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sldIdLst>
    <p:sldId id="272" r:id="rId5"/>
    <p:sldId id="268" r:id="rId6"/>
    <p:sldId id="262" r:id="rId7"/>
    <p:sldId id="261" r:id="rId8"/>
    <p:sldId id="277" r:id="rId9"/>
    <p:sldId id="278" r:id="rId10"/>
    <p:sldId id="279" r:id="rId11"/>
    <p:sldId id="280" r:id="rId12"/>
    <p:sldId id="281" r:id="rId13"/>
    <p:sldId id="282" r:id="rId14"/>
    <p:sldId id="283" r:id="rId15"/>
    <p:sldId id="284" r:id="rId16"/>
    <p:sldId id="287" r:id="rId17"/>
    <p:sldId id="288" r:id="rId18"/>
    <p:sldId id="289" r:id="rId19"/>
    <p:sldId id="285" r:id="rId20"/>
    <p:sldId id="286" r:id="rId21"/>
    <p:sldId id="290" r:id="rId22"/>
    <p:sldId id="291" r:id="rId23"/>
    <p:sldId id="292" r:id="rId24"/>
    <p:sldId id="293" r:id="rId25"/>
    <p:sldId id="294" r:id="rId26"/>
    <p:sldId id="295" r:id="rId27"/>
    <p:sldId id="296" r:id="rId28"/>
    <p:sldId id="297" r:id="rId29"/>
    <p:sldId id="298" r:id="rId30"/>
    <p:sldId id="299" r:id="rId31"/>
    <p:sldId id="300" r:id="rId32"/>
    <p:sldId id="269" r:id="rId33"/>
    <p:sldId id="27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EA181F-9A08-47B8-BC8B-00512AA6A0B7}" v="22" dt="2023-06-08T16:27:34.337"/>
    <p1510:client id="{C938C444-F4E9-87E0-7C2E-F121B68CEA26}" v="144" dt="2023-06-08T15:58:03.812"/>
    <p1510:client id="{FDC41869-D5F1-4454-9010-A9EB161061EC}" v="175" dt="2023-06-08T15:51:23.0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53" autoAdjust="0"/>
    <p:restoredTop sz="94598" autoAdjust="0"/>
  </p:normalViewPr>
  <p:slideViewPr>
    <p:cSldViewPr snapToGrid="0">
      <p:cViewPr varScale="1">
        <p:scale>
          <a:sx n="91" d="100"/>
          <a:sy n="91" d="100"/>
        </p:scale>
        <p:origin x="90" y="486"/>
      </p:cViewPr>
      <p:guideLst>
        <p:guide orient="horz" pos="3024"/>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B7AA7E-3406-48F7-9F59-F269C3FB0FB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25BD31E-E1F1-4D80-B0B1-90AA24D4545C}">
      <dgm:prSet/>
      <dgm:spPr/>
      <dgm:t>
        <a:bodyPr/>
        <a:lstStyle/>
        <a:p>
          <a:pPr>
            <a:lnSpc>
              <a:spcPct val="100000"/>
            </a:lnSpc>
            <a:defRPr cap="all"/>
          </a:pPr>
          <a:r>
            <a:rPr lang="en-US" baseline="0"/>
            <a:t>Remove all the information to not use.</a:t>
          </a:r>
          <a:endParaRPr lang="en-US"/>
        </a:p>
      </dgm:t>
    </dgm:pt>
    <dgm:pt modelId="{3F08D563-9016-4823-91CA-58548A971B48}" type="parTrans" cxnId="{4FB970B9-779F-48F2-BB3A-C0B6E6975708}">
      <dgm:prSet/>
      <dgm:spPr/>
      <dgm:t>
        <a:bodyPr/>
        <a:lstStyle/>
        <a:p>
          <a:endParaRPr lang="en-US"/>
        </a:p>
      </dgm:t>
    </dgm:pt>
    <dgm:pt modelId="{24FE6EE0-A5CE-4B7C-BA32-5080F0AC59B1}" type="sibTrans" cxnId="{4FB970B9-779F-48F2-BB3A-C0B6E6975708}">
      <dgm:prSet/>
      <dgm:spPr/>
      <dgm:t>
        <a:bodyPr/>
        <a:lstStyle/>
        <a:p>
          <a:endParaRPr lang="en-US"/>
        </a:p>
      </dgm:t>
    </dgm:pt>
    <dgm:pt modelId="{F7635D72-50FA-42F0-861A-41F9E1F2AC22}">
      <dgm:prSet/>
      <dgm:spPr/>
      <dgm:t>
        <a:bodyPr/>
        <a:lstStyle/>
        <a:p>
          <a:pPr>
            <a:lnSpc>
              <a:spcPct val="100000"/>
            </a:lnSpc>
            <a:defRPr cap="all"/>
          </a:pPr>
          <a:r>
            <a:rPr lang="en-US" baseline="0"/>
            <a:t>keep the data from the 1/1/2018-0:00 to 10/1/2020-1:00</a:t>
          </a:r>
          <a:endParaRPr lang="en-US"/>
        </a:p>
      </dgm:t>
    </dgm:pt>
    <dgm:pt modelId="{8A2B7CDB-C120-4381-AE43-BC84B0B4DF43}" type="parTrans" cxnId="{28326709-AEB1-41CA-BDF9-C4489D6B218E}">
      <dgm:prSet/>
      <dgm:spPr/>
      <dgm:t>
        <a:bodyPr/>
        <a:lstStyle/>
        <a:p>
          <a:endParaRPr lang="en-US"/>
        </a:p>
      </dgm:t>
    </dgm:pt>
    <dgm:pt modelId="{C6E3A7DA-3B5F-4AFA-BC83-9C44CE08F7DC}" type="sibTrans" cxnId="{28326709-AEB1-41CA-BDF9-C4489D6B218E}">
      <dgm:prSet/>
      <dgm:spPr/>
      <dgm:t>
        <a:bodyPr/>
        <a:lstStyle/>
        <a:p>
          <a:endParaRPr lang="en-US"/>
        </a:p>
      </dgm:t>
    </dgm:pt>
    <dgm:pt modelId="{F2F5FE75-5ADF-40D5-84AB-0640D0D4E31E}" type="pres">
      <dgm:prSet presAssocID="{E1B7AA7E-3406-48F7-9F59-F269C3FB0FB0}" presName="root" presStyleCnt="0">
        <dgm:presLayoutVars>
          <dgm:dir/>
          <dgm:resizeHandles val="exact"/>
        </dgm:presLayoutVars>
      </dgm:prSet>
      <dgm:spPr/>
    </dgm:pt>
    <dgm:pt modelId="{192316B0-98CB-47E7-AB8B-96D112B2B5D4}" type="pres">
      <dgm:prSet presAssocID="{625BD31E-E1F1-4D80-B0B1-90AA24D4545C}" presName="compNode" presStyleCnt="0"/>
      <dgm:spPr/>
    </dgm:pt>
    <dgm:pt modelId="{FE59326A-4345-4AC0-97B1-58E0C44F59B2}" type="pres">
      <dgm:prSet presAssocID="{625BD31E-E1F1-4D80-B0B1-90AA24D4545C}" presName="iconBgRect" presStyleLbl="bgShp" presStyleIdx="0" presStyleCnt="2"/>
      <dgm:spPr/>
    </dgm:pt>
    <dgm:pt modelId="{B4153B72-C17F-45F4-AD68-DEEC89C536CF}" type="pres">
      <dgm:prSet presAssocID="{625BD31E-E1F1-4D80-B0B1-90AA24D4545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Γόμα"/>
        </a:ext>
      </dgm:extLst>
    </dgm:pt>
    <dgm:pt modelId="{E7F293F0-47E7-49FC-A105-D8DD08A48739}" type="pres">
      <dgm:prSet presAssocID="{625BD31E-E1F1-4D80-B0B1-90AA24D4545C}" presName="spaceRect" presStyleCnt="0"/>
      <dgm:spPr/>
    </dgm:pt>
    <dgm:pt modelId="{68237D1B-16A3-4DA4-B036-7334456DC600}" type="pres">
      <dgm:prSet presAssocID="{625BD31E-E1F1-4D80-B0B1-90AA24D4545C}" presName="textRect" presStyleLbl="revTx" presStyleIdx="0" presStyleCnt="2">
        <dgm:presLayoutVars>
          <dgm:chMax val="1"/>
          <dgm:chPref val="1"/>
        </dgm:presLayoutVars>
      </dgm:prSet>
      <dgm:spPr/>
    </dgm:pt>
    <dgm:pt modelId="{40475337-2E4E-4D5D-8BBD-DFAC661A8056}" type="pres">
      <dgm:prSet presAssocID="{24FE6EE0-A5CE-4B7C-BA32-5080F0AC59B1}" presName="sibTrans" presStyleCnt="0"/>
      <dgm:spPr/>
    </dgm:pt>
    <dgm:pt modelId="{DC2C04DB-2541-400E-B20A-91A4491424D8}" type="pres">
      <dgm:prSet presAssocID="{F7635D72-50FA-42F0-861A-41F9E1F2AC22}" presName="compNode" presStyleCnt="0"/>
      <dgm:spPr/>
    </dgm:pt>
    <dgm:pt modelId="{16E0C7FB-7959-4FF7-B0B2-DBF889B871A8}" type="pres">
      <dgm:prSet presAssocID="{F7635D72-50FA-42F0-861A-41F9E1F2AC22}" presName="iconBgRect" presStyleLbl="bgShp" presStyleIdx="1" presStyleCnt="2"/>
      <dgm:spPr/>
    </dgm:pt>
    <dgm:pt modelId="{042266DE-F257-47A1-903B-1BA462CEB340}" type="pres">
      <dgm:prSet presAssocID="{F7635D72-50FA-42F0-861A-41F9E1F2AC2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ingle gear"/>
        </a:ext>
      </dgm:extLst>
    </dgm:pt>
    <dgm:pt modelId="{BD2C7047-52DD-40AC-87C9-A97A53EC6CA6}" type="pres">
      <dgm:prSet presAssocID="{F7635D72-50FA-42F0-861A-41F9E1F2AC22}" presName="spaceRect" presStyleCnt="0"/>
      <dgm:spPr/>
    </dgm:pt>
    <dgm:pt modelId="{24FBFD56-9A1A-4B43-964C-1D0932A2E2F4}" type="pres">
      <dgm:prSet presAssocID="{F7635D72-50FA-42F0-861A-41F9E1F2AC22}" presName="textRect" presStyleLbl="revTx" presStyleIdx="1" presStyleCnt="2">
        <dgm:presLayoutVars>
          <dgm:chMax val="1"/>
          <dgm:chPref val="1"/>
        </dgm:presLayoutVars>
      </dgm:prSet>
      <dgm:spPr/>
    </dgm:pt>
  </dgm:ptLst>
  <dgm:cxnLst>
    <dgm:cxn modelId="{28326709-AEB1-41CA-BDF9-C4489D6B218E}" srcId="{E1B7AA7E-3406-48F7-9F59-F269C3FB0FB0}" destId="{F7635D72-50FA-42F0-861A-41F9E1F2AC22}" srcOrd="1" destOrd="0" parTransId="{8A2B7CDB-C120-4381-AE43-BC84B0B4DF43}" sibTransId="{C6E3A7DA-3B5F-4AFA-BC83-9C44CE08F7DC}"/>
    <dgm:cxn modelId="{BC727452-870B-4BD2-AEA7-ACF8E917BE38}" type="presOf" srcId="{625BD31E-E1F1-4D80-B0B1-90AA24D4545C}" destId="{68237D1B-16A3-4DA4-B036-7334456DC600}" srcOrd="0" destOrd="0" presId="urn:microsoft.com/office/officeart/2018/5/layout/IconCircleLabelList"/>
    <dgm:cxn modelId="{537D81B1-B0AC-46BC-9A36-2DD27DAE96BD}" type="presOf" srcId="{E1B7AA7E-3406-48F7-9F59-F269C3FB0FB0}" destId="{F2F5FE75-5ADF-40D5-84AB-0640D0D4E31E}" srcOrd="0" destOrd="0" presId="urn:microsoft.com/office/officeart/2018/5/layout/IconCircleLabelList"/>
    <dgm:cxn modelId="{4FB970B9-779F-48F2-BB3A-C0B6E6975708}" srcId="{E1B7AA7E-3406-48F7-9F59-F269C3FB0FB0}" destId="{625BD31E-E1F1-4D80-B0B1-90AA24D4545C}" srcOrd="0" destOrd="0" parTransId="{3F08D563-9016-4823-91CA-58548A971B48}" sibTransId="{24FE6EE0-A5CE-4B7C-BA32-5080F0AC59B1}"/>
    <dgm:cxn modelId="{8AB6ADEB-FFE4-49A3-8DDF-C7883A44B4E0}" type="presOf" srcId="{F7635D72-50FA-42F0-861A-41F9E1F2AC22}" destId="{24FBFD56-9A1A-4B43-964C-1D0932A2E2F4}" srcOrd="0" destOrd="0" presId="urn:microsoft.com/office/officeart/2018/5/layout/IconCircleLabelList"/>
    <dgm:cxn modelId="{78DD009F-9BC4-4A80-88C2-FF92938D523E}" type="presParOf" srcId="{F2F5FE75-5ADF-40D5-84AB-0640D0D4E31E}" destId="{192316B0-98CB-47E7-AB8B-96D112B2B5D4}" srcOrd="0" destOrd="0" presId="urn:microsoft.com/office/officeart/2018/5/layout/IconCircleLabelList"/>
    <dgm:cxn modelId="{8A5348CF-505E-4D68-A8F4-3FDC6CD3598F}" type="presParOf" srcId="{192316B0-98CB-47E7-AB8B-96D112B2B5D4}" destId="{FE59326A-4345-4AC0-97B1-58E0C44F59B2}" srcOrd="0" destOrd="0" presId="urn:microsoft.com/office/officeart/2018/5/layout/IconCircleLabelList"/>
    <dgm:cxn modelId="{ECFC7C09-1F1E-43A8-94AC-B1DC3C836F2A}" type="presParOf" srcId="{192316B0-98CB-47E7-AB8B-96D112B2B5D4}" destId="{B4153B72-C17F-45F4-AD68-DEEC89C536CF}" srcOrd="1" destOrd="0" presId="urn:microsoft.com/office/officeart/2018/5/layout/IconCircleLabelList"/>
    <dgm:cxn modelId="{E8FD6293-7ADF-4592-84E3-C7960BA69C0B}" type="presParOf" srcId="{192316B0-98CB-47E7-AB8B-96D112B2B5D4}" destId="{E7F293F0-47E7-49FC-A105-D8DD08A48739}" srcOrd="2" destOrd="0" presId="urn:microsoft.com/office/officeart/2018/5/layout/IconCircleLabelList"/>
    <dgm:cxn modelId="{ED566683-4ECB-4DCA-B0DE-7A3AF80EE069}" type="presParOf" srcId="{192316B0-98CB-47E7-AB8B-96D112B2B5D4}" destId="{68237D1B-16A3-4DA4-B036-7334456DC600}" srcOrd="3" destOrd="0" presId="urn:microsoft.com/office/officeart/2018/5/layout/IconCircleLabelList"/>
    <dgm:cxn modelId="{8FEE0D30-5504-4726-9FCF-8FD7BE89D144}" type="presParOf" srcId="{F2F5FE75-5ADF-40D5-84AB-0640D0D4E31E}" destId="{40475337-2E4E-4D5D-8BBD-DFAC661A8056}" srcOrd="1" destOrd="0" presId="urn:microsoft.com/office/officeart/2018/5/layout/IconCircleLabelList"/>
    <dgm:cxn modelId="{34AC6467-40D5-4C08-9A61-24B656FE61F7}" type="presParOf" srcId="{F2F5FE75-5ADF-40D5-84AB-0640D0D4E31E}" destId="{DC2C04DB-2541-400E-B20A-91A4491424D8}" srcOrd="2" destOrd="0" presId="urn:microsoft.com/office/officeart/2018/5/layout/IconCircleLabelList"/>
    <dgm:cxn modelId="{B5CEFFCA-648F-4BBC-B97F-FD08913E1B4A}" type="presParOf" srcId="{DC2C04DB-2541-400E-B20A-91A4491424D8}" destId="{16E0C7FB-7959-4FF7-B0B2-DBF889B871A8}" srcOrd="0" destOrd="0" presId="urn:microsoft.com/office/officeart/2018/5/layout/IconCircleLabelList"/>
    <dgm:cxn modelId="{9A58562E-23FB-475B-BFF6-54AAAC81887C}" type="presParOf" srcId="{DC2C04DB-2541-400E-B20A-91A4491424D8}" destId="{042266DE-F257-47A1-903B-1BA462CEB340}" srcOrd="1" destOrd="0" presId="urn:microsoft.com/office/officeart/2018/5/layout/IconCircleLabelList"/>
    <dgm:cxn modelId="{8D0A578F-1DFD-466A-ABE4-F7BF3A976FBB}" type="presParOf" srcId="{DC2C04DB-2541-400E-B20A-91A4491424D8}" destId="{BD2C7047-52DD-40AC-87C9-A97A53EC6CA6}" srcOrd="2" destOrd="0" presId="urn:microsoft.com/office/officeart/2018/5/layout/IconCircleLabelList"/>
    <dgm:cxn modelId="{2739C69E-B125-4DDF-B3A6-5027C9997945}" type="presParOf" srcId="{DC2C04DB-2541-400E-B20A-91A4491424D8}" destId="{24FBFD56-9A1A-4B43-964C-1D0932A2E2F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358C01-D285-4B8B-BC77-E1BB1FEE7C3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8C65EC8-AD2E-4640-857A-4AC869BD0021}">
      <dgm:prSet/>
      <dgm:spPr/>
      <dgm:t>
        <a:bodyPr/>
        <a:lstStyle/>
        <a:p>
          <a:r>
            <a:rPr lang="en-US"/>
            <a:t>The ARIMA model is a statistical tool that can be used to analyze and forecast time series data. ARIMA stands for Auto-Regressive Integrated Moving Average, which means that the model combines three components: </a:t>
          </a:r>
        </a:p>
      </dgm:t>
    </dgm:pt>
    <dgm:pt modelId="{4040385C-06A3-42E0-BDEE-BCAB12208031}" type="parTrans" cxnId="{CC1323CD-8EF1-4A1D-B8C6-B67340D485BB}">
      <dgm:prSet/>
      <dgm:spPr/>
      <dgm:t>
        <a:bodyPr/>
        <a:lstStyle/>
        <a:p>
          <a:endParaRPr lang="en-US"/>
        </a:p>
      </dgm:t>
    </dgm:pt>
    <dgm:pt modelId="{C6E554D8-CE2E-4DC1-85AA-6BE8062BBD5D}" type="sibTrans" cxnId="{CC1323CD-8EF1-4A1D-B8C6-B67340D485BB}">
      <dgm:prSet/>
      <dgm:spPr/>
      <dgm:t>
        <a:bodyPr/>
        <a:lstStyle/>
        <a:p>
          <a:endParaRPr lang="en-US"/>
        </a:p>
      </dgm:t>
    </dgm:pt>
    <dgm:pt modelId="{F3F109E7-4A89-4164-BEF5-DE72ECAF1FB6}">
      <dgm:prSet/>
      <dgm:spPr/>
      <dgm:t>
        <a:bodyPr/>
        <a:lstStyle/>
        <a:p>
          <a:r>
            <a:rPr lang="en-US"/>
            <a:t>- Auto-regression (AR): The model uses past values of the variable to predict its future values. </a:t>
          </a:r>
        </a:p>
      </dgm:t>
    </dgm:pt>
    <dgm:pt modelId="{7E1A1862-6E7D-40AA-A582-BD19CFFBE58C}" type="parTrans" cxnId="{FA632A2C-7D7A-4FE0-8F7A-14A9AE50F98B}">
      <dgm:prSet/>
      <dgm:spPr/>
      <dgm:t>
        <a:bodyPr/>
        <a:lstStyle/>
        <a:p>
          <a:endParaRPr lang="en-US"/>
        </a:p>
      </dgm:t>
    </dgm:pt>
    <dgm:pt modelId="{8BB27197-E123-41D3-A32D-870D09D3FDEC}" type="sibTrans" cxnId="{FA632A2C-7D7A-4FE0-8F7A-14A9AE50F98B}">
      <dgm:prSet/>
      <dgm:spPr/>
      <dgm:t>
        <a:bodyPr/>
        <a:lstStyle/>
        <a:p>
          <a:endParaRPr lang="en-US"/>
        </a:p>
      </dgm:t>
    </dgm:pt>
    <dgm:pt modelId="{AC9AB1C7-DC2A-4DE2-A2CF-A130E110A0E1}">
      <dgm:prSet/>
      <dgm:spPr/>
      <dgm:t>
        <a:bodyPr/>
        <a:lstStyle/>
        <a:p>
          <a:r>
            <a:rPr lang="en-US"/>
            <a:t>- Integration (I): The model applies differencing to the data to make it stationary, meaning that it has a constant mean and variance over time. </a:t>
          </a:r>
        </a:p>
      </dgm:t>
    </dgm:pt>
    <dgm:pt modelId="{E807430C-8BDC-48C7-A036-A48BBE4B6E04}" type="parTrans" cxnId="{A39C0122-33D0-4798-9405-11574118B70E}">
      <dgm:prSet/>
      <dgm:spPr/>
      <dgm:t>
        <a:bodyPr/>
        <a:lstStyle/>
        <a:p>
          <a:endParaRPr lang="en-US"/>
        </a:p>
      </dgm:t>
    </dgm:pt>
    <dgm:pt modelId="{2E2F2518-8037-4FF6-A228-744A727CAE8B}" type="sibTrans" cxnId="{A39C0122-33D0-4798-9405-11574118B70E}">
      <dgm:prSet/>
      <dgm:spPr/>
      <dgm:t>
        <a:bodyPr/>
        <a:lstStyle/>
        <a:p>
          <a:endParaRPr lang="en-US"/>
        </a:p>
      </dgm:t>
    </dgm:pt>
    <dgm:pt modelId="{8CA73514-070B-46A8-ACC4-1B9C032CF5E5}">
      <dgm:prSet/>
      <dgm:spPr/>
      <dgm:t>
        <a:bodyPr/>
        <a:lstStyle/>
        <a:p>
          <a:r>
            <a:rPr lang="en-US"/>
            <a:t>- Moving average (MA): The model incorporates the errors or noise from past predictions into the current prediction.</a:t>
          </a:r>
        </a:p>
      </dgm:t>
    </dgm:pt>
    <dgm:pt modelId="{E248FEA2-9022-4664-AE0C-031FAA9EE26E}" type="parTrans" cxnId="{F2C9856A-97A6-4276-994B-F2B52B740AD5}">
      <dgm:prSet/>
      <dgm:spPr/>
      <dgm:t>
        <a:bodyPr/>
        <a:lstStyle/>
        <a:p>
          <a:endParaRPr lang="en-US"/>
        </a:p>
      </dgm:t>
    </dgm:pt>
    <dgm:pt modelId="{13BBB28B-DA38-43FE-8B4F-4885339B5A51}" type="sibTrans" cxnId="{F2C9856A-97A6-4276-994B-F2B52B740AD5}">
      <dgm:prSet/>
      <dgm:spPr/>
      <dgm:t>
        <a:bodyPr/>
        <a:lstStyle/>
        <a:p>
          <a:endParaRPr lang="en-US"/>
        </a:p>
      </dgm:t>
    </dgm:pt>
    <dgm:pt modelId="{C04D89AC-249F-4814-AA83-37FB4F4F168B}">
      <dgm:prSet/>
      <dgm:spPr/>
      <dgm:t>
        <a:bodyPr/>
        <a:lstStyle/>
        <a:p>
          <a:r>
            <a:rPr lang="en-US"/>
            <a:t>The ARIMA model is represented by three parameters: p, d, and q, which correspond to the order of the AR, I, and MA components respectively. For example, an ARIMA (1,1,1) model means that it has one AR term, one differencing term, and one MA term. The ARIMA model can be used to fit various types of time series data that have different patterns or trends.</a:t>
          </a:r>
        </a:p>
      </dgm:t>
    </dgm:pt>
    <dgm:pt modelId="{F987A99F-E784-40C0-A1B5-803884C0621B}" type="parTrans" cxnId="{6255F203-703F-4490-86EE-291BECF67675}">
      <dgm:prSet/>
      <dgm:spPr/>
      <dgm:t>
        <a:bodyPr/>
        <a:lstStyle/>
        <a:p>
          <a:endParaRPr lang="en-US"/>
        </a:p>
      </dgm:t>
    </dgm:pt>
    <dgm:pt modelId="{A87F64E3-080D-46F4-A1EA-6054C3082547}" type="sibTrans" cxnId="{6255F203-703F-4490-86EE-291BECF67675}">
      <dgm:prSet/>
      <dgm:spPr/>
      <dgm:t>
        <a:bodyPr/>
        <a:lstStyle/>
        <a:p>
          <a:endParaRPr lang="en-US"/>
        </a:p>
      </dgm:t>
    </dgm:pt>
    <dgm:pt modelId="{5D1CDA98-EA96-4588-81D3-BDC89C4CBBA3}" type="pres">
      <dgm:prSet presAssocID="{32358C01-D285-4B8B-BC77-E1BB1FEE7C37}" presName="root" presStyleCnt="0">
        <dgm:presLayoutVars>
          <dgm:dir/>
          <dgm:resizeHandles val="exact"/>
        </dgm:presLayoutVars>
      </dgm:prSet>
      <dgm:spPr/>
    </dgm:pt>
    <dgm:pt modelId="{E44A19EF-480D-4874-BAEF-5D4E1EBE3BFA}" type="pres">
      <dgm:prSet presAssocID="{32358C01-D285-4B8B-BC77-E1BB1FEE7C37}" presName="container" presStyleCnt="0">
        <dgm:presLayoutVars>
          <dgm:dir/>
          <dgm:resizeHandles val="exact"/>
        </dgm:presLayoutVars>
      </dgm:prSet>
      <dgm:spPr/>
    </dgm:pt>
    <dgm:pt modelId="{AFB8C2CF-5AD7-4E07-B214-762C414C2055}" type="pres">
      <dgm:prSet presAssocID="{98C65EC8-AD2E-4640-857A-4AC869BD0021}" presName="compNode" presStyleCnt="0"/>
      <dgm:spPr/>
    </dgm:pt>
    <dgm:pt modelId="{C13BC90B-FC36-4236-836C-E7F6BAEAA741}" type="pres">
      <dgm:prSet presAssocID="{98C65EC8-AD2E-4640-857A-4AC869BD0021}" presName="iconBgRect" presStyleLbl="bgShp" presStyleIdx="0" presStyleCnt="5"/>
      <dgm:spPr/>
    </dgm:pt>
    <dgm:pt modelId="{051DF8EC-74C9-44EC-A784-4BA3290FD4BF}" type="pres">
      <dgm:prSet presAssocID="{98C65EC8-AD2E-4640-857A-4AC869BD002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Στατιστικά"/>
        </a:ext>
      </dgm:extLst>
    </dgm:pt>
    <dgm:pt modelId="{52596DDE-7821-4D3D-8CE2-34EF0D2D9F18}" type="pres">
      <dgm:prSet presAssocID="{98C65EC8-AD2E-4640-857A-4AC869BD0021}" presName="spaceRect" presStyleCnt="0"/>
      <dgm:spPr/>
    </dgm:pt>
    <dgm:pt modelId="{2CF6155D-F853-4ED0-B5B6-1D42E0624FDF}" type="pres">
      <dgm:prSet presAssocID="{98C65EC8-AD2E-4640-857A-4AC869BD0021}" presName="textRect" presStyleLbl="revTx" presStyleIdx="0" presStyleCnt="5">
        <dgm:presLayoutVars>
          <dgm:chMax val="1"/>
          <dgm:chPref val="1"/>
        </dgm:presLayoutVars>
      </dgm:prSet>
      <dgm:spPr/>
    </dgm:pt>
    <dgm:pt modelId="{94C212A2-56E6-4657-A4D4-609C27073686}" type="pres">
      <dgm:prSet presAssocID="{C6E554D8-CE2E-4DC1-85AA-6BE8062BBD5D}" presName="sibTrans" presStyleLbl="sibTrans2D1" presStyleIdx="0" presStyleCnt="0"/>
      <dgm:spPr/>
    </dgm:pt>
    <dgm:pt modelId="{93CD0DFA-F751-4941-856D-CEBA9D373848}" type="pres">
      <dgm:prSet presAssocID="{F3F109E7-4A89-4164-BEF5-DE72ECAF1FB6}" presName="compNode" presStyleCnt="0"/>
      <dgm:spPr/>
    </dgm:pt>
    <dgm:pt modelId="{71CA17AE-E142-4999-8857-156DEFE4CC4C}" type="pres">
      <dgm:prSet presAssocID="{F3F109E7-4A89-4164-BEF5-DE72ECAF1FB6}" presName="iconBgRect" presStyleLbl="bgShp" presStyleIdx="1" presStyleCnt="5"/>
      <dgm:spPr/>
    </dgm:pt>
    <dgm:pt modelId="{9B6B3094-1A78-4254-8504-75F4177CB587}" type="pres">
      <dgm:prSet presAssocID="{F3F109E7-4A89-4164-BEF5-DE72ECAF1FB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Ζάρι"/>
        </a:ext>
      </dgm:extLst>
    </dgm:pt>
    <dgm:pt modelId="{B2C2A65A-2649-4775-97BD-0EFD743F40F4}" type="pres">
      <dgm:prSet presAssocID="{F3F109E7-4A89-4164-BEF5-DE72ECAF1FB6}" presName="spaceRect" presStyleCnt="0"/>
      <dgm:spPr/>
    </dgm:pt>
    <dgm:pt modelId="{E3BB166D-BD68-43A6-97AC-AFE5D2C0D8B8}" type="pres">
      <dgm:prSet presAssocID="{F3F109E7-4A89-4164-BEF5-DE72ECAF1FB6}" presName="textRect" presStyleLbl="revTx" presStyleIdx="1" presStyleCnt="5">
        <dgm:presLayoutVars>
          <dgm:chMax val="1"/>
          <dgm:chPref val="1"/>
        </dgm:presLayoutVars>
      </dgm:prSet>
      <dgm:spPr/>
    </dgm:pt>
    <dgm:pt modelId="{763C04CA-14C2-4C23-A83C-66C144DED0E5}" type="pres">
      <dgm:prSet presAssocID="{8BB27197-E123-41D3-A32D-870D09D3FDEC}" presName="sibTrans" presStyleLbl="sibTrans2D1" presStyleIdx="0" presStyleCnt="0"/>
      <dgm:spPr/>
    </dgm:pt>
    <dgm:pt modelId="{FBBD67D2-6195-43E1-9E24-4DCFEB69C442}" type="pres">
      <dgm:prSet presAssocID="{AC9AB1C7-DC2A-4DE2-A2CF-A130E110A0E1}" presName="compNode" presStyleCnt="0"/>
      <dgm:spPr/>
    </dgm:pt>
    <dgm:pt modelId="{F4103DEC-842F-42CD-84E0-3F8617AA0131}" type="pres">
      <dgm:prSet presAssocID="{AC9AB1C7-DC2A-4DE2-A2CF-A130E110A0E1}" presName="iconBgRect" presStyleLbl="bgShp" presStyleIdx="2" presStyleCnt="5"/>
      <dgm:spPr/>
    </dgm:pt>
    <dgm:pt modelId="{E655BEB2-6945-4E3C-910A-36E3E4EA4926}" type="pres">
      <dgm:prSet presAssocID="{AC9AB1C7-DC2A-4DE2-A2CF-A130E110A0E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nching Diagram"/>
        </a:ext>
      </dgm:extLst>
    </dgm:pt>
    <dgm:pt modelId="{38E4A8FF-9170-4990-96C4-8360DEE3D52F}" type="pres">
      <dgm:prSet presAssocID="{AC9AB1C7-DC2A-4DE2-A2CF-A130E110A0E1}" presName="spaceRect" presStyleCnt="0"/>
      <dgm:spPr/>
    </dgm:pt>
    <dgm:pt modelId="{67249C5C-DC0F-45FA-9416-DDDD645F354D}" type="pres">
      <dgm:prSet presAssocID="{AC9AB1C7-DC2A-4DE2-A2CF-A130E110A0E1}" presName="textRect" presStyleLbl="revTx" presStyleIdx="2" presStyleCnt="5">
        <dgm:presLayoutVars>
          <dgm:chMax val="1"/>
          <dgm:chPref val="1"/>
        </dgm:presLayoutVars>
      </dgm:prSet>
      <dgm:spPr/>
    </dgm:pt>
    <dgm:pt modelId="{EDA12054-78D7-4829-88B1-7647A39A19D1}" type="pres">
      <dgm:prSet presAssocID="{2E2F2518-8037-4FF6-A228-744A727CAE8B}" presName="sibTrans" presStyleLbl="sibTrans2D1" presStyleIdx="0" presStyleCnt="0"/>
      <dgm:spPr/>
    </dgm:pt>
    <dgm:pt modelId="{3CCA672E-6E9F-4863-B1F5-2B8099FD1D7C}" type="pres">
      <dgm:prSet presAssocID="{8CA73514-070B-46A8-ACC4-1B9C032CF5E5}" presName="compNode" presStyleCnt="0"/>
      <dgm:spPr/>
    </dgm:pt>
    <dgm:pt modelId="{BA34657F-FE21-413F-B602-CDE382B6D431}" type="pres">
      <dgm:prSet presAssocID="{8CA73514-070B-46A8-ACC4-1B9C032CF5E5}" presName="iconBgRect" presStyleLbl="bgShp" presStyleIdx="3" presStyleCnt="5"/>
      <dgm:spPr/>
    </dgm:pt>
    <dgm:pt modelId="{2E1E4548-6396-417C-AFED-7EFD0E0F65C0}" type="pres">
      <dgm:prSet presAssocID="{8CA73514-070B-46A8-ACC4-1B9C032CF5E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eed Bump"/>
        </a:ext>
      </dgm:extLst>
    </dgm:pt>
    <dgm:pt modelId="{D3383C83-39CE-4E0A-BAF5-58BCA7CB2602}" type="pres">
      <dgm:prSet presAssocID="{8CA73514-070B-46A8-ACC4-1B9C032CF5E5}" presName="spaceRect" presStyleCnt="0"/>
      <dgm:spPr/>
    </dgm:pt>
    <dgm:pt modelId="{CED111E3-7404-4246-9FEA-62118EE7BCE9}" type="pres">
      <dgm:prSet presAssocID="{8CA73514-070B-46A8-ACC4-1B9C032CF5E5}" presName="textRect" presStyleLbl="revTx" presStyleIdx="3" presStyleCnt="5">
        <dgm:presLayoutVars>
          <dgm:chMax val="1"/>
          <dgm:chPref val="1"/>
        </dgm:presLayoutVars>
      </dgm:prSet>
      <dgm:spPr/>
    </dgm:pt>
    <dgm:pt modelId="{1D82C4F0-84BE-4FBB-9315-0A5CFC49E7C6}" type="pres">
      <dgm:prSet presAssocID="{13BBB28B-DA38-43FE-8B4F-4885339B5A51}" presName="sibTrans" presStyleLbl="sibTrans2D1" presStyleIdx="0" presStyleCnt="0"/>
      <dgm:spPr/>
    </dgm:pt>
    <dgm:pt modelId="{A9E7AA4C-A62F-4D88-AB18-511E65ACEAEB}" type="pres">
      <dgm:prSet presAssocID="{C04D89AC-249F-4814-AA83-37FB4F4F168B}" presName="compNode" presStyleCnt="0"/>
      <dgm:spPr/>
    </dgm:pt>
    <dgm:pt modelId="{16DDB9A5-7569-430E-A71A-4A5221E45321}" type="pres">
      <dgm:prSet presAssocID="{C04D89AC-249F-4814-AA83-37FB4F4F168B}" presName="iconBgRect" presStyleLbl="bgShp" presStyleIdx="4" presStyleCnt="5"/>
      <dgm:spPr/>
    </dgm:pt>
    <dgm:pt modelId="{2B73BF18-50CF-4036-B4BD-1237CBED6C68}" type="pres">
      <dgm:prSet presAssocID="{C04D89AC-249F-4814-AA83-37FB4F4F168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Διάγραμμα ροής"/>
        </a:ext>
      </dgm:extLst>
    </dgm:pt>
    <dgm:pt modelId="{D12F6558-17DE-408C-B369-3A3D6F8C58FA}" type="pres">
      <dgm:prSet presAssocID="{C04D89AC-249F-4814-AA83-37FB4F4F168B}" presName="spaceRect" presStyleCnt="0"/>
      <dgm:spPr/>
    </dgm:pt>
    <dgm:pt modelId="{C6CCC9C4-78A6-4F44-86CE-6075E0EAEF53}" type="pres">
      <dgm:prSet presAssocID="{C04D89AC-249F-4814-AA83-37FB4F4F168B}" presName="textRect" presStyleLbl="revTx" presStyleIdx="4" presStyleCnt="5">
        <dgm:presLayoutVars>
          <dgm:chMax val="1"/>
          <dgm:chPref val="1"/>
        </dgm:presLayoutVars>
      </dgm:prSet>
      <dgm:spPr/>
    </dgm:pt>
  </dgm:ptLst>
  <dgm:cxnLst>
    <dgm:cxn modelId="{6255F203-703F-4490-86EE-291BECF67675}" srcId="{32358C01-D285-4B8B-BC77-E1BB1FEE7C37}" destId="{C04D89AC-249F-4814-AA83-37FB4F4F168B}" srcOrd="4" destOrd="0" parTransId="{F987A99F-E784-40C0-A1B5-803884C0621B}" sibTransId="{A87F64E3-080D-46F4-A1EA-6054C3082547}"/>
    <dgm:cxn modelId="{383C400A-A501-4856-81CB-6A7F56C0FE96}" type="presOf" srcId="{98C65EC8-AD2E-4640-857A-4AC869BD0021}" destId="{2CF6155D-F853-4ED0-B5B6-1D42E0624FDF}" srcOrd="0" destOrd="0" presId="urn:microsoft.com/office/officeart/2018/2/layout/IconCircleList"/>
    <dgm:cxn modelId="{A39C0122-33D0-4798-9405-11574118B70E}" srcId="{32358C01-D285-4B8B-BC77-E1BB1FEE7C37}" destId="{AC9AB1C7-DC2A-4DE2-A2CF-A130E110A0E1}" srcOrd="2" destOrd="0" parTransId="{E807430C-8BDC-48C7-A036-A48BBE4B6E04}" sibTransId="{2E2F2518-8037-4FF6-A228-744A727CAE8B}"/>
    <dgm:cxn modelId="{FA632A2C-7D7A-4FE0-8F7A-14A9AE50F98B}" srcId="{32358C01-D285-4B8B-BC77-E1BB1FEE7C37}" destId="{F3F109E7-4A89-4164-BEF5-DE72ECAF1FB6}" srcOrd="1" destOrd="0" parTransId="{7E1A1862-6E7D-40AA-A582-BD19CFFBE58C}" sibTransId="{8BB27197-E123-41D3-A32D-870D09D3FDEC}"/>
    <dgm:cxn modelId="{24B54832-A8E8-4DDE-AA7F-8E55DF746FA0}" type="presOf" srcId="{AC9AB1C7-DC2A-4DE2-A2CF-A130E110A0E1}" destId="{67249C5C-DC0F-45FA-9416-DDDD645F354D}" srcOrd="0" destOrd="0" presId="urn:microsoft.com/office/officeart/2018/2/layout/IconCircleList"/>
    <dgm:cxn modelId="{428DCF33-F414-436B-A7DA-CE7FEECD9F77}" type="presOf" srcId="{C6E554D8-CE2E-4DC1-85AA-6BE8062BBD5D}" destId="{94C212A2-56E6-4657-A4D4-609C27073686}" srcOrd="0" destOrd="0" presId="urn:microsoft.com/office/officeart/2018/2/layout/IconCircleList"/>
    <dgm:cxn modelId="{F3A72B34-2B09-4901-9700-BABEC92B8FFD}" type="presOf" srcId="{C04D89AC-249F-4814-AA83-37FB4F4F168B}" destId="{C6CCC9C4-78A6-4F44-86CE-6075E0EAEF53}" srcOrd="0" destOrd="0" presId="urn:microsoft.com/office/officeart/2018/2/layout/IconCircleList"/>
    <dgm:cxn modelId="{9FC7403D-5F71-4419-BB44-E4007492C074}" type="presOf" srcId="{F3F109E7-4A89-4164-BEF5-DE72ECAF1FB6}" destId="{E3BB166D-BD68-43A6-97AC-AFE5D2C0D8B8}" srcOrd="0" destOrd="0" presId="urn:microsoft.com/office/officeart/2018/2/layout/IconCircleList"/>
    <dgm:cxn modelId="{2DCF2147-91FC-46BD-A2E4-5A3D03B4B3A8}" type="presOf" srcId="{8BB27197-E123-41D3-A32D-870D09D3FDEC}" destId="{763C04CA-14C2-4C23-A83C-66C144DED0E5}" srcOrd="0" destOrd="0" presId="urn:microsoft.com/office/officeart/2018/2/layout/IconCircleList"/>
    <dgm:cxn modelId="{F2C9856A-97A6-4276-994B-F2B52B740AD5}" srcId="{32358C01-D285-4B8B-BC77-E1BB1FEE7C37}" destId="{8CA73514-070B-46A8-ACC4-1B9C032CF5E5}" srcOrd="3" destOrd="0" parTransId="{E248FEA2-9022-4664-AE0C-031FAA9EE26E}" sibTransId="{13BBB28B-DA38-43FE-8B4F-4885339B5A51}"/>
    <dgm:cxn modelId="{A8083D74-349A-486D-8952-E463010955F1}" type="presOf" srcId="{2E2F2518-8037-4FF6-A228-744A727CAE8B}" destId="{EDA12054-78D7-4829-88B1-7647A39A19D1}" srcOrd="0" destOrd="0" presId="urn:microsoft.com/office/officeart/2018/2/layout/IconCircleList"/>
    <dgm:cxn modelId="{BFFC657E-FDE6-4AFA-A49F-1687B21325F2}" type="presOf" srcId="{32358C01-D285-4B8B-BC77-E1BB1FEE7C37}" destId="{5D1CDA98-EA96-4588-81D3-BDC89C4CBBA3}" srcOrd="0" destOrd="0" presId="urn:microsoft.com/office/officeart/2018/2/layout/IconCircleList"/>
    <dgm:cxn modelId="{DBEA02AD-A5D9-4C46-844E-F3ED524A119A}" type="presOf" srcId="{13BBB28B-DA38-43FE-8B4F-4885339B5A51}" destId="{1D82C4F0-84BE-4FBB-9315-0A5CFC49E7C6}" srcOrd="0" destOrd="0" presId="urn:microsoft.com/office/officeart/2018/2/layout/IconCircleList"/>
    <dgm:cxn modelId="{CC1323CD-8EF1-4A1D-B8C6-B67340D485BB}" srcId="{32358C01-D285-4B8B-BC77-E1BB1FEE7C37}" destId="{98C65EC8-AD2E-4640-857A-4AC869BD0021}" srcOrd="0" destOrd="0" parTransId="{4040385C-06A3-42E0-BDEE-BCAB12208031}" sibTransId="{C6E554D8-CE2E-4DC1-85AA-6BE8062BBD5D}"/>
    <dgm:cxn modelId="{66E1BEE7-9917-4E7D-90E0-46B96A24AB20}" type="presOf" srcId="{8CA73514-070B-46A8-ACC4-1B9C032CF5E5}" destId="{CED111E3-7404-4246-9FEA-62118EE7BCE9}" srcOrd="0" destOrd="0" presId="urn:microsoft.com/office/officeart/2018/2/layout/IconCircleList"/>
    <dgm:cxn modelId="{DE556FB7-DE96-4F1E-83C9-318F8877F53E}" type="presParOf" srcId="{5D1CDA98-EA96-4588-81D3-BDC89C4CBBA3}" destId="{E44A19EF-480D-4874-BAEF-5D4E1EBE3BFA}" srcOrd="0" destOrd="0" presId="urn:microsoft.com/office/officeart/2018/2/layout/IconCircleList"/>
    <dgm:cxn modelId="{9ECD97E8-1E29-4509-A038-F54C5C13D0A3}" type="presParOf" srcId="{E44A19EF-480D-4874-BAEF-5D4E1EBE3BFA}" destId="{AFB8C2CF-5AD7-4E07-B214-762C414C2055}" srcOrd="0" destOrd="0" presId="urn:microsoft.com/office/officeart/2018/2/layout/IconCircleList"/>
    <dgm:cxn modelId="{89BDF39C-6F51-4EDB-9762-FB63B5ABC2E9}" type="presParOf" srcId="{AFB8C2CF-5AD7-4E07-B214-762C414C2055}" destId="{C13BC90B-FC36-4236-836C-E7F6BAEAA741}" srcOrd="0" destOrd="0" presId="urn:microsoft.com/office/officeart/2018/2/layout/IconCircleList"/>
    <dgm:cxn modelId="{53A8DD80-A71C-430A-9E38-CA4F2AFDD5B6}" type="presParOf" srcId="{AFB8C2CF-5AD7-4E07-B214-762C414C2055}" destId="{051DF8EC-74C9-44EC-A784-4BA3290FD4BF}" srcOrd="1" destOrd="0" presId="urn:microsoft.com/office/officeart/2018/2/layout/IconCircleList"/>
    <dgm:cxn modelId="{41491BF8-5391-4963-B3EB-162DBA2730E2}" type="presParOf" srcId="{AFB8C2CF-5AD7-4E07-B214-762C414C2055}" destId="{52596DDE-7821-4D3D-8CE2-34EF0D2D9F18}" srcOrd="2" destOrd="0" presId="urn:microsoft.com/office/officeart/2018/2/layout/IconCircleList"/>
    <dgm:cxn modelId="{168C7D62-67F5-4C3B-9B63-7EDDC79BEBDD}" type="presParOf" srcId="{AFB8C2CF-5AD7-4E07-B214-762C414C2055}" destId="{2CF6155D-F853-4ED0-B5B6-1D42E0624FDF}" srcOrd="3" destOrd="0" presId="urn:microsoft.com/office/officeart/2018/2/layout/IconCircleList"/>
    <dgm:cxn modelId="{2AB1F28C-7CDA-4572-B8C7-4E0478A3663E}" type="presParOf" srcId="{E44A19EF-480D-4874-BAEF-5D4E1EBE3BFA}" destId="{94C212A2-56E6-4657-A4D4-609C27073686}" srcOrd="1" destOrd="0" presId="urn:microsoft.com/office/officeart/2018/2/layout/IconCircleList"/>
    <dgm:cxn modelId="{D66BBAAF-EDE8-4543-99BB-7C8C617E3865}" type="presParOf" srcId="{E44A19EF-480D-4874-BAEF-5D4E1EBE3BFA}" destId="{93CD0DFA-F751-4941-856D-CEBA9D373848}" srcOrd="2" destOrd="0" presId="urn:microsoft.com/office/officeart/2018/2/layout/IconCircleList"/>
    <dgm:cxn modelId="{D9BF0904-9EE6-4A54-AE8F-A16068094428}" type="presParOf" srcId="{93CD0DFA-F751-4941-856D-CEBA9D373848}" destId="{71CA17AE-E142-4999-8857-156DEFE4CC4C}" srcOrd="0" destOrd="0" presId="urn:microsoft.com/office/officeart/2018/2/layout/IconCircleList"/>
    <dgm:cxn modelId="{3DE475DB-9790-4505-96EF-C261577C2493}" type="presParOf" srcId="{93CD0DFA-F751-4941-856D-CEBA9D373848}" destId="{9B6B3094-1A78-4254-8504-75F4177CB587}" srcOrd="1" destOrd="0" presId="urn:microsoft.com/office/officeart/2018/2/layout/IconCircleList"/>
    <dgm:cxn modelId="{E3BF83CA-71D6-469E-8A18-E3571373B81A}" type="presParOf" srcId="{93CD0DFA-F751-4941-856D-CEBA9D373848}" destId="{B2C2A65A-2649-4775-97BD-0EFD743F40F4}" srcOrd="2" destOrd="0" presId="urn:microsoft.com/office/officeart/2018/2/layout/IconCircleList"/>
    <dgm:cxn modelId="{9A0A76BF-F0F1-4BC0-8A8D-3C1D6A8D4437}" type="presParOf" srcId="{93CD0DFA-F751-4941-856D-CEBA9D373848}" destId="{E3BB166D-BD68-43A6-97AC-AFE5D2C0D8B8}" srcOrd="3" destOrd="0" presId="urn:microsoft.com/office/officeart/2018/2/layout/IconCircleList"/>
    <dgm:cxn modelId="{106B0007-0886-4CE2-8B88-F0D5B49887B5}" type="presParOf" srcId="{E44A19EF-480D-4874-BAEF-5D4E1EBE3BFA}" destId="{763C04CA-14C2-4C23-A83C-66C144DED0E5}" srcOrd="3" destOrd="0" presId="urn:microsoft.com/office/officeart/2018/2/layout/IconCircleList"/>
    <dgm:cxn modelId="{F6AC1269-0597-4229-AFDD-380F362AC46A}" type="presParOf" srcId="{E44A19EF-480D-4874-BAEF-5D4E1EBE3BFA}" destId="{FBBD67D2-6195-43E1-9E24-4DCFEB69C442}" srcOrd="4" destOrd="0" presId="urn:microsoft.com/office/officeart/2018/2/layout/IconCircleList"/>
    <dgm:cxn modelId="{606FA849-D640-4249-AB8C-59BBC807FBD5}" type="presParOf" srcId="{FBBD67D2-6195-43E1-9E24-4DCFEB69C442}" destId="{F4103DEC-842F-42CD-84E0-3F8617AA0131}" srcOrd="0" destOrd="0" presId="urn:microsoft.com/office/officeart/2018/2/layout/IconCircleList"/>
    <dgm:cxn modelId="{847512D8-84B2-4825-B193-D536CAB4A029}" type="presParOf" srcId="{FBBD67D2-6195-43E1-9E24-4DCFEB69C442}" destId="{E655BEB2-6945-4E3C-910A-36E3E4EA4926}" srcOrd="1" destOrd="0" presId="urn:microsoft.com/office/officeart/2018/2/layout/IconCircleList"/>
    <dgm:cxn modelId="{D8FA6260-CF10-4417-8053-7883CB285076}" type="presParOf" srcId="{FBBD67D2-6195-43E1-9E24-4DCFEB69C442}" destId="{38E4A8FF-9170-4990-96C4-8360DEE3D52F}" srcOrd="2" destOrd="0" presId="urn:microsoft.com/office/officeart/2018/2/layout/IconCircleList"/>
    <dgm:cxn modelId="{A965B28F-77D3-473C-90CE-F9311FAB4F2A}" type="presParOf" srcId="{FBBD67D2-6195-43E1-9E24-4DCFEB69C442}" destId="{67249C5C-DC0F-45FA-9416-DDDD645F354D}" srcOrd="3" destOrd="0" presId="urn:microsoft.com/office/officeart/2018/2/layout/IconCircleList"/>
    <dgm:cxn modelId="{1A914537-3B61-4BF6-AB6D-9B72F5F09206}" type="presParOf" srcId="{E44A19EF-480D-4874-BAEF-5D4E1EBE3BFA}" destId="{EDA12054-78D7-4829-88B1-7647A39A19D1}" srcOrd="5" destOrd="0" presId="urn:microsoft.com/office/officeart/2018/2/layout/IconCircleList"/>
    <dgm:cxn modelId="{8D9A3941-ED1B-470E-827C-81F40D9BC430}" type="presParOf" srcId="{E44A19EF-480D-4874-BAEF-5D4E1EBE3BFA}" destId="{3CCA672E-6E9F-4863-B1F5-2B8099FD1D7C}" srcOrd="6" destOrd="0" presId="urn:microsoft.com/office/officeart/2018/2/layout/IconCircleList"/>
    <dgm:cxn modelId="{CCD80E22-B81A-4431-ACDA-45F5CA7DC02C}" type="presParOf" srcId="{3CCA672E-6E9F-4863-B1F5-2B8099FD1D7C}" destId="{BA34657F-FE21-413F-B602-CDE382B6D431}" srcOrd="0" destOrd="0" presId="urn:microsoft.com/office/officeart/2018/2/layout/IconCircleList"/>
    <dgm:cxn modelId="{FEC00F23-45F5-48E6-8A07-D5FFCB87A56F}" type="presParOf" srcId="{3CCA672E-6E9F-4863-B1F5-2B8099FD1D7C}" destId="{2E1E4548-6396-417C-AFED-7EFD0E0F65C0}" srcOrd="1" destOrd="0" presId="urn:microsoft.com/office/officeart/2018/2/layout/IconCircleList"/>
    <dgm:cxn modelId="{051690F6-1682-4A4A-873E-A53F097B34F5}" type="presParOf" srcId="{3CCA672E-6E9F-4863-B1F5-2B8099FD1D7C}" destId="{D3383C83-39CE-4E0A-BAF5-58BCA7CB2602}" srcOrd="2" destOrd="0" presId="urn:microsoft.com/office/officeart/2018/2/layout/IconCircleList"/>
    <dgm:cxn modelId="{B69590C8-5CD0-422E-93F9-869E90B3D8AF}" type="presParOf" srcId="{3CCA672E-6E9F-4863-B1F5-2B8099FD1D7C}" destId="{CED111E3-7404-4246-9FEA-62118EE7BCE9}" srcOrd="3" destOrd="0" presId="urn:microsoft.com/office/officeart/2018/2/layout/IconCircleList"/>
    <dgm:cxn modelId="{FBA1864B-599A-4DC9-AFCA-D06164EC82F9}" type="presParOf" srcId="{E44A19EF-480D-4874-BAEF-5D4E1EBE3BFA}" destId="{1D82C4F0-84BE-4FBB-9315-0A5CFC49E7C6}" srcOrd="7" destOrd="0" presId="urn:microsoft.com/office/officeart/2018/2/layout/IconCircleList"/>
    <dgm:cxn modelId="{5D6C5AA2-DE4C-443A-BCC5-55202535B6BB}" type="presParOf" srcId="{E44A19EF-480D-4874-BAEF-5D4E1EBE3BFA}" destId="{A9E7AA4C-A62F-4D88-AB18-511E65ACEAEB}" srcOrd="8" destOrd="0" presId="urn:microsoft.com/office/officeart/2018/2/layout/IconCircleList"/>
    <dgm:cxn modelId="{C7856DDB-07EF-4977-BD94-01062E24908B}" type="presParOf" srcId="{A9E7AA4C-A62F-4D88-AB18-511E65ACEAEB}" destId="{16DDB9A5-7569-430E-A71A-4A5221E45321}" srcOrd="0" destOrd="0" presId="urn:microsoft.com/office/officeart/2018/2/layout/IconCircleList"/>
    <dgm:cxn modelId="{749091BF-5651-4EDF-BC95-C9A648A14837}" type="presParOf" srcId="{A9E7AA4C-A62F-4D88-AB18-511E65ACEAEB}" destId="{2B73BF18-50CF-4036-B4BD-1237CBED6C68}" srcOrd="1" destOrd="0" presId="urn:microsoft.com/office/officeart/2018/2/layout/IconCircleList"/>
    <dgm:cxn modelId="{B3E223C2-661C-495A-9F6E-48CCB146BE77}" type="presParOf" srcId="{A9E7AA4C-A62F-4D88-AB18-511E65ACEAEB}" destId="{D12F6558-17DE-408C-B369-3A3D6F8C58FA}" srcOrd="2" destOrd="0" presId="urn:microsoft.com/office/officeart/2018/2/layout/IconCircleList"/>
    <dgm:cxn modelId="{BCBB4AFA-B1FF-4AB2-B3E1-8A44B0C22969}" type="presParOf" srcId="{A9E7AA4C-A62F-4D88-AB18-511E65ACEAEB}" destId="{C6CCC9C4-78A6-4F44-86CE-6075E0EAEF5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9326A-4345-4AC0-97B1-58E0C44F59B2}">
      <dsp:nvSpPr>
        <dsp:cNvPr id="0" name=""/>
        <dsp:cNvSpPr/>
      </dsp:nvSpPr>
      <dsp:spPr>
        <a:xfrm>
          <a:off x="2396221" y="7005"/>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153B72-C17F-45F4-AD68-DEEC89C536CF}">
      <dsp:nvSpPr>
        <dsp:cNvPr id="0" name=""/>
        <dsp:cNvSpPr/>
      </dsp:nvSpPr>
      <dsp:spPr>
        <a:xfrm>
          <a:off x="2813034" y="423818"/>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237D1B-16A3-4DA4-B036-7334456DC600}">
      <dsp:nvSpPr>
        <dsp:cNvPr id="0" name=""/>
        <dsp:cNvSpPr/>
      </dsp:nvSpPr>
      <dsp:spPr>
        <a:xfrm>
          <a:off x="1771003" y="2572006"/>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baseline="0"/>
            <a:t>Remove all the information to not use.</a:t>
          </a:r>
          <a:endParaRPr lang="en-US" sz="1800" kern="1200"/>
        </a:p>
      </dsp:txBody>
      <dsp:txXfrm>
        <a:off x="1771003" y="2572006"/>
        <a:ext cx="3206250" cy="720000"/>
      </dsp:txXfrm>
    </dsp:sp>
    <dsp:sp modelId="{16E0C7FB-7959-4FF7-B0B2-DBF889B871A8}">
      <dsp:nvSpPr>
        <dsp:cNvPr id="0" name=""/>
        <dsp:cNvSpPr/>
      </dsp:nvSpPr>
      <dsp:spPr>
        <a:xfrm>
          <a:off x="6163565" y="7005"/>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2266DE-F257-47A1-903B-1BA462CEB340}">
      <dsp:nvSpPr>
        <dsp:cNvPr id="0" name=""/>
        <dsp:cNvSpPr/>
      </dsp:nvSpPr>
      <dsp:spPr>
        <a:xfrm>
          <a:off x="6580378" y="423818"/>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FBFD56-9A1A-4B43-964C-1D0932A2E2F4}">
      <dsp:nvSpPr>
        <dsp:cNvPr id="0" name=""/>
        <dsp:cNvSpPr/>
      </dsp:nvSpPr>
      <dsp:spPr>
        <a:xfrm>
          <a:off x="5538346" y="2572006"/>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baseline="0"/>
            <a:t>keep the data from the 1/1/2018-0:00 to 10/1/2020-1:00</a:t>
          </a:r>
          <a:endParaRPr lang="en-US" sz="1800" kern="1200"/>
        </a:p>
      </dsp:txBody>
      <dsp:txXfrm>
        <a:off x="5538346" y="2572006"/>
        <a:ext cx="32062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3BC90B-FC36-4236-836C-E7F6BAEAA741}">
      <dsp:nvSpPr>
        <dsp:cNvPr id="0" name=""/>
        <dsp:cNvSpPr/>
      </dsp:nvSpPr>
      <dsp:spPr>
        <a:xfrm>
          <a:off x="82613" y="471843"/>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1DF8EC-74C9-44EC-A784-4BA3290FD4BF}">
      <dsp:nvSpPr>
        <dsp:cNvPr id="0" name=""/>
        <dsp:cNvSpPr/>
      </dsp:nvSpPr>
      <dsp:spPr>
        <a:xfrm>
          <a:off x="271034" y="660265"/>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F6155D-F853-4ED0-B5B6-1D42E0624FDF}">
      <dsp:nvSpPr>
        <dsp:cNvPr id="0" name=""/>
        <dsp:cNvSpPr/>
      </dsp:nvSpPr>
      <dsp:spPr>
        <a:xfrm>
          <a:off x="1172126" y="471843"/>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ARIMA model is a statistical tool that can be used to analyze and forecast time series data. ARIMA stands for Auto-Regressive Integrated Moving Average, which means that the model combines three components: </a:t>
          </a:r>
        </a:p>
      </dsp:txBody>
      <dsp:txXfrm>
        <a:off x="1172126" y="471843"/>
        <a:ext cx="2114937" cy="897246"/>
      </dsp:txXfrm>
    </dsp:sp>
    <dsp:sp modelId="{71CA17AE-E142-4999-8857-156DEFE4CC4C}">
      <dsp:nvSpPr>
        <dsp:cNvPr id="0" name=""/>
        <dsp:cNvSpPr/>
      </dsp:nvSpPr>
      <dsp:spPr>
        <a:xfrm>
          <a:off x="3655575" y="471843"/>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6B3094-1A78-4254-8504-75F4177CB587}">
      <dsp:nvSpPr>
        <dsp:cNvPr id="0" name=""/>
        <dsp:cNvSpPr/>
      </dsp:nvSpPr>
      <dsp:spPr>
        <a:xfrm>
          <a:off x="3843996" y="660265"/>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BB166D-BD68-43A6-97AC-AFE5D2C0D8B8}">
      <dsp:nvSpPr>
        <dsp:cNvPr id="0" name=""/>
        <dsp:cNvSpPr/>
      </dsp:nvSpPr>
      <dsp:spPr>
        <a:xfrm>
          <a:off x="4745088" y="471843"/>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 Auto-regression (AR): The model uses past values of the variable to predict its future values. </a:t>
          </a:r>
        </a:p>
      </dsp:txBody>
      <dsp:txXfrm>
        <a:off x="4745088" y="471843"/>
        <a:ext cx="2114937" cy="897246"/>
      </dsp:txXfrm>
    </dsp:sp>
    <dsp:sp modelId="{F4103DEC-842F-42CD-84E0-3F8617AA0131}">
      <dsp:nvSpPr>
        <dsp:cNvPr id="0" name=""/>
        <dsp:cNvSpPr/>
      </dsp:nvSpPr>
      <dsp:spPr>
        <a:xfrm>
          <a:off x="7228536" y="471843"/>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55BEB2-6945-4E3C-910A-36E3E4EA4926}">
      <dsp:nvSpPr>
        <dsp:cNvPr id="0" name=""/>
        <dsp:cNvSpPr/>
      </dsp:nvSpPr>
      <dsp:spPr>
        <a:xfrm>
          <a:off x="7416958" y="660265"/>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249C5C-DC0F-45FA-9416-DDDD645F354D}">
      <dsp:nvSpPr>
        <dsp:cNvPr id="0" name=""/>
        <dsp:cNvSpPr/>
      </dsp:nvSpPr>
      <dsp:spPr>
        <a:xfrm>
          <a:off x="8318049" y="471843"/>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 Integration (I): The model applies differencing to the data to make it stationary, meaning that it has a constant mean and variance over time. </a:t>
          </a:r>
        </a:p>
      </dsp:txBody>
      <dsp:txXfrm>
        <a:off x="8318049" y="471843"/>
        <a:ext cx="2114937" cy="897246"/>
      </dsp:txXfrm>
    </dsp:sp>
    <dsp:sp modelId="{BA34657F-FE21-413F-B602-CDE382B6D431}">
      <dsp:nvSpPr>
        <dsp:cNvPr id="0" name=""/>
        <dsp:cNvSpPr/>
      </dsp:nvSpPr>
      <dsp:spPr>
        <a:xfrm>
          <a:off x="82613" y="192992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1E4548-6396-417C-AFED-7EFD0E0F65C0}">
      <dsp:nvSpPr>
        <dsp:cNvPr id="0" name=""/>
        <dsp:cNvSpPr/>
      </dsp:nvSpPr>
      <dsp:spPr>
        <a:xfrm>
          <a:off x="271034" y="2118343"/>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D111E3-7404-4246-9FEA-62118EE7BCE9}">
      <dsp:nvSpPr>
        <dsp:cNvPr id="0" name=""/>
        <dsp:cNvSpPr/>
      </dsp:nvSpPr>
      <dsp:spPr>
        <a:xfrm>
          <a:off x="1172126" y="192992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 Moving average (MA): The model incorporates the errors or noise from past predictions into the current prediction.</a:t>
          </a:r>
        </a:p>
      </dsp:txBody>
      <dsp:txXfrm>
        <a:off x="1172126" y="1929922"/>
        <a:ext cx="2114937" cy="897246"/>
      </dsp:txXfrm>
    </dsp:sp>
    <dsp:sp modelId="{16DDB9A5-7569-430E-A71A-4A5221E45321}">
      <dsp:nvSpPr>
        <dsp:cNvPr id="0" name=""/>
        <dsp:cNvSpPr/>
      </dsp:nvSpPr>
      <dsp:spPr>
        <a:xfrm>
          <a:off x="3655575" y="192992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73BF18-50CF-4036-B4BD-1237CBED6C68}">
      <dsp:nvSpPr>
        <dsp:cNvPr id="0" name=""/>
        <dsp:cNvSpPr/>
      </dsp:nvSpPr>
      <dsp:spPr>
        <a:xfrm>
          <a:off x="3843996" y="2118343"/>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CCC9C4-78A6-4F44-86CE-6075E0EAEF53}">
      <dsp:nvSpPr>
        <dsp:cNvPr id="0" name=""/>
        <dsp:cNvSpPr/>
      </dsp:nvSpPr>
      <dsp:spPr>
        <a:xfrm>
          <a:off x="4745088" y="192992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ARIMA model is represented by three parameters: p, d, and q, which correspond to the order of the AR, I, and MA components respectively. For example, an ARIMA (1,1,1) model means that it has one AR term, one differencing term, and one MA term. The ARIMA model can be used to fit various types of time series data that have different patterns or trends.</a:t>
          </a:r>
        </a:p>
      </dsp:txBody>
      <dsp:txXfrm>
        <a:off x="4745088" y="1929922"/>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B580E-BB12-458A-8A67-A4E85A97E57A}" type="datetimeFigureOut">
              <a:rPr lang="en-US" smtClean="0"/>
              <a:t>6/9/2023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85773-E831-40C3-B08E-FE9BDAA69383}" type="slidenum">
              <a:rPr lang="en-US" smtClean="0"/>
              <a:t>‹#›</a:t>
            </a:fld>
            <a:endParaRPr lang="en-US" dirty="0"/>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dataset is too big from my machine</a:t>
            </a:r>
            <a:endParaRPr lang="el-GR" dirty="0"/>
          </a:p>
        </p:txBody>
      </p:sp>
      <p:sp>
        <p:nvSpPr>
          <p:cNvPr id="4" name="Θέση αριθμού διαφάνειας 3"/>
          <p:cNvSpPr>
            <a:spLocks noGrp="1"/>
          </p:cNvSpPr>
          <p:nvPr>
            <p:ph type="sldNum" sz="quarter" idx="5"/>
          </p:nvPr>
        </p:nvSpPr>
        <p:spPr/>
        <p:txBody>
          <a:bodyPr/>
          <a:lstStyle/>
          <a:p>
            <a:fld id="{5E485773-E831-40C3-B08E-FE9BDAA69383}" type="slidenum">
              <a:rPr lang="en-US" smtClean="0"/>
              <a:t>6</a:t>
            </a:fld>
            <a:endParaRPr lang="en-US" dirty="0"/>
          </a:p>
        </p:txBody>
      </p:sp>
    </p:spTree>
    <p:extLst>
      <p:ext uri="{BB962C8B-B14F-4D97-AF65-F5344CB8AC3E}">
        <p14:creationId xmlns:p14="http://schemas.microsoft.com/office/powerpoint/2010/main" val="566347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p:spPr>
        <p:txBody>
          <a:bodyPr anchor="b">
            <a:normAutofit/>
          </a:bodyPr>
          <a:lstStyle>
            <a:lvl1pPr algn="ctr">
              <a:lnSpc>
                <a:spcPct val="90000"/>
              </a:lnSpc>
              <a:defRPr>
                <a:solidFill>
                  <a:schemeClr val="tx2"/>
                </a:solidFill>
              </a:defRPr>
            </a:lvl1pPr>
          </a:lstStyle>
          <a:p>
            <a:pPr>
              <a:tabLst>
                <a:tab pos="3370263" algn="l"/>
              </a:tabLst>
            </a:pPr>
            <a:endParaRPr lang="en-US" sz="4000" dirty="0">
              <a:solidFill>
                <a:schemeClr val="tx2">
                  <a:alpha val="75000"/>
                </a:schemeClr>
              </a:solidFill>
            </a:endParaRP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p:spPr>
        <p:txBody>
          <a:bodyPr>
            <a:normAutofit/>
          </a:bodyPr>
          <a:lstStyle>
            <a:lvl1pPr marL="0" indent="0" algn="ctr">
              <a:lnSpc>
                <a:spcPct val="150000"/>
              </a:lnSpc>
              <a:buNone/>
              <a:defRPr sz="1600" cap="all" spc="600" baseline="0">
                <a:solidFill>
                  <a:schemeClr val="tx2"/>
                </a:solidFill>
              </a:defRPr>
            </a:lvl1pPr>
          </a:lstStyle>
          <a:p>
            <a:r>
              <a:rPr lang="en-US" dirty="0">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solidFill>
            <a:schemeClr val="bg2">
              <a:lumMod val="50000"/>
              <a:lumOff val="50000"/>
            </a:schemeClr>
          </a:solidFill>
        </p:spPr>
        <p:txBody>
          <a:bodyPr/>
          <a:lstStyle/>
          <a:p>
            <a:endParaRPr lang="en-US" dirty="0"/>
          </a:p>
        </p:txBody>
      </p:sp>
    </p:spTree>
    <p:extLst>
      <p:ext uri="{BB962C8B-B14F-4D97-AF65-F5344CB8AC3E}">
        <p14:creationId xmlns:p14="http://schemas.microsoft.com/office/powerpoint/2010/main" val="2171283408"/>
      </p:ext>
    </p:extLst>
  </p:cSld>
  <p:clrMapOvr>
    <a:masterClrMapping/>
  </p:clrMapOvr>
  <p:extLst>
    <p:ext uri="{DCECCB84-F9BA-43D5-87BE-67443E8EF086}">
      <p15:sldGuideLst xmlns:p15="http://schemas.microsoft.com/office/powerpoint/2012/main">
        <p15:guide id="1" pos="2760"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973501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p:spPr>
        <p:txBody>
          <a:bodyPr anchor="ctr">
            <a:normAutofit/>
          </a:bodyPr>
          <a:lstStyle>
            <a:lvl1pPr algn="l">
              <a:defRPr/>
            </a:lvl1pPr>
          </a:lstStyle>
          <a:p>
            <a:pPr algn="ctr"/>
            <a:endParaRPr lang="en-US" dirty="0"/>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p:spPr>
        <p:txBody>
          <a:bodyPr>
            <a:normAutofit/>
          </a:bodyPr>
          <a:lstStyle>
            <a:lvl1pPr marL="0" indent="0">
              <a:buNone/>
              <a:defRPr/>
            </a:lvl1pPr>
          </a:lstStyle>
          <a:p>
            <a:endParaRPr lang="en-US" dirty="0"/>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solidFill>
            <a:schemeClr val="bg2">
              <a:lumMod val="50000"/>
              <a:lumOff val="50000"/>
            </a:schemeClr>
          </a:solidFill>
        </p:spPr>
        <p:txBody>
          <a:bodyPr/>
          <a:lstStyle/>
          <a:p>
            <a:endParaRPr lang="en-US" dirty="0"/>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solidFill>
            <a:schemeClr val="bg2">
              <a:lumMod val="50000"/>
              <a:lumOff val="50000"/>
            </a:schemeClr>
          </a:solidFill>
        </p:spPr>
        <p:txBody>
          <a:bodyPr/>
          <a:lstStyle/>
          <a:p>
            <a:endParaRPr lang="en-US" dirty="0"/>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894128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p:spPr>
        <p:txBody>
          <a:bodyPr anchor="ctr">
            <a:normAutofit/>
          </a:bodyPr>
          <a:lstStyle>
            <a:lvl1pPr algn="ctr">
              <a:defRPr/>
            </a:lvl1pPr>
          </a:lstStyle>
          <a:p>
            <a:pPr algn="ctr"/>
            <a:endParaRPr lang="en-US" dirty="0"/>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p:spPr>
        <p:txBody>
          <a:bodyPr>
            <a:normAutofit/>
          </a:bodyPr>
          <a:lstStyle>
            <a:lvl1pPr marL="0" indent="0" algn="ctr">
              <a:buNone/>
              <a:defRPr/>
            </a:lvl1pPr>
          </a:lstStyle>
          <a:p>
            <a:endParaRPr lang="en-US" dirty="0"/>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a:t>20XX</a:t>
            </a:r>
            <a:endParaRPr lang="en-US" dirty="0"/>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solidFill>
            <a:schemeClr val="bg2">
              <a:lumMod val="50000"/>
              <a:lumOff val="50000"/>
            </a:schemeClr>
          </a:solidFill>
        </p:spPr>
        <p:txBody>
          <a:bodyPr/>
          <a:lstStyle/>
          <a:p>
            <a:endParaRPr lang="en-US" dirty="0"/>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69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p:spPr>
        <p:txBody>
          <a:bodyPr anchor="b">
            <a:normAutofit/>
          </a:bodyPr>
          <a:lstStyle>
            <a:lvl1pPr algn="ctr">
              <a:lnSpc>
                <a:spcPct val="90000"/>
              </a:lnSpc>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65066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47571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8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8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18936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136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p:spPr>
        <p:txBody>
          <a:bodyPr>
            <a:normAutofit/>
          </a:bodyPr>
          <a:lstStyle/>
          <a:p>
            <a:pPr algn="r"/>
            <a:endParaRPr lang="en-US" dirty="0"/>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p:spPr>
        <p:txBody>
          <a:bodyPr anchor="ctr">
            <a:normAutofit/>
          </a:bodyPr>
          <a:lstStyle>
            <a:lvl1pPr marL="0" indent="0">
              <a:buNone/>
              <a:defRPr/>
            </a:lvl1pPr>
          </a:lstStyle>
          <a:p>
            <a:endParaRPr lang="en-US" dirty="0"/>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solidFill>
            <a:schemeClr val="bg2">
              <a:lumMod val="50000"/>
              <a:lumOff val="50000"/>
            </a:schemeClr>
          </a:solidFill>
        </p:spPr>
        <p:txBody>
          <a:bodyPr/>
          <a:lstStyle/>
          <a:p>
            <a:endParaRPr lang="en-US" dirty="0"/>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solidFill>
            <a:schemeClr val="bg2">
              <a:lumMod val="50000"/>
              <a:lumOff val="50000"/>
            </a:schemeClr>
          </a:solidFill>
        </p:spPr>
        <p:txBody>
          <a:bodyPr/>
          <a:lstStyle/>
          <a:p>
            <a:endParaRPr lang="en-US" dirty="0"/>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solidFill>
            <a:schemeClr val="bg2">
              <a:lumMod val="50000"/>
              <a:lumOff val="50000"/>
            </a:schemeClr>
          </a:solidFill>
        </p:spPr>
        <p:txBody>
          <a:bodyPr/>
          <a:lstStyle/>
          <a:p>
            <a:endParaRPr lang="en-US" dirty="0"/>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solidFill>
            <a:schemeClr val="bg2">
              <a:lumMod val="50000"/>
              <a:lumOff val="50000"/>
            </a:schemeClr>
          </a:solidFill>
        </p:spPr>
        <p:txBody>
          <a:bodyPr/>
          <a:lstStyle/>
          <a:p>
            <a:endParaRPr lang="en-US" dirty="0"/>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171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p:spPr>
        <p:txBody>
          <a:bodyPr wrap="none" anchor="ctr">
            <a:noAutofit/>
          </a:bodyPr>
          <a:lstStyle>
            <a:lvl1pPr algn="l">
              <a:spcBef>
                <a:spcPts val="0"/>
              </a:spcBef>
              <a:defRPr baseline="0"/>
            </a:lvl1pPr>
          </a:lstStyle>
          <a:p>
            <a:pPr algn="ctr"/>
            <a:endParaRPr lang="en-US" dirty="0"/>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39069" y="1900962"/>
            <a:ext cx="10292340" cy="1954213"/>
          </a:xfr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dirty="0"/>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solidFill>
            <a:schemeClr val="bg2">
              <a:lumMod val="50000"/>
              <a:lumOff val="50000"/>
            </a:schemeClr>
          </a:solidFill>
        </p:spPr>
        <p:txBody>
          <a:bodyPr/>
          <a:lstStyle/>
          <a:p>
            <a:endParaRPr lang="en-US" dirty="0"/>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solidFill>
            <a:schemeClr val="bg2">
              <a:lumMod val="50000"/>
              <a:lumOff val="50000"/>
            </a:schemeClr>
          </a:solidFill>
        </p:spPr>
        <p:txBody>
          <a:bodyPr/>
          <a:lstStyle/>
          <a:p>
            <a:endParaRPr lang="en-US" dirty="0"/>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solidFill>
            <a:schemeClr val="bg2">
              <a:lumMod val="50000"/>
              <a:lumOff val="50000"/>
            </a:schemeClr>
          </a:solidFill>
        </p:spPr>
        <p:txBody>
          <a:bodyPr/>
          <a:lstStyle/>
          <a:p>
            <a:endParaRPr lang="en-US" dirty="0"/>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47397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p:spPr>
        <p:txBody>
          <a:bodyPr anchor="ctr">
            <a:normAutofit/>
          </a:bodyPr>
          <a:lstStyle>
            <a:lvl1pPr algn="l">
              <a:defRPr/>
            </a:lvl1pPr>
          </a:lstStyle>
          <a:p>
            <a:pPr algn="r"/>
            <a:endParaRPr lang="en-US" sz="4000" dirty="0"/>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p:spPr>
        <p:txBody>
          <a:bodyPr anchor="ctr">
            <a:normAutofit/>
          </a:bodyPr>
          <a:lstStyle>
            <a:lvl1pPr marL="0" indent="0">
              <a:buNone/>
              <a:defRPr/>
            </a:lvl1pPr>
          </a:lstStyle>
          <a:p>
            <a:pPr algn="l"/>
            <a:endParaRPr lang="en-US" sz="1600" dirty="0"/>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solidFill>
            <a:schemeClr val="bg2">
              <a:lumMod val="50000"/>
              <a:lumOff val="50000"/>
            </a:schemeClr>
          </a:solidFill>
        </p:spPr>
        <p:txBody>
          <a:bodyPr/>
          <a:lstStyle/>
          <a:p>
            <a:endParaRPr lang="en-US" dirty="0"/>
          </a:p>
        </p:txBody>
      </p:sp>
    </p:spTree>
    <p:extLst>
      <p:ext uri="{BB962C8B-B14F-4D97-AF65-F5344CB8AC3E}">
        <p14:creationId xmlns:p14="http://schemas.microsoft.com/office/powerpoint/2010/main" val="11457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78619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p:spPr>
        <p:txBody>
          <a:bodyPr>
            <a:normAutofit fontScale="90000"/>
          </a:bodyPr>
          <a:lstStyle>
            <a:lvl1pPr algn="ctr">
              <a:defRPr/>
            </a:lvl1pPr>
          </a:lstStyle>
          <a:p>
            <a:endParaRPr lang="en-US" dirty="0"/>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p:spPr>
        <p:txBody>
          <a:bodyPr>
            <a:normAutofit/>
          </a:bodyPr>
          <a:lstStyle>
            <a:lvl1pPr marL="0" indent="0" algn="ctr">
              <a:buNone/>
              <a:defRPr/>
            </a:lvl1pPr>
          </a:lstStyle>
          <a:p>
            <a:endParaRPr lang="en-US" sz="1600" dirty="0"/>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solidFill>
            <a:schemeClr val="bg2">
              <a:lumMod val="50000"/>
              <a:lumOff val="50000"/>
            </a:schemeClr>
          </a:solidFill>
        </p:spPr>
        <p:txBody>
          <a:bodyPr/>
          <a:lstStyle/>
          <a:p>
            <a:endParaRPr lang="en-US" dirty="0"/>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solidFill>
            <a:schemeClr val="bg2">
              <a:lumMod val="50000"/>
              <a:lumOff val="50000"/>
            </a:schemeClr>
          </a:solidFill>
        </p:spPr>
        <p:txBody>
          <a:bodyPr/>
          <a:lstStyle/>
          <a:p>
            <a:endParaRPr lang="en-US" dirty="0"/>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54679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F9828424-127F-4F45-AF20-1DAA152557D3}"/>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0" name="Footer Placeholder 4">
            <a:extLst>
              <a:ext uri="{FF2B5EF4-FFF2-40B4-BE49-F238E27FC236}">
                <a16:creationId xmlns:a16="http://schemas.microsoft.com/office/drawing/2014/main" id="{F5D83CCE-F7E1-4106-84E1-6C261DDBB19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28126735-73E8-4B98-81A3-AAE94B69F65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
        <p:nvSpPr>
          <p:cNvPr id="12" name="Picture Placeholder 23">
            <a:extLst>
              <a:ext uri="{FF2B5EF4-FFF2-40B4-BE49-F238E27FC236}">
                <a16:creationId xmlns:a16="http://schemas.microsoft.com/office/drawing/2014/main" id="{807AB57C-FB2F-4687-A53B-10BC93C0617B}"/>
              </a:ext>
            </a:extLst>
          </p:cNvPr>
          <p:cNvSpPr>
            <a:spLocks noGrp="1"/>
          </p:cNvSpPr>
          <p:nvPr>
            <p:ph type="pic" sz="quarter" idx="13"/>
          </p:nvPr>
        </p:nvSpPr>
        <p:spPr>
          <a:xfrm>
            <a:off x="823811" y="2266497"/>
            <a:ext cx="2441448" cy="1682496"/>
          </a:xfrm>
        </p:spPr>
        <p:txBody>
          <a:bodyPr/>
          <a:lstStyle/>
          <a:p>
            <a:endParaRPr lang="en-US"/>
          </a:p>
        </p:txBody>
      </p:sp>
      <p:sp>
        <p:nvSpPr>
          <p:cNvPr id="13" name="Picture Placeholder 23">
            <a:extLst>
              <a:ext uri="{FF2B5EF4-FFF2-40B4-BE49-F238E27FC236}">
                <a16:creationId xmlns:a16="http://schemas.microsoft.com/office/drawing/2014/main" id="{000D73B6-1C0A-4F47-AA94-E1B7667F206C}"/>
              </a:ext>
            </a:extLst>
          </p:cNvPr>
          <p:cNvSpPr>
            <a:spLocks noGrp="1"/>
          </p:cNvSpPr>
          <p:nvPr>
            <p:ph type="pic" sz="quarter" idx="14"/>
          </p:nvPr>
        </p:nvSpPr>
        <p:spPr>
          <a:xfrm>
            <a:off x="3509664" y="2276021"/>
            <a:ext cx="2441448" cy="1682496"/>
          </a:xfrm>
        </p:spPr>
        <p:txBody>
          <a:bodyPr/>
          <a:lstStyle/>
          <a:p>
            <a:endParaRPr lang="en-US"/>
          </a:p>
        </p:txBody>
      </p:sp>
      <p:sp>
        <p:nvSpPr>
          <p:cNvPr id="14" name="Picture Placeholder 23">
            <a:extLst>
              <a:ext uri="{FF2B5EF4-FFF2-40B4-BE49-F238E27FC236}">
                <a16:creationId xmlns:a16="http://schemas.microsoft.com/office/drawing/2014/main" id="{35F208ED-C2A5-4E66-AD25-D5D7D73E6C3F}"/>
              </a:ext>
            </a:extLst>
          </p:cNvPr>
          <p:cNvSpPr>
            <a:spLocks noGrp="1"/>
          </p:cNvSpPr>
          <p:nvPr>
            <p:ph type="pic" sz="quarter" idx="15"/>
          </p:nvPr>
        </p:nvSpPr>
        <p:spPr>
          <a:xfrm>
            <a:off x="6206094" y="2260823"/>
            <a:ext cx="2441448" cy="1682496"/>
          </a:xfrm>
        </p:spPr>
        <p:txBody>
          <a:bodyPr/>
          <a:lstStyle/>
          <a:p>
            <a:endParaRPr lang="en-US"/>
          </a:p>
        </p:txBody>
      </p:sp>
      <p:sp>
        <p:nvSpPr>
          <p:cNvPr id="15" name="Picture Placeholder 23">
            <a:extLst>
              <a:ext uri="{FF2B5EF4-FFF2-40B4-BE49-F238E27FC236}">
                <a16:creationId xmlns:a16="http://schemas.microsoft.com/office/drawing/2014/main" id="{8C8C6B13-E352-4D69-9FB1-F92A36C33D3B}"/>
              </a:ext>
            </a:extLst>
          </p:cNvPr>
          <p:cNvSpPr>
            <a:spLocks noGrp="1"/>
          </p:cNvSpPr>
          <p:nvPr>
            <p:ph type="pic" sz="quarter" idx="16"/>
          </p:nvPr>
        </p:nvSpPr>
        <p:spPr>
          <a:xfrm>
            <a:off x="8907217" y="2266497"/>
            <a:ext cx="2441448" cy="1682496"/>
          </a:xfrm>
        </p:spPr>
        <p:txBody>
          <a:bodyPr/>
          <a:lstStyle/>
          <a:p>
            <a:endParaRPr lang="en-US"/>
          </a:p>
        </p:txBody>
      </p:sp>
      <p:sp>
        <p:nvSpPr>
          <p:cNvPr id="16" name="Text Placeholder 28">
            <a:extLst>
              <a:ext uri="{FF2B5EF4-FFF2-40B4-BE49-F238E27FC236}">
                <a16:creationId xmlns:a16="http://schemas.microsoft.com/office/drawing/2014/main" id="{3C071B65-316E-4CAB-8D44-4F4A52024372}"/>
              </a:ext>
            </a:extLst>
          </p:cNvPr>
          <p:cNvSpPr>
            <a:spLocks noGrp="1"/>
          </p:cNvSpPr>
          <p:nvPr>
            <p:ph type="body" sz="quarter" idx="17" hasCustomPrompt="1"/>
          </p:nvPr>
        </p:nvSpPr>
        <p:spPr>
          <a:xfrm>
            <a:off x="838200" y="4085532"/>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dirty="0"/>
              <a:t>Name</a:t>
            </a:r>
          </a:p>
        </p:txBody>
      </p:sp>
      <p:sp>
        <p:nvSpPr>
          <p:cNvPr id="17" name="Text Placeholder 28">
            <a:extLst>
              <a:ext uri="{FF2B5EF4-FFF2-40B4-BE49-F238E27FC236}">
                <a16:creationId xmlns:a16="http://schemas.microsoft.com/office/drawing/2014/main" id="{77C885E3-D5E0-4CBD-BA10-704E92E5FA10}"/>
              </a:ext>
            </a:extLst>
          </p:cNvPr>
          <p:cNvSpPr>
            <a:spLocks noGrp="1"/>
          </p:cNvSpPr>
          <p:nvPr>
            <p:ph type="body" sz="quarter" idx="18" hasCustomPrompt="1"/>
          </p:nvPr>
        </p:nvSpPr>
        <p:spPr>
          <a:xfrm>
            <a:off x="838199" y="4469611"/>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dirty="0"/>
              <a:t>Title</a:t>
            </a:r>
          </a:p>
        </p:txBody>
      </p:sp>
      <p:sp>
        <p:nvSpPr>
          <p:cNvPr id="18" name="Text Placeholder 28">
            <a:extLst>
              <a:ext uri="{FF2B5EF4-FFF2-40B4-BE49-F238E27FC236}">
                <a16:creationId xmlns:a16="http://schemas.microsoft.com/office/drawing/2014/main" id="{EDF1E930-E006-4E8D-912E-5C7DE87EE7AC}"/>
              </a:ext>
            </a:extLst>
          </p:cNvPr>
          <p:cNvSpPr>
            <a:spLocks noGrp="1"/>
          </p:cNvSpPr>
          <p:nvPr>
            <p:ph type="body" sz="quarter" idx="19" hasCustomPrompt="1"/>
          </p:nvPr>
        </p:nvSpPr>
        <p:spPr>
          <a:xfrm>
            <a:off x="3524054" y="4095056"/>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dirty="0"/>
              <a:t>Name</a:t>
            </a:r>
          </a:p>
        </p:txBody>
      </p:sp>
      <p:sp>
        <p:nvSpPr>
          <p:cNvPr id="19" name="Text Placeholder 28">
            <a:extLst>
              <a:ext uri="{FF2B5EF4-FFF2-40B4-BE49-F238E27FC236}">
                <a16:creationId xmlns:a16="http://schemas.microsoft.com/office/drawing/2014/main" id="{5C24456D-6FC8-4A02-A705-91CAD806F81D}"/>
              </a:ext>
            </a:extLst>
          </p:cNvPr>
          <p:cNvSpPr>
            <a:spLocks noGrp="1"/>
          </p:cNvSpPr>
          <p:nvPr>
            <p:ph type="body" sz="quarter" idx="20" hasCustomPrompt="1"/>
          </p:nvPr>
        </p:nvSpPr>
        <p:spPr>
          <a:xfrm>
            <a:off x="3524053" y="4479135"/>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dirty="0"/>
              <a:t>Title</a:t>
            </a:r>
          </a:p>
        </p:txBody>
      </p:sp>
      <p:sp>
        <p:nvSpPr>
          <p:cNvPr id="20" name="Text Placeholder 28">
            <a:extLst>
              <a:ext uri="{FF2B5EF4-FFF2-40B4-BE49-F238E27FC236}">
                <a16:creationId xmlns:a16="http://schemas.microsoft.com/office/drawing/2014/main" id="{B0AA21CB-553A-476D-9DBE-6B06618FE153}"/>
              </a:ext>
            </a:extLst>
          </p:cNvPr>
          <p:cNvSpPr>
            <a:spLocks noGrp="1"/>
          </p:cNvSpPr>
          <p:nvPr>
            <p:ph type="body" sz="quarter" idx="21" hasCustomPrompt="1"/>
          </p:nvPr>
        </p:nvSpPr>
        <p:spPr>
          <a:xfrm>
            <a:off x="6223595" y="4088244"/>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dirty="0"/>
              <a:t>Name</a:t>
            </a:r>
          </a:p>
        </p:txBody>
      </p:sp>
      <p:sp>
        <p:nvSpPr>
          <p:cNvPr id="21" name="Text Placeholder 28">
            <a:extLst>
              <a:ext uri="{FF2B5EF4-FFF2-40B4-BE49-F238E27FC236}">
                <a16:creationId xmlns:a16="http://schemas.microsoft.com/office/drawing/2014/main" id="{B0CD8AA8-7148-4DD0-89BA-F4D140F24141}"/>
              </a:ext>
            </a:extLst>
          </p:cNvPr>
          <p:cNvSpPr>
            <a:spLocks noGrp="1"/>
          </p:cNvSpPr>
          <p:nvPr>
            <p:ph type="body" sz="quarter" idx="22" hasCustomPrompt="1"/>
          </p:nvPr>
        </p:nvSpPr>
        <p:spPr>
          <a:xfrm>
            <a:off x="6223594" y="4472323"/>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dirty="0"/>
              <a:t>Title</a:t>
            </a:r>
          </a:p>
        </p:txBody>
      </p:sp>
      <p:sp>
        <p:nvSpPr>
          <p:cNvPr id="22" name="Text Placeholder 28">
            <a:extLst>
              <a:ext uri="{FF2B5EF4-FFF2-40B4-BE49-F238E27FC236}">
                <a16:creationId xmlns:a16="http://schemas.microsoft.com/office/drawing/2014/main" id="{C99B4FF6-133C-4927-BD3D-357FBD13CB03}"/>
              </a:ext>
            </a:extLst>
          </p:cNvPr>
          <p:cNvSpPr>
            <a:spLocks noGrp="1"/>
          </p:cNvSpPr>
          <p:nvPr>
            <p:ph type="body" sz="quarter" idx="23" hasCustomPrompt="1"/>
          </p:nvPr>
        </p:nvSpPr>
        <p:spPr>
          <a:xfrm>
            <a:off x="8921606" y="4085532"/>
            <a:ext cx="2441448" cy="347662"/>
          </a:xfrm>
        </p:spPr>
        <p:txBody>
          <a:bodyPr lIns="146304" tIns="0" rIns="0" bIns="0">
            <a:noAutofit/>
          </a:bodyPr>
          <a:lstStyle>
            <a:lvl1pPr marL="0" indent="0" algn="l">
              <a:lnSpc>
                <a:spcPct val="100000"/>
              </a:lnSpc>
              <a:spcBef>
                <a:spcPts val="0"/>
              </a:spcBef>
              <a:buNone/>
              <a:defRPr sz="2000" b="1" spc="20" baseline="0">
                <a:solidFill>
                  <a:schemeClr val="tx1"/>
                </a:solidFill>
              </a:defRPr>
            </a:lvl1pPr>
          </a:lstStyle>
          <a:p>
            <a:pPr lvl="0"/>
            <a:r>
              <a:rPr lang="en-US" dirty="0"/>
              <a:t>Name</a:t>
            </a:r>
          </a:p>
        </p:txBody>
      </p:sp>
      <p:sp>
        <p:nvSpPr>
          <p:cNvPr id="23" name="Text Placeholder 28">
            <a:extLst>
              <a:ext uri="{FF2B5EF4-FFF2-40B4-BE49-F238E27FC236}">
                <a16:creationId xmlns:a16="http://schemas.microsoft.com/office/drawing/2014/main" id="{078286AF-2AD6-4303-884E-832045E59D5A}"/>
              </a:ext>
            </a:extLst>
          </p:cNvPr>
          <p:cNvSpPr>
            <a:spLocks noGrp="1"/>
          </p:cNvSpPr>
          <p:nvPr>
            <p:ph type="body" sz="quarter" idx="24" hasCustomPrompt="1"/>
          </p:nvPr>
        </p:nvSpPr>
        <p:spPr>
          <a:xfrm>
            <a:off x="8921605" y="4469611"/>
            <a:ext cx="2441448" cy="347662"/>
          </a:xfrm>
        </p:spPr>
        <p:txBody>
          <a:bodyPr lIns="146304" tIns="0" rIns="0" bIns="0">
            <a:noAutofit/>
          </a:bodyPr>
          <a:lstStyle>
            <a:lvl1pPr marL="0" indent="0" algn="l">
              <a:lnSpc>
                <a:spcPct val="100000"/>
              </a:lnSpc>
              <a:spcBef>
                <a:spcPts val="0"/>
              </a:spcBef>
              <a:buNone/>
              <a:defRPr sz="1900" b="0" spc="20" baseline="0">
                <a:solidFill>
                  <a:schemeClr val="tx1"/>
                </a:solidFill>
              </a:defRPr>
            </a:lvl1pPr>
          </a:lstStyle>
          <a:p>
            <a:pPr lvl="0"/>
            <a:r>
              <a:rPr lang="en-US" dirty="0"/>
              <a:t>Title</a:t>
            </a:r>
          </a:p>
        </p:txBody>
      </p:sp>
    </p:spTree>
    <p:extLst>
      <p:ext uri="{BB962C8B-B14F-4D97-AF65-F5344CB8AC3E}">
        <p14:creationId xmlns:p14="http://schemas.microsoft.com/office/powerpoint/2010/main" val="3432294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p:spPr>
        <p:txBody>
          <a:bodyPr anchor="t"/>
          <a:lstStyle/>
          <a:p>
            <a:r>
              <a:rPr lang="en-US"/>
              <a:t>Click to edit Master title style</a:t>
            </a:r>
            <a:endParaRPr lang="en-US" dirty="0"/>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391290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10274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555E-8FF5-457E-B328-53ABDB595951}"/>
              </a:ext>
            </a:extLst>
          </p:cNvPr>
          <p:cNvSpPr>
            <a:spLocks noGrp="1"/>
          </p:cNvSpPr>
          <p:nvPr>
            <p:ph type="title"/>
          </p:nvPr>
        </p:nvSpPr>
        <p:spPr>
          <a:xfrm>
            <a:off x="838200" y="662427"/>
            <a:ext cx="10515600" cy="81973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DA64ED7-3275-4F98-88B1-4F0832514730}"/>
              </a:ext>
            </a:extLst>
          </p:cNvPr>
          <p:cNvSpPr>
            <a:spLocks noGrp="1"/>
          </p:cNvSpPr>
          <p:nvPr>
            <p:ph type="body" idx="1"/>
          </p:nvPr>
        </p:nvSpPr>
        <p:spPr>
          <a:xfrm>
            <a:off x="838200" y="1661459"/>
            <a:ext cx="10515600" cy="4340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F0BCFA-771C-4297-8ACE-974191C7054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87E317DE-CC16-4596-92A2-460BC081EA7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6" name="Slide Number Placeholder 5">
            <a:extLst>
              <a:ext uri="{FF2B5EF4-FFF2-40B4-BE49-F238E27FC236}">
                <a16:creationId xmlns:a16="http://schemas.microsoft.com/office/drawing/2014/main" id="{A786E724-AEC3-4D96-A62C-C286B703F15B}"/>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624592867"/>
      </p:ext>
    </p:extLst>
  </p:cSld>
  <p:clrMap bg1="dk1" tx1="lt1" bg2="dk2" tx2="lt2" accent1="accent1" accent2="accent2" accent3="accent3" accent4="accent4" accent5="accent5" accent6="accent6" hlink="hlink" folHlink="folHlink"/>
  <p:sldLayoutIdLst>
    <p:sldLayoutId id="2147483665" r:id="rId1"/>
    <p:sldLayoutId id="2147483664" r:id="rId2"/>
    <p:sldLayoutId id="2147483663" r:id="rId3"/>
    <p:sldLayoutId id="2147483661" r:id="rId4"/>
    <p:sldLayoutId id="2147483671" r:id="rId5"/>
    <p:sldLayoutId id="2147483670" r:id="rId6"/>
    <p:sldLayoutId id="2147483672" r:id="rId7"/>
    <p:sldLayoutId id="2147483654" r:id="rId8"/>
    <p:sldLayoutId id="2147483653" r:id="rId9"/>
    <p:sldLayoutId id="2147483667" r:id="rId10"/>
    <p:sldLayoutId id="2147483668" r:id="rId11"/>
    <p:sldLayoutId id="2147483669" r:id="rId12"/>
    <p:sldLayoutId id="2147483649" r:id="rId13"/>
    <p:sldLayoutId id="2147483651" r:id="rId14"/>
    <p:sldLayoutId id="2147483652" r:id="rId15"/>
    <p:sldLayoutId id="2147483655" r:id="rId16"/>
    <p:sldLayoutId id="2147483656" r:id="rId17"/>
    <p:sldLayoutId id="2147483657" r:id="rId18"/>
  </p:sldLayoutIdLst>
  <p:hf hdr="0" dt="0"/>
  <p:txStyles>
    <p:title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E679A24-160E-440A-9984-8923BC4B8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5561167" y="191156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useBgFill="1">
        <p:nvSpPr>
          <p:cNvPr id="15" name="Rectangle 14">
            <a:extLst>
              <a:ext uri="{FF2B5EF4-FFF2-40B4-BE49-F238E27FC236}">
                <a16:creationId xmlns:a16="http://schemas.microsoft.com/office/drawing/2014/main" id="{DEB38159-65C7-468B-8AAC-0CB079B54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A picture containing trees, outdoor, forest, nature, mist">
            <a:extLst>
              <a:ext uri="{FF2B5EF4-FFF2-40B4-BE49-F238E27FC236}">
                <a16:creationId xmlns:a16="http://schemas.microsoft.com/office/drawing/2014/main" id="{E012FD38-BCDB-4D51-8DED-F3962AB9A4C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t="30845" b="5052"/>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81860391-4D9A-4FC7-8F13-F485880B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 y="2209326"/>
            <a:ext cx="12191982" cy="4656613"/>
          </a:xfrm>
          <a:prstGeom prst="rect">
            <a:avLst/>
          </a:prstGeom>
          <a:gradFill>
            <a:gsLst>
              <a:gs pos="100000">
                <a:srgbClr val="000000">
                  <a:alpha val="0"/>
                </a:srgbClr>
              </a:gs>
              <a:gs pos="0">
                <a:schemeClr val="tx1"/>
              </a:gs>
              <a:gs pos="0">
                <a:srgbClr val="000000">
                  <a:alpha val="6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65A3385-7A97-4B91-90E4-313A5F6486BE}"/>
              </a:ext>
            </a:extLst>
          </p:cNvPr>
          <p:cNvSpPr>
            <a:spLocks noGrp="1"/>
          </p:cNvSpPr>
          <p:nvPr>
            <p:ph type="ctrTitle"/>
          </p:nvPr>
        </p:nvSpPr>
        <p:spPr>
          <a:xfrm>
            <a:off x="1838113" y="3429000"/>
            <a:ext cx="8490581" cy="1690842"/>
          </a:xfrm>
        </p:spPr>
        <p:txBody>
          <a:bodyPr vert="horz" lIns="91440" tIns="45720" rIns="91440" bIns="45720" rtlCol="0" anchor="b" anchorCtr="0">
            <a:normAutofit/>
          </a:bodyPr>
          <a:lstStyle/>
          <a:p>
            <a:r>
              <a:rPr lang="en-US" sz="3700" dirty="0">
                <a:solidFill>
                  <a:srgbClr val="FFFFFF"/>
                </a:solidFill>
              </a:rPr>
              <a:t>Final Project for ECE 514</a:t>
            </a:r>
            <a:r>
              <a:rPr lang="en-US" sz="3700" b="1" dirty="0">
                <a:solidFill>
                  <a:srgbClr val="FFFFFF"/>
                </a:solidFill>
              </a:rPr>
              <a:t> </a:t>
            </a:r>
          </a:p>
          <a:p>
            <a:r>
              <a:rPr lang="en-US" sz="3700" dirty="0">
                <a:solidFill>
                  <a:srgbClr val="FFFFFF"/>
                </a:solidFill>
              </a:rPr>
              <a:t>Time Series Forecasting for Energy Consumption in Greece</a:t>
            </a:r>
          </a:p>
          <a:p>
            <a:endParaRPr lang="en-US" sz="3700" dirty="0">
              <a:solidFill>
                <a:srgbClr val="FFFFFF"/>
              </a:solidFill>
            </a:endParaRPr>
          </a:p>
        </p:txBody>
      </p:sp>
      <p:sp>
        <p:nvSpPr>
          <p:cNvPr id="5" name="Subtitle 4">
            <a:extLst>
              <a:ext uri="{FF2B5EF4-FFF2-40B4-BE49-F238E27FC236}">
                <a16:creationId xmlns:a16="http://schemas.microsoft.com/office/drawing/2014/main" id="{6D600243-42CA-42D2-A56A-C6924D272A5B}"/>
              </a:ext>
            </a:extLst>
          </p:cNvPr>
          <p:cNvSpPr>
            <a:spLocks noGrp="1"/>
          </p:cNvSpPr>
          <p:nvPr>
            <p:ph type="subTitle" idx="1"/>
          </p:nvPr>
        </p:nvSpPr>
        <p:spPr>
          <a:xfrm>
            <a:off x="2775083" y="5256367"/>
            <a:ext cx="6632107" cy="763433"/>
          </a:xfrm>
        </p:spPr>
        <p:txBody>
          <a:bodyPr vert="horz" lIns="91440" tIns="45720" rIns="91440" bIns="45720" rtlCol="0">
            <a:normAutofit/>
          </a:bodyPr>
          <a:lstStyle/>
          <a:p>
            <a:r>
              <a:rPr lang="en-US">
                <a:solidFill>
                  <a:srgbClr val="FFFFFF"/>
                </a:solidFill>
              </a:rPr>
              <a:t>PANAGIOTIS TOLOUDIS</a:t>
            </a:r>
          </a:p>
        </p:txBody>
      </p:sp>
    </p:spTree>
    <p:extLst>
      <p:ext uri="{BB962C8B-B14F-4D97-AF65-F5344CB8AC3E}">
        <p14:creationId xmlns:p14="http://schemas.microsoft.com/office/powerpoint/2010/main" val="1057612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33" name="Straight Connector 1032">
            <a:extLst>
              <a:ext uri="{FF2B5EF4-FFF2-40B4-BE49-F238E27FC236}">
                <a16:creationId xmlns:a16="http://schemas.microsoft.com/office/drawing/2014/main" id="{B4D67EBB-2EBC-4D85-9751-BE5E66FE07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035" name="Freeform: Shape 1034">
            <a:extLst>
              <a:ext uri="{FF2B5EF4-FFF2-40B4-BE49-F238E27FC236}">
                <a16:creationId xmlns:a16="http://schemas.microsoft.com/office/drawing/2014/main" id="{2855F40C-7D0D-4428-9CDC-A1399DD68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10703604" y="511550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useBgFill="1">
        <p:nvSpPr>
          <p:cNvPr id="1037" name="Rectangle 1036">
            <a:extLst>
              <a:ext uri="{FF2B5EF4-FFF2-40B4-BE49-F238E27FC236}">
                <a16:creationId xmlns:a16="http://schemas.microsoft.com/office/drawing/2014/main" id="{35C6FE00-4A5D-437F-B6E1-9989FC852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6C8133A4-0E79-FAC7-C412-CCD4F04276B0}"/>
              </a:ext>
            </a:extLst>
          </p:cNvPr>
          <p:cNvSpPr>
            <a:spLocks noGrp="1"/>
          </p:cNvSpPr>
          <p:nvPr>
            <p:ph type="title"/>
          </p:nvPr>
        </p:nvSpPr>
        <p:spPr>
          <a:xfrm>
            <a:off x="838200" y="662427"/>
            <a:ext cx="10515600" cy="819738"/>
          </a:xfrm>
        </p:spPr>
        <p:txBody>
          <a:bodyPr vert="horz" lIns="91440" tIns="45720" rIns="91440" bIns="45720" rtlCol="0" anchor="ctr">
            <a:normAutofit/>
          </a:bodyPr>
          <a:lstStyle/>
          <a:p>
            <a:pPr algn="ctr"/>
            <a:r>
              <a:rPr lang="en-US" b="1" dirty="0"/>
              <a:t>The GR load forecast </a:t>
            </a:r>
            <a:r>
              <a:rPr lang="en-US" b="1" dirty="0" err="1"/>
              <a:t>entsoe</a:t>
            </a:r>
            <a:r>
              <a:rPr lang="en-US" b="1" dirty="0"/>
              <a:t> transparency.</a:t>
            </a:r>
          </a:p>
        </p:txBody>
      </p:sp>
      <p:cxnSp>
        <p:nvCxnSpPr>
          <p:cNvPr id="1039" name="Straight Connector 1038">
            <a:extLst>
              <a:ext uri="{FF2B5EF4-FFF2-40B4-BE49-F238E27FC236}">
                <a16:creationId xmlns:a16="http://schemas.microsoft.com/office/drawing/2014/main" id="{7E3CB919-DC80-4FE7-A4A8-9733A73160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8200" y="1649552"/>
            <a:ext cx="10469282"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3" name="Θέση περιεχομένου 2">
            <a:extLst>
              <a:ext uri="{FF2B5EF4-FFF2-40B4-BE49-F238E27FC236}">
                <a16:creationId xmlns:a16="http://schemas.microsoft.com/office/drawing/2014/main" id="{20FE06E9-6275-72CB-8A57-F88E7392F743}"/>
              </a:ext>
            </a:extLst>
          </p:cNvPr>
          <p:cNvSpPr>
            <a:spLocks noGrp="1"/>
          </p:cNvSpPr>
          <p:nvPr>
            <p:ph sz="half" idx="1"/>
          </p:nvPr>
        </p:nvSpPr>
        <p:spPr>
          <a:xfrm>
            <a:off x="1635453" y="2144592"/>
            <a:ext cx="1392434" cy="3429902"/>
          </a:xfrm>
        </p:spPr>
        <p:txBody>
          <a:bodyPr vert="horz" lIns="91440" tIns="45720" rIns="91440" bIns="45720" rtlCol="0" anchor="t">
            <a:normAutofit/>
          </a:bodyPr>
          <a:lstStyle/>
          <a:p>
            <a:pPr marL="0" indent="0" algn="ctr" defTabSz="713232">
              <a:spcBef>
                <a:spcPts val="780"/>
              </a:spcBef>
              <a:buNone/>
            </a:pPr>
            <a:r>
              <a:rPr lang="el-GR" sz="858" b="1" kern="1200" spc="78" baseline="0" err="1">
                <a:solidFill>
                  <a:srgbClr val="D4D4D4"/>
                </a:solidFill>
                <a:latin typeface="Consolas"/>
                <a:ea typeface="+mn-ea"/>
                <a:cs typeface="+mn-cs"/>
              </a:rPr>
              <a:t>Predict</a:t>
            </a:r>
            <a:endParaRPr lang="el-GR" sz="1872" b="1" kern="1200" spc="78" baseline="0">
              <a:solidFill>
                <a:schemeClr val="tx2">
                  <a:alpha val="85000"/>
                </a:schemeClr>
              </a:solidFill>
              <a:latin typeface="+mn-lt"/>
              <a:ea typeface="+mn-ea"/>
              <a:cs typeface="+mn-cs"/>
            </a:endParaRPr>
          </a:p>
          <a:p>
            <a:pPr marL="178308" indent="-178308" defTabSz="713232">
              <a:spcBef>
                <a:spcPts val="780"/>
              </a:spcBef>
            </a:pPr>
            <a:r>
              <a:rPr lang="en-US" sz="780" kern="1200" spc="78" baseline="0">
                <a:solidFill>
                  <a:srgbClr val="D4D4D4"/>
                </a:solidFill>
                <a:latin typeface="Consolas" panose="020B0609020204030204" pitchFamily="49" charset="0"/>
                <a:ea typeface="+mn-ea"/>
                <a:cs typeface="+mn-cs"/>
              </a:rPr>
              <a:t>4.801549e+07 </a:t>
            </a:r>
          </a:p>
          <a:p>
            <a:pPr marL="178308" indent="-178308" defTabSz="713232">
              <a:spcBef>
                <a:spcPts val="780"/>
              </a:spcBef>
            </a:pPr>
            <a:r>
              <a:rPr lang="en-US" sz="780" kern="1200" spc="78" baseline="0">
                <a:solidFill>
                  <a:srgbClr val="D4D4D4"/>
                </a:solidFill>
                <a:latin typeface="Consolas" panose="020B0609020204030204" pitchFamily="49" charset="0"/>
                <a:ea typeface="+mn-ea"/>
                <a:cs typeface="+mn-cs"/>
              </a:rPr>
              <a:t>5.185250e+07 </a:t>
            </a:r>
          </a:p>
          <a:p>
            <a:pPr marL="178308" indent="-178308" defTabSz="713232">
              <a:spcBef>
                <a:spcPts val="780"/>
              </a:spcBef>
            </a:pPr>
            <a:r>
              <a:rPr lang="en-US" sz="780" kern="1200" spc="78" baseline="0">
                <a:solidFill>
                  <a:srgbClr val="D4D4D4"/>
                </a:solidFill>
                <a:latin typeface="Consolas" panose="020B0609020204030204" pitchFamily="49" charset="0"/>
                <a:ea typeface="+mn-ea"/>
                <a:cs typeface="+mn-cs"/>
              </a:rPr>
              <a:t>5.517169e+07 </a:t>
            </a:r>
          </a:p>
          <a:p>
            <a:pPr marL="178308" indent="-178308" defTabSz="713232">
              <a:spcBef>
                <a:spcPts val="780"/>
              </a:spcBef>
            </a:pPr>
            <a:r>
              <a:rPr lang="en-US" sz="780" kern="1200" spc="78" baseline="0">
                <a:solidFill>
                  <a:srgbClr val="D4D4D4"/>
                </a:solidFill>
                <a:latin typeface="Consolas" panose="020B0609020204030204" pitchFamily="49" charset="0"/>
                <a:ea typeface="+mn-ea"/>
                <a:cs typeface="+mn-cs"/>
              </a:rPr>
              <a:t>5.765611e+07 </a:t>
            </a:r>
          </a:p>
          <a:p>
            <a:pPr marL="178308" indent="-178308" defTabSz="713232">
              <a:spcBef>
                <a:spcPts val="780"/>
              </a:spcBef>
            </a:pPr>
            <a:r>
              <a:rPr lang="en-US" sz="780" kern="1200" spc="78" baseline="0">
                <a:solidFill>
                  <a:srgbClr val="D4D4D4"/>
                </a:solidFill>
                <a:latin typeface="Consolas" panose="020B0609020204030204" pitchFamily="49" charset="0"/>
                <a:ea typeface="+mn-ea"/>
                <a:cs typeface="+mn-cs"/>
              </a:rPr>
              <a:t>5.952495e+07 </a:t>
            </a:r>
          </a:p>
          <a:p>
            <a:pPr marL="178308" indent="-178308" defTabSz="713232">
              <a:spcBef>
                <a:spcPts val="780"/>
              </a:spcBef>
            </a:pPr>
            <a:r>
              <a:rPr lang="en-US" sz="780" kern="1200" spc="78" baseline="0">
                <a:solidFill>
                  <a:srgbClr val="D4D4D4"/>
                </a:solidFill>
                <a:latin typeface="Consolas" panose="020B0609020204030204" pitchFamily="49" charset="0"/>
                <a:ea typeface="+mn-ea"/>
                <a:cs typeface="+mn-cs"/>
              </a:rPr>
              <a:t>6.069373e+07 </a:t>
            </a:r>
          </a:p>
          <a:p>
            <a:pPr marL="178308" indent="-178308" defTabSz="713232">
              <a:spcBef>
                <a:spcPts val="780"/>
              </a:spcBef>
            </a:pPr>
            <a:r>
              <a:rPr lang="en-US" sz="780" kern="1200" spc="78" baseline="0">
                <a:solidFill>
                  <a:srgbClr val="D4D4D4"/>
                </a:solidFill>
                <a:latin typeface="Consolas" panose="020B0609020204030204" pitchFamily="49" charset="0"/>
                <a:ea typeface="+mn-ea"/>
                <a:cs typeface="+mn-cs"/>
              </a:rPr>
              <a:t>6.113299e+07 </a:t>
            </a:r>
          </a:p>
          <a:p>
            <a:pPr marL="178308" indent="-178308" defTabSz="713232">
              <a:spcBef>
                <a:spcPts val="780"/>
              </a:spcBef>
            </a:pPr>
            <a:r>
              <a:rPr lang="en-US" sz="780" kern="1200" spc="78" baseline="0">
                <a:solidFill>
                  <a:srgbClr val="D4D4D4"/>
                </a:solidFill>
                <a:latin typeface="Consolas" panose="020B0609020204030204" pitchFamily="49" charset="0"/>
                <a:ea typeface="+mn-ea"/>
                <a:cs typeface="+mn-cs"/>
              </a:rPr>
              <a:t>6.086623e+07 </a:t>
            </a:r>
          </a:p>
          <a:p>
            <a:pPr marL="178308" indent="-178308" defTabSz="713232">
              <a:spcBef>
                <a:spcPts val="780"/>
              </a:spcBef>
            </a:pPr>
            <a:r>
              <a:rPr lang="en-US" sz="780" kern="1200" spc="78" baseline="0">
                <a:solidFill>
                  <a:srgbClr val="D4D4D4"/>
                </a:solidFill>
                <a:latin typeface="Consolas" panose="020B0609020204030204" pitchFamily="49" charset="0"/>
                <a:ea typeface="+mn-ea"/>
                <a:cs typeface="+mn-cs"/>
              </a:rPr>
              <a:t>5.996439e+07 </a:t>
            </a:r>
          </a:p>
          <a:p>
            <a:pPr marL="178308" indent="-178308" defTabSz="713232">
              <a:spcBef>
                <a:spcPts val="780"/>
              </a:spcBef>
            </a:pPr>
            <a:r>
              <a:rPr lang="en-US" sz="780" kern="1200" spc="78" baseline="0">
                <a:solidFill>
                  <a:srgbClr val="D4D4D4"/>
                </a:solidFill>
                <a:latin typeface="Consolas" panose="020B0609020204030204" pitchFamily="49" charset="0"/>
                <a:ea typeface="+mn-ea"/>
                <a:cs typeface="+mn-cs"/>
              </a:rPr>
              <a:t>5.853738e+07 </a:t>
            </a:r>
          </a:p>
          <a:p>
            <a:pPr marL="178308" indent="-178308" defTabSz="713232">
              <a:spcBef>
                <a:spcPts val="780"/>
              </a:spcBef>
            </a:pPr>
            <a:r>
              <a:rPr lang="en-US" sz="780" kern="1200" spc="78" baseline="0">
                <a:solidFill>
                  <a:srgbClr val="D4D4D4"/>
                </a:solidFill>
                <a:latin typeface="Consolas" panose="020B0609020204030204" pitchFamily="49" charset="0"/>
                <a:ea typeface="+mn-ea"/>
                <a:cs typeface="+mn-cs"/>
              </a:rPr>
              <a:t>5.672351e+07 </a:t>
            </a:r>
          </a:p>
          <a:p>
            <a:pPr marL="178308" indent="-178308" defTabSz="713232">
              <a:spcBef>
                <a:spcPts val="780"/>
              </a:spcBef>
            </a:pPr>
            <a:r>
              <a:rPr lang="en-US" sz="780" kern="1200" spc="78" baseline="0">
                <a:solidFill>
                  <a:srgbClr val="D4D4D4"/>
                </a:solidFill>
                <a:latin typeface="Consolas" panose="020B0609020204030204" pitchFamily="49" charset="0"/>
                <a:ea typeface="+mn-ea"/>
                <a:cs typeface="+mn-cs"/>
              </a:rPr>
              <a:t>5.467779e+07</a:t>
            </a:r>
            <a:endParaRPr lang="el-GR">
              <a:solidFill>
                <a:srgbClr val="E2D4CA">
                  <a:alpha val="85000"/>
                </a:srgbClr>
              </a:solidFill>
            </a:endParaRPr>
          </a:p>
        </p:txBody>
      </p:sp>
      <p:sp>
        <p:nvSpPr>
          <p:cNvPr id="5" name="Θέση αριθμού διαφάνειας 4">
            <a:extLst>
              <a:ext uri="{FF2B5EF4-FFF2-40B4-BE49-F238E27FC236}">
                <a16:creationId xmlns:a16="http://schemas.microsoft.com/office/drawing/2014/main" id="{FA63596E-68CD-6F0E-50EE-95DC168274E9}"/>
              </a:ext>
            </a:extLst>
          </p:cNvPr>
          <p:cNvSpPr>
            <a:spLocks noGrp="1"/>
          </p:cNvSpPr>
          <p:nvPr>
            <p:ph type="sldNum" sz="quarter" idx="4294967295"/>
          </p:nvPr>
        </p:nvSpPr>
        <p:spPr>
          <a:xfrm>
            <a:off x="9445153" y="5715445"/>
            <a:ext cx="1111394" cy="286892"/>
          </a:xfrm>
        </p:spPr>
        <p:txBody>
          <a:bodyPr/>
          <a:lstStyle/>
          <a:p>
            <a:pPr defTabSz="713232">
              <a:spcAft>
                <a:spcPts val="600"/>
              </a:spcAft>
            </a:pPr>
            <a:fld id="{AE208ADF-3ADD-483D-A721-14E3EEE2C135}" type="slidenum">
              <a:rPr lang="en-US" sz="702" b="1" kern="1200" dirty="0">
                <a:solidFill>
                  <a:schemeClr val="tx2">
                    <a:alpha val="75000"/>
                  </a:schemeClr>
                </a:solidFill>
                <a:latin typeface="+mn-lt"/>
                <a:ea typeface="+mn-ea"/>
                <a:cs typeface="+mn-cs"/>
              </a:rPr>
              <a:pPr defTabSz="713232">
                <a:spcAft>
                  <a:spcPts val="600"/>
                </a:spcAft>
              </a:pPr>
              <a:t>10</a:t>
            </a:fld>
            <a:endParaRPr lang="en-US"/>
          </a:p>
        </p:txBody>
      </p:sp>
      <p:sp>
        <p:nvSpPr>
          <p:cNvPr id="8" name="TextBox 7">
            <a:extLst>
              <a:ext uri="{FF2B5EF4-FFF2-40B4-BE49-F238E27FC236}">
                <a16:creationId xmlns:a16="http://schemas.microsoft.com/office/drawing/2014/main" id="{E75E2EE6-D7C4-48AE-7F37-FC78ED5342AB}"/>
              </a:ext>
            </a:extLst>
          </p:cNvPr>
          <p:cNvSpPr txBox="1"/>
          <p:nvPr/>
        </p:nvSpPr>
        <p:spPr>
          <a:xfrm>
            <a:off x="3471562" y="2168523"/>
            <a:ext cx="1911334" cy="31455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713232"/>
            <a:r>
              <a:rPr lang="el-GR" sz="858" b="1" kern="1200" err="1">
                <a:solidFill>
                  <a:srgbClr val="D4D4D4"/>
                </a:solidFill>
                <a:latin typeface="Consolas"/>
                <a:ea typeface="+mn-ea"/>
                <a:cs typeface="+mn-cs"/>
              </a:rPr>
              <a:t>Actual</a:t>
            </a:r>
            <a:endParaRPr lang="el-GR" sz="858" b="1" kern="1200">
              <a:solidFill>
                <a:srgbClr val="D4D4D4"/>
              </a:solidFill>
              <a:latin typeface="Consolas"/>
              <a:ea typeface="+mn-ea"/>
              <a:cs typeface="+mn-cs"/>
            </a:endParaRPr>
          </a:p>
          <a:p>
            <a:pPr marL="133731" indent="-133731" algn="ctr" defTabSz="713232">
              <a:lnSpc>
                <a:spcPct val="120000"/>
              </a:lnSpc>
              <a:spcBef>
                <a:spcPts val="780"/>
              </a:spcBef>
              <a:buSzPct val="80000"/>
              <a:buFont typeface="Arial"/>
              <a:buChar char="•"/>
            </a:pPr>
            <a:r>
              <a:rPr lang="en-US" sz="780" kern="1200">
                <a:solidFill>
                  <a:srgbClr val="D4D4D4"/>
                </a:solidFill>
                <a:latin typeface="Consolas" panose="020B0609020204030204" pitchFamily="49" charset="0"/>
                <a:ea typeface="+mn-ea"/>
                <a:cs typeface="+mn-cs"/>
              </a:rPr>
              <a:t>47929100 </a:t>
            </a:r>
          </a:p>
          <a:p>
            <a:pPr marL="133731" indent="-133731" algn="ctr" defTabSz="713232">
              <a:lnSpc>
                <a:spcPct val="120000"/>
              </a:lnSpc>
              <a:spcBef>
                <a:spcPts val="780"/>
              </a:spcBef>
              <a:buSzPct val="80000"/>
              <a:buFont typeface="Arial"/>
              <a:buChar char="•"/>
            </a:pPr>
            <a:r>
              <a:rPr lang="en-US" sz="780" kern="1200">
                <a:solidFill>
                  <a:srgbClr val="D4D4D4"/>
                </a:solidFill>
                <a:latin typeface="Consolas" panose="020B0609020204030204" pitchFamily="49" charset="0"/>
                <a:ea typeface="+mn-ea"/>
                <a:cs typeface="+mn-cs"/>
              </a:rPr>
              <a:t>53457600</a:t>
            </a:r>
          </a:p>
          <a:p>
            <a:pPr marL="133731" indent="-133731" algn="ctr" defTabSz="713232">
              <a:lnSpc>
                <a:spcPct val="120000"/>
              </a:lnSpc>
              <a:spcBef>
                <a:spcPts val="780"/>
              </a:spcBef>
              <a:buSzPct val="80000"/>
              <a:buFont typeface="Arial"/>
              <a:buChar char="•"/>
            </a:pPr>
            <a:r>
              <a:rPr lang="en-US" sz="780" kern="1200">
                <a:solidFill>
                  <a:srgbClr val="D4D4D4"/>
                </a:solidFill>
                <a:latin typeface="Consolas" panose="020B0609020204030204" pitchFamily="49" charset="0"/>
                <a:ea typeface="+mn-ea"/>
                <a:cs typeface="+mn-cs"/>
              </a:rPr>
              <a:t>57901100 </a:t>
            </a:r>
          </a:p>
          <a:p>
            <a:pPr marL="133731" indent="-133731" algn="ctr" defTabSz="713232">
              <a:lnSpc>
                <a:spcPct val="120000"/>
              </a:lnSpc>
              <a:spcBef>
                <a:spcPts val="780"/>
              </a:spcBef>
              <a:buSzPct val="80000"/>
              <a:buFont typeface="Arial"/>
              <a:buChar char="•"/>
            </a:pPr>
            <a:r>
              <a:rPr lang="en-US" sz="780" kern="1200">
                <a:solidFill>
                  <a:srgbClr val="D4D4D4"/>
                </a:solidFill>
                <a:latin typeface="Consolas" panose="020B0609020204030204" pitchFamily="49" charset="0"/>
                <a:ea typeface="+mn-ea"/>
                <a:cs typeface="+mn-cs"/>
              </a:rPr>
              <a:t>60439800</a:t>
            </a:r>
          </a:p>
          <a:p>
            <a:pPr marL="133731" indent="-133731" algn="ctr" defTabSz="713232">
              <a:lnSpc>
                <a:spcPct val="120000"/>
              </a:lnSpc>
              <a:spcBef>
                <a:spcPts val="780"/>
              </a:spcBef>
              <a:buSzPct val="80000"/>
              <a:buFont typeface="Arial"/>
              <a:buChar char="•"/>
            </a:pPr>
            <a:r>
              <a:rPr lang="en-US" sz="780" kern="1200">
                <a:solidFill>
                  <a:srgbClr val="D4D4D4"/>
                </a:solidFill>
                <a:latin typeface="Consolas" panose="020B0609020204030204" pitchFamily="49" charset="0"/>
                <a:ea typeface="+mn-ea"/>
                <a:cs typeface="+mn-cs"/>
              </a:rPr>
              <a:t>61694900</a:t>
            </a:r>
          </a:p>
          <a:p>
            <a:pPr marL="133731" indent="-133731" algn="ctr" defTabSz="713232">
              <a:lnSpc>
                <a:spcPct val="120000"/>
              </a:lnSpc>
              <a:spcBef>
                <a:spcPts val="780"/>
              </a:spcBef>
              <a:buSzPct val="80000"/>
              <a:buFont typeface="Arial"/>
              <a:buChar char="•"/>
            </a:pPr>
            <a:r>
              <a:rPr lang="en-US" sz="780" kern="1200">
                <a:solidFill>
                  <a:srgbClr val="D4D4D4"/>
                </a:solidFill>
                <a:latin typeface="Consolas" panose="020B0609020204030204" pitchFamily="49" charset="0"/>
                <a:ea typeface="+mn-ea"/>
                <a:cs typeface="+mn-cs"/>
              </a:rPr>
              <a:t>62520600</a:t>
            </a:r>
          </a:p>
          <a:p>
            <a:pPr marL="133731" indent="-133731" algn="ctr" defTabSz="713232">
              <a:lnSpc>
                <a:spcPct val="120000"/>
              </a:lnSpc>
              <a:spcBef>
                <a:spcPts val="780"/>
              </a:spcBef>
              <a:buSzPct val="80000"/>
              <a:buFont typeface="Arial"/>
              <a:buChar char="•"/>
            </a:pPr>
            <a:r>
              <a:rPr lang="en-US" sz="780" kern="1200">
                <a:solidFill>
                  <a:srgbClr val="D4D4D4"/>
                </a:solidFill>
                <a:latin typeface="Consolas" panose="020B0609020204030204" pitchFamily="49" charset="0"/>
                <a:ea typeface="+mn-ea"/>
                <a:cs typeface="+mn-cs"/>
              </a:rPr>
              <a:t>61888600 </a:t>
            </a:r>
          </a:p>
          <a:p>
            <a:pPr marL="133731" indent="-133731" algn="ctr" defTabSz="713232">
              <a:lnSpc>
                <a:spcPct val="120000"/>
              </a:lnSpc>
              <a:spcBef>
                <a:spcPts val="780"/>
              </a:spcBef>
              <a:buSzPct val="80000"/>
              <a:buFont typeface="Arial"/>
              <a:buChar char="•"/>
            </a:pPr>
            <a:r>
              <a:rPr lang="en-US" sz="780" kern="1200">
                <a:solidFill>
                  <a:srgbClr val="D4D4D4"/>
                </a:solidFill>
                <a:latin typeface="Consolas" panose="020B0609020204030204" pitchFamily="49" charset="0"/>
                <a:ea typeface="+mn-ea"/>
                <a:cs typeface="+mn-cs"/>
              </a:rPr>
              <a:t>60031100 </a:t>
            </a:r>
          </a:p>
          <a:p>
            <a:pPr marL="133731" indent="-133731" algn="ctr" defTabSz="713232">
              <a:lnSpc>
                <a:spcPct val="120000"/>
              </a:lnSpc>
              <a:spcBef>
                <a:spcPts val="780"/>
              </a:spcBef>
              <a:buSzPct val="80000"/>
              <a:buFont typeface="Arial"/>
              <a:buChar char="•"/>
            </a:pPr>
            <a:r>
              <a:rPr lang="en-US" sz="780" kern="1200">
                <a:solidFill>
                  <a:srgbClr val="D4D4D4"/>
                </a:solidFill>
                <a:latin typeface="Consolas" panose="020B0609020204030204" pitchFamily="49" charset="0"/>
                <a:ea typeface="+mn-ea"/>
                <a:cs typeface="+mn-cs"/>
              </a:rPr>
              <a:t>56648700 </a:t>
            </a:r>
          </a:p>
          <a:p>
            <a:pPr marL="133731" indent="-133731" algn="ctr" defTabSz="713232">
              <a:lnSpc>
                <a:spcPct val="120000"/>
              </a:lnSpc>
              <a:spcBef>
                <a:spcPts val="780"/>
              </a:spcBef>
              <a:buSzPct val="80000"/>
              <a:buFont typeface="Arial"/>
              <a:buChar char="•"/>
            </a:pPr>
            <a:r>
              <a:rPr lang="en-US" sz="780" kern="1200">
                <a:solidFill>
                  <a:srgbClr val="D4D4D4"/>
                </a:solidFill>
                <a:latin typeface="Consolas" panose="020B0609020204030204" pitchFamily="49" charset="0"/>
                <a:ea typeface="+mn-ea"/>
                <a:cs typeface="+mn-cs"/>
              </a:rPr>
              <a:t>54124400 </a:t>
            </a:r>
          </a:p>
          <a:p>
            <a:pPr marL="133731" indent="-133731" algn="ctr" defTabSz="713232">
              <a:lnSpc>
                <a:spcPct val="120000"/>
              </a:lnSpc>
              <a:spcBef>
                <a:spcPts val="780"/>
              </a:spcBef>
              <a:buSzPct val="80000"/>
              <a:buFont typeface="Arial"/>
              <a:buChar char="•"/>
            </a:pPr>
            <a:r>
              <a:rPr lang="en-US" sz="780" kern="1200">
                <a:solidFill>
                  <a:srgbClr val="D4D4D4"/>
                </a:solidFill>
                <a:latin typeface="Consolas" panose="020B0609020204030204" pitchFamily="49" charset="0"/>
                <a:ea typeface="+mn-ea"/>
                <a:cs typeface="+mn-cs"/>
              </a:rPr>
              <a:t>53025000 </a:t>
            </a:r>
          </a:p>
          <a:p>
            <a:pPr marL="133731" indent="-133731" algn="ctr" defTabSz="713232">
              <a:lnSpc>
                <a:spcPct val="120000"/>
              </a:lnSpc>
              <a:spcBef>
                <a:spcPts val="780"/>
              </a:spcBef>
              <a:buSzPct val="80000"/>
              <a:buFont typeface="Arial"/>
              <a:buChar char="•"/>
            </a:pPr>
            <a:r>
              <a:rPr lang="en-US" sz="780" kern="1200">
                <a:solidFill>
                  <a:srgbClr val="D4D4D4"/>
                </a:solidFill>
                <a:latin typeface="Consolas" panose="020B0609020204030204" pitchFamily="49" charset="0"/>
                <a:ea typeface="+mn-ea"/>
                <a:cs typeface="+mn-cs"/>
              </a:rPr>
              <a:t>53551000</a:t>
            </a:r>
            <a:endParaRPr lang="el-GR" sz="1000" b="1" spc="100">
              <a:solidFill>
                <a:srgbClr val="D4D4D4"/>
              </a:solidFill>
              <a:latin typeface="Consolas"/>
            </a:endParaRPr>
          </a:p>
        </p:txBody>
      </p:sp>
      <p:pic>
        <p:nvPicPr>
          <p:cNvPr id="1028" name="Picture 4">
            <a:extLst>
              <a:ext uri="{FF2B5EF4-FFF2-40B4-BE49-F238E27FC236}">
                <a16:creationId xmlns:a16="http://schemas.microsoft.com/office/drawing/2014/main" id="{05190681-000C-1007-9DC6-FE4B360D984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26571" y="2749005"/>
            <a:ext cx="4071372" cy="2220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707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057" name="Straight Connector 2056">
            <a:extLst>
              <a:ext uri="{FF2B5EF4-FFF2-40B4-BE49-F238E27FC236}">
                <a16:creationId xmlns:a16="http://schemas.microsoft.com/office/drawing/2014/main" id="{B4D67EBB-2EBC-4D85-9751-BE5E66FE07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2059" name="Freeform: Shape 2058">
            <a:extLst>
              <a:ext uri="{FF2B5EF4-FFF2-40B4-BE49-F238E27FC236}">
                <a16:creationId xmlns:a16="http://schemas.microsoft.com/office/drawing/2014/main" id="{2855F40C-7D0D-4428-9CDC-A1399DD68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10703604" y="511550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useBgFill="1">
        <p:nvSpPr>
          <p:cNvPr id="2061" name="Rectangle 2060">
            <a:extLst>
              <a:ext uri="{FF2B5EF4-FFF2-40B4-BE49-F238E27FC236}">
                <a16:creationId xmlns:a16="http://schemas.microsoft.com/office/drawing/2014/main" id="{35C6FE00-4A5D-437F-B6E1-9989FC852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6C8133A4-0E79-FAC7-C412-CCD4F04276B0}"/>
              </a:ext>
            </a:extLst>
          </p:cNvPr>
          <p:cNvSpPr>
            <a:spLocks noGrp="1"/>
          </p:cNvSpPr>
          <p:nvPr>
            <p:ph type="title"/>
          </p:nvPr>
        </p:nvSpPr>
        <p:spPr>
          <a:xfrm>
            <a:off x="838200" y="1556021"/>
            <a:ext cx="10515600" cy="732963"/>
          </a:xfrm>
        </p:spPr>
        <p:txBody>
          <a:bodyPr vert="horz" lIns="91440" tIns="45720" rIns="91440" bIns="45720" rtlCol="0" anchor="ctr">
            <a:normAutofit/>
          </a:bodyPr>
          <a:lstStyle/>
          <a:p>
            <a:pPr algn="ctr"/>
            <a:r>
              <a:rPr lang="en-US" b="1" dirty="0"/>
              <a:t>The GR solar generation actual.</a:t>
            </a:r>
          </a:p>
        </p:txBody>
      </p:sp>
      <p:sp>
        <p:nvSpPr>
          <p:cNvPr id="2063" name="Freeform: Shape 2062">
            <a:extLst>
              <a:ext uri="{FF2B5EF4-FFF2-40B4-BE49-F238E27FC236}">
                <a16:creationId xmlns:a16="http://schemas.microsoft.com/office/drawing/2014/main" id="{760E9FDD-4C18-4FA7-8254-7D8267328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28296" flipH="1" flipV="1">
            <a:off x="5394666" y="411673"/>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3" name="Θέση περιεχομένου 2">
            <a:extLst>
              <a:ext uri="{FF2B5EF4-FFF2-40B4-BE49-F238E27FC236}">
                <a16:creationId xmlns:a16="http://schemas.microsoft.com/office/drawing/2014/main" id="{20FE06E9-6275-72CB-8A57-F88E7392F743}"/>
              </a:ext>
            </a:extLst>
          </p:cNvPr>
          <p:cNvSpPr>
            <a:spLocks noGrp="1"/>
          </p:cNvSpPr>
          <p:nvPr>
            <p:ph sz="half" idx="1"/>
          </p:nvPr>
        </p:nvSpPr>
        <p:spPr>
          <a:xfrm>
            <a:off x="1940600" y="2779059"/>
            <a:ext cx="1190762" cy="2933135"/>
          </a:xfrm>
        </p:spPr>
        <p:txBody>
          <a:bodyPr vert="horz" lIns="91440" tIns="45720" rIns="91440" bIns="45720" rtlCol="0" anchor="t">
            <a:noAutofit/>
          </a:bodyPr>
          <a:lstStyle/>
          <a:p>
            <a:pPr marL="0" indent="0" algn="ctr" defTabSz="606247">
              <a:spcBef>
                <a:spcPts val="663"/>
              </a:spcBef>
              <a:buNone/>
            </a:pPr>
            <a:r>
              <a:rPr lang="el-GR" sz="680" b="1" kern="1200" spc="66" baseline="0" err="1">
                <a:solidFill>
                  <a:srgbClr val="D4D4D4"/>
                </a:solidFill>
                <a:latin typeface="Consolas"/>
                <a:ea typeface="+mn-ea"/>
                <a:cs typeface="+mn-cs"/>
              </a:rPr>
              <a:t>Predict</a:t>
            </a:r>
            <a:endParaRPr lang="en-US" sz="680" b="1" kern="1200" spc="66" baseline="0">
              <a:solidFill>
                <a:srgbClr val="D4D4D4"/>
              </a:solidFill>
              <a:latin typeface="Consolas"/>
              <a:ea typeface="+mn-ea"/>
              <a:cs typeface="+mn-cs"/>
            </a:endParaRPr>
          </a:p>
          <a:p>
            <a:pPr marL="194310" indent="-194310" algn="ctr" defTabSz="606247">
              <a:spcBef>
                <a:spcPts val="663"/>
              </a:spcBef>
            </a:pPr>
            <a:r>
              <a:rPr lang="en-US" sz="680" kern="1200" spc="85" baseline="0">
                <a:solidFill>
                  <a:srgbClr val="D4D4D4"/>
                </a:solidFill>
                <a:latin typeface="Consolas" panose="020B0609020204030204" pitchFamily="49" charset="0"/>
                <a:ea typeface="+mn-ea"/>
                <a:cs typeface="+mn-cs"/>
              </a:rPr>
              <a:t>-7.738259e-28 </a:t>
            </a:r>
          </a:p>
          <a:p>
            <a:pPr marL="194310" indent="-194310" algn="ctr" defTabSz="606247">
              <a:spcBef>
                <a:spcPts val="663"/>
              </a:spcBef>
            </a:pPr>
            <a:r>
              <a:rPr lang="en-US" sz="680" kern="1200" spc="85" baseline="0">
                <a:solidFill>
                  <a:srgbClr val="D4D4D4"/>
                </a:solidFill>
                <a:latin typeface="Consolas" panose="020B0609020204030204" pitchFamily="49" charset="0"/>
                <a:ea typeface="+mn-ea"/>
                <a:cs typeface="+mn-cs"/>
              </a:rPr>
              <a:t>-7.107229e-27 </a:t>
            </a:r>
          </a:p>
          <a:p>
            <a:pPr marL="194310" indent="-194310" algn="ctr" defTabSz="606247">
              <a:spcBef>
                <a:spcPts val="663"/>
              </a:spcBef>
            </a:pPr>
            <a:r>
              <a:rPr lang="en-US" sz="680" kern="1200" spc="85" baseline="0">
                <a:solidFill>
                  <a:srgbClr val="D4D4D4"/>
                </a:solidFill>
                <a:latin typeface="Consolas" panose="020B0609020204030204" pitchFamily="49" charset="0"/>
                <a:ea typeface="+mn-ea"/>
                <a:cs typeface="+mn-cs"/>
              </a:rPr>
              <a:t>-1.281375e-26 </a:t>
            </a:r>
          </a:p>
          <a:p>
            <a:pPr marL="194310" indent="-194310" algn="ctr" defTabSz="606247">
              <a:spcBef>
                <a:spcPts val="663"/>
              </a:spcBef>
            </a:pPr>
            <a:r>
              <a:rPr lang="en-US" sz="680" kern="1200" spc="85" baseline="0">
                <a:solidFill>
                  <a:srgbClr val="D4D4D4"/>
                </a:solidFill>
                <a:latin typeface="Consolas" panose="020B0609020204030204" pitchFamily="49" charset="0"/>
                <a:ea typeface="+mn-ea"/>
                <a:cs typeface="+mn-cs"/>
              </a:rPr>
              <a:t>-1.658644e-26 </a:t>
            </a:r>
          </a:p>
          <a:p>
            <a:pPr marL="194310" indent="-194310" algn="ctr" defTabSz="606247">
              <a:spcBef>
                <a:spcPts val="663"/>
              </a:spcBef>
            </a:pPr>
            <a:r>
              <a:rPr lang="en-US" sz="680" kern="1200" spc="85" baseline="0">
                <a:solidFill>
                  <a:srgbClr val="D4D4D4"/>
                </a:solidFill>
                <a:latin typeface="Consolas" panose="020B0609020204030204" pitchFamily="49" charset="0"/>
                <a:ea typeface="+mn-ea"/>
                <a:cs typeface="+mn-cs"/>
              </a:rPr>
              <a:t>-1.851140e-26 </a:t>
            </a:r>
          </a:p>
          <a:p>
            <a:pPr marL="194310" indent="-194310" algn="ctr" defTabSz="606247">
              <a:spcBef>
                <a:spcPts val="663"/>
              </a:spcBef>
            </a:pPr>
            <a:r>
              <a:rPr lang="en-US" sz="680" kern="1200" spc="85" baseline="0">
                <a:solidFill>
                  <a:srgbClr val="D4D4D4"/>
                </a:solidFill>
                <a:latin typeface="Consolas" panose="020B0609020204030204" pitchFamily="49" charset="0"/>
                <a:ea typeface="+mn-ea"/>
                <a:cs typeface="+mn-cs"/>
              </a:rPr>
              <a:t>-1.937587e-26 </a:t>
            </a:r>
          </a:p>
          <a:p>
            <a:pPr marL="194310" indent="-194310" algn="ctr" defTabSz="606247">
              <a:spcBef>
                <a:spcPts val="663"/>
              </a:spcBef>
            </a:pPr>
            <a:r>
              <a:rPr lang="en-US" sz="680" kern="1200" spc="85" baseline="0">
                <a:solidFill>
                  <a:srgbClr val="D4D4D4"/>
                </a:solidFill>
                <a:latin typeface="Consolas" panose="020B0609020204030204" pitchFamily="49" charset="0"/>
                <a:ea typeface="+mn-ea"/>
                <a:cs typeface="+mn-cs"/>
              </a:rPr>
              <a:t>-1.908771e-26 </a:t>
            </a:r>
          </a:p>
          <a:p>
            <a:pPr marL="194310" indent="-194310" algn="ctr" defTabSz="606247">
              <a:spcBef>
                <a:spcPts val="663"/>
              </a:spcBef>
            </a:pPr>
            <a:r>
              <a:rPr lang="en-US" sz="680" kern="1200" spc="85" baseline="0">
                <a:solidFill>
                  <a:srgbClr val="D4D4D4"/>
                </a:solidFill>
                <a:latin typeface="Consolas" panose="020B0609020204030204" pitchFamily="49" charset="0"/>
                <a:ea typeface="+mn-ea"/>
                <a:cs typeface="+mn-cs"/>
              </a:rPr>
              <a:t>-1.774846e-26 </a:t>
            </a:r>
          </a:p>
          <a:p>
            <a:pPr marL="194310" indent="-194310" algn="ctr" defTabSz="606247">
              <a:spcBef>
                <a:spcPts val="663"/>
              </a:spcBef>
            </a:pPr>
            <a:r>
              <a:rPr lang="en-US" sz="680" kern="1200" spc="85" baseline="0">
                <a:solidFill>
                  <a:srgbClr val="D4D4D4"/>
                </a:solidFill>
                <a:latin typeface="Consolas" panose="020B0609020204030204" pitchFamily="49" charset="0"/>
                <a:ea typeface="+mn-ea"/>
                <a:cs typeface="+mn-cs"/>
              </a:rPr>
              <a:t>-1.581328e-26 </a:t>
            </a:r>
          </a:p>
          <a:p>
            <a:pPr marL="194310" indent="-194310" algn="ctr" defTabSz="606247">
              <a:spcBef>
                <a:spcPts val="663"/>
              </a:spcBef>
            </a:pPr>
            <a:r>
              <a:rPr lang="en-US" sz="680" kern="1200" spc="85" baseline="0">
                <a:solidFill>
                  <a:srgbClr val="D4D4D4"/>
                </a:solidFill>
                <a:latin typeface="Consolas" panose="020B0609020204030204" pitchFamily="49" charset="0"/>
                <a:ea typeface="+mn-ea"/>
                <a:cs typeface="+mn-cs"/>
              </a:rPr>
              <a:t>-1.385117e-26 </a:t>
            </a:r>
          </a:p>
          <a:p>
            <a:pPr marL="194310" indent="-194310" algn="ctr" defTabSz="606247">
              <a:spcBef>
                <a:spcPts val="663"/>
              </a:spcBef>
            </a:pPr>
            <a:r>
              <a:rPr lang="en-US" sz="680" kern="1200" spc="85" baseline="0">
                <a:solidFill>
                  <a:srgbClr val="D4D4D4"/>
                </a:solidFill>
                <a:latin typeface="Consolas" panose="020B0609020204030204" pitchFamily="49" charset="0"/>
                <a:ea typeface="+mn-ea"/>
                <a:cs typeface="+mn-cs"/>
              </a:rPr>
              <a:t>-1.222900e-26 </a:t>
            </a:r>
          </a:p>
          <a:p>
            <a:pPr marL="194310" indent="-194310" algn="ctr" defTabSz="606247">
              <a:spcBef>
                <a:spcPts val="663"/>
              </a:spcBef>
            </a:pPr>
            <a:r>
              <a:rPr lang="en-US" sz="680" kern="1200" spc="85" baseline="0">
                <a:solidFill>
                  <a:srgbClr val="D4D4D4"/>
                </a:solidFill>
                <a:latin typeface="Consolas" panose="020B0609020204030204" pitchFamily="49" charset="0"/>
                <a:ea typeface="+mn-ea"/>
                <a:cs typeface="+mn-cs"/>
              </a:rPr>
              <a:t>-1.112447e-26</a:t>
            </a:r>
            <a:endParaRPr lang="el-GR" sz="800" b="1" kern="1200" spc="78" baseline="0">
              <a:solidFill>
                <a:schemeClr val="tx2">
                  <a:alpha val="85000"/>
                </a:schemeClr>
              </a:solidFill>
              <a:latin typeface="+mn-lt"/>
              <a:ea typeface="+mn-ea"/>
              <a:cs typeface="+mn-cs"/>
            </a:endParaRPr>
          </a:p>
        </p:txBody>
      </p:sp>
      <p:sp>
        <p:nvSpPr>
          <p:cNvPr id="5" name="Θέση αριθμού διαφάνειας 4">
            <a:extLst>
              <a:ext uri="{FF2B5EF4-FFF2-40B4-BE49-F238E27FC236}">
                <a16:creationId xmlns:a16="http://schemas.microsoft.com/office/drawing/2014/main" id="{FA63596E-68CD-6F0E-50EE-95DC168274E9}"/>
              </a:ext>
            </a:extLst>
          </p:cNvPr>
          <p:cNvSpPr>
            <a:spLocks noGrp="1"/>
          </p:cNvSpPr>
          <p:nvPr>
            <p:ph type="sldNum" sz="quarter" idx="4294967295"/>
          </p:nvPr>
        </p:nvSpPr>
        <p:spPr>
          <a:xfrm>
            <a:off x="8619189" y="5832731"/>
            <a:ext cx="950426" cy="245340"/>
          </a:xfrm>
        </p:spPr>
        <p:txBody>
          <a:bodyPr/>
          <a:lstStyle/>
          <a:p>
            <a:pPr defTabSz="606247">
              <a:spcAft>
                <a:spcPts val="510"/>
              </a:spcAft>
            </a:pPr>
            <a:fld id="{AE208ADF-3ADD-483D-A721-14E3EEE2C135}" type="slidenum">
              <a:rPr lang="en-US" sz="597" b="1" kern="1200" dirty="0">
                <a:solidFill>
                  <a:schemeClr val="tx2">
                    <a:alpha val="75000"/>
                  </a:schemeClr>
                </a:solidFill>
                <a:latin typeface="+mn-lt"/>
                <a:ea typeface="+mn-ea"/>
                <a:cs typeface="+mn-cs"/>
              </a:rPr>
              <a:pPr defTabSz="606247">
                <a:spcAft>
                  <a:spcPts val="510"/>
                </a:spcAft>
              </a:pPr>
              <a:t>11</a:t>
            </a:fld>
            <a:endParaRPr lang="en-US"/>
          </a:p>
        </p:txBody>
      </p:sp>
      <p:sp>
        <p:nvSpPr>
          <p:cNvPr id="8" name="TextBox 7">
            <a:extLst>
              <a:ext uri="{FF2B5EF4-FFF2-40B4-BE49-F238E27FC236}">
                <a16:creationId xmlns:a16="http://schemas.microsoft.com/office/drawing/2014/main" id="{E75E2EE6-D7C4-48AE-7F37-FC78ED5342AB}"/>
              </a:ext>
            </a:extLst>
          </p:cNvPr>
          <p:cNvSpPr txBox="1"/>
          <p:nvPr/>
        </p:nvSpPr>
        <p:spPr>
          <a:xfrm>
            <a:off x="3510778" y="2799524"/>
            <a:ext cx="1634508" cy="2779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06247"/>
            <a:r>
              <a:rPr lang="el-GR" sz="729" b="1" kern="1200" err="1">
                <a:solidFill>
                  <a:srgbClr val="D4D4D4"/>
                </a:solidFill>
                <a:latin typeface="Consolas"/>
                <a:ea typeface="+mn-ea"/>
                <a:cs typeface="+mn-cs"/>
              </a:rPr>
              <a:t>Actual</a:t>
            </a:r>
            <a:endParaRPr lang="el-GR" sz="729" b="1" kern="1200">
              <a:solidFill>
                <a:srgbClr val="D4D4D4"/>
              </a:solidFill>
              <a:latin typeface="Consolas"/>
              <a:ea typeface="+mn-ea"/>
              <a:cs typeface="+mn-cs"/>
            </a:endParaRPr>
          </a:p>
          <a:p>
            <a:pPr marL="113671" indent="-113671" algn="ctr" defTabSz="606247">
              <a:lnSpc>
                <a:spcPct val="120000"/>
              </a:lnSpc>
              <a:spcBef>
                <a:spcPts val="663"/>
              </a:spcBef>
              <a:buSzPct val="80000"/>
              <a:buFont typeface="Arial"/>
              <a:buChar char="•"/>
            </a:pPr>
            <a:r>
              <a:rPr lang="en-US" sz="680" kern="1200">
                <a:solidFill>
                  <a:srgbClr val="D4D4D4"/>
                </a:solidFill>
                <a:latin typeface="Consolas" panose="020B0609020204030204" pitchFamily="49" charset="0"/>
                <a:ea typeface="+mn-ea"/>
                <a:cs typeface="+mn-cs"/>
              </a:rPr>
              <a:t>270000.0 </a:t>
            </a:r>
          </a:p>
          <a:p>
            <a:pPr marL="113671" indent="-113671" algn="ctr" defTabSz="606247">
              <a:lnSpc>
                <a:spcPct val="120000"/>
              </a:lnSpc>
              <a:spcBef>
                <a:spcPts val="663"/>
              </a:spcBef>
              <a:buSzPct val="80000"/>
              <a:buFont typeface="Arial"/>
              <a:buChar char="•"/>
            </a:pPr>
            <a:r>
              <a:rPr lang="en-US" sz="680" kern="1200">
                <a:solidFill>
                  <a:srgbClr val="D4D4D4"/>
                </a:solidFill>
                <a:latin typeface="Consolas" panose="020B0609020204030204" pitchFamily="49" charset="0"/>
                <a:ea typeface="+mn-ea"/>
                <a:cs typeface="+mn-cs"/>
              </a:rPr>
              <a:t>3980000.0</a:t>
            </a:r>
          </a:p>
          <a:p>
            <a:pPr marL="113671" indent="-113671" algn="ctr" defTabSz="606247">
              <a:lnSpc>
                <a:spcPct val="120000"/>
              </a:lnSpc>
              <a:spcBef>
                <a:spcPts val="663"/>
              </a:spcBef>
              <a:buSzPct val="80000"/>
              <a:buFont typeface="Arial"/>
              <a:buChar char="•"/>
            </a:pPr>
            <a:r>
              <a:rPr lang="en-US" sz="680" kern="1200">
                <a:solidFill>
                  <a:srgbClr val="D4D4D4"/>
                </a:solidFill>
                <a:latin typeface="Consolas" panose="020B0609020204030204" pitchFamily="49" charset="0"/>
                <a:ea typeface="+mn-ea"/>
                <a:cs typeface="+mn-cs"/>
              </a:rPr>
              <a:t>9750000.0 </a:t>
            </a:r>
          </a:p>
          <a:p>
            <a:pPr marL="113671" indent="-113671" algn="ctr" defTabSz="606247">
              <a:lnSpc>
                <a:spcPct val="120000"/>
              </a:lnSpc>
              <a:spcBef>
                <a:spcPts val="663"/>
              </a:spcBef>
              <a:buSzPct val="80000"/>
              <a:buFont typeface="Arial"/>
              <a:buChar char="•"/>
            </a:pPr>
            <a:r>
              <a:rPr lang="en-US" sz="680" kern="1200">
                <a:solidFill>
                  <a:srgbClr val="D4D4D4"/>
                </a:solidFill>
                <a:latin typeface="Consolas" panose="020B0609020204030204" pitchFamily="49" charset="0"/>
                <a:ea typeface="+mn-ea"/>
                <a:cs typeface="+mn-cs"/>
              </a:rPr>
              <a:t>14410000.0</a:t>
            </a:r>
          </a:p>
          <a:p>
            <a:pPr marL="113671" indent="-113671" algn="ctr" defTabSz="606247">
              <a:lnSpc>
                <a:spcPct val="120000"/>
              </a:lnSpc>
              <a:spcBef>
                <a:spcPts val="663"/>
              </a:spcBef>
              <a:buSzPct val="80000"/>
              <a:buFont typeface="Arial"/>
              <a:buChar char="•"/>
            </a:pPr>
            <a:r>
              <a:rPr lang="en-US" sz="680" kern="1200">
                <a:solidFill>
                  <a:srgbClr val="D4D4D4"/>
                </a:solidFill>
                <a:latin typeface="Consolas" panose="020B0609020204030204" pitchFamily="49" charset="0"/>
                <a:ea typeface="+mn-ea"/>
                <a:cs typeface="+mn-cs"/>
              </a:rPr>
              <a:t>17690000.0</a:t>
            </a:r>
          </a:p>
          <a:p>
            <a:pPr marL="113671" indent="-113671" algn="ctr" defTabSz="606247">
              <a:lnSpc>
                <a:spcPct val="120000"/>
              </a:lnSpc>
              <a:spcBef>
                <a:spcPts val="663"/>
              </a:spcBef>
              <a:buSzPct val="80000"/>
              <a:buFont typeface="Arial"/>
              <a:buChar char="•"/>
            </a:pPr>
            <a:r>
              <a:rPr lang="en-US" sz="680" kern="1200">
                <a:solidFill>
                  <a:srgbClr val="D4D4D4"/>
                </a:solidFill>
                <a:latin typeface="Consolas" panose="020B0609020204030204" pitchFamily="49" charset="0"/>
                <a:ea typeface="+mn-ea"/>
                <a:cs typeface="+mn-cs"/>
              </a:rPr>
              <a:t>19310000.0</a:t>
            </a:r>
          </a:p>
          <a:p>
            <a:pPr marL="113671" indent="-113671" algn="ctr" defTabSz="606247">
              <a:lnSpc>
                <a:spcPct val="120000"/>
              </a:lnSpc>
              <a:spcBef>
                <a:spcPts val="663"/>
              </a:spcBef>
              <a:buSzPct val="80000"/>
              <a:buFont typeface="Arial"/>
              <a:buChar char="•"/>
            </a:pPr>
            <a:r>
              <a:rPr lang="en-US" sz="680" kern="1200">
                <a:solidFill>
                  <a:srgbClr val="D4D4D4"/>
                </a:solidFill>
                <a:latin typeface="Consolas" panose="020B0609020204030204" pitchFamily="49" charset="0"/>
                <a:ea typeface="+mn-ea"/>
                <a:cs typeface="+mn-cs"/>
              </a:rPr>
              <a:t>19080000.0</a:t>
            </a:r>
          </a:p>
          <a:p>
            <a:pPr marL="113671" indent="-113671" algn="ctr" defTabSz="606247">
              <a:lnSpc>
                <a:spcPct val="120000"/>
              </a:lnSpc>
              <a:spcBef>
                <a:spcPts val="663"/>
              </a:spcBef>
              <a:buSzPct val="80000"/>
              <a:buFont typeface="Arial"/>
              <a:buChar char="•"/>
            </a:pPr>
            <a:r>
              <a:rPr lang="en-US" sz="680" kern="1200">
                <a:solidFill>
                  <a:srgbClr val="D4D4D4"/>
                </a:solidFill>
                <a:latin typeface="Consolas" panose="020B0609020204030204" pitchFamily="49" charset="0"/>
                <a:ea typeface="+mn-ea"/>
                <a:cs typeface="+mn-cs"/>
              </a:rPr>
              <a:t>17830000.0</a:t>
            </a:r>
          </a:p>
          <a:p>
            <a:pPr marL="113671" indent="-113671" algn="ctr" defTabSz="606247">
              <a:lnSpc>
                <a:spcPct val="120000"/>
              </a:lnSpc>
              <a:spcBef>
                <a:spcPts val="663"/>
              </a:spcBef>
              <a:buSzPct val="80000"/>
              <a:buFont typeface="Arial"/>
              <a:buChar char="•"/>
            </a:pPr>
            <a:r>
              <a:rPr lang="en-US" sz="680" kern="1200">
                <a:solidFill>
                  <a:srgbClr val="D4D4D4"/>
                </a:solidFill>
                <a:latin typeface="Consolas" panose="020B0609020204030204" pitchFamily="49" charset="0"/>
                <a:ea typeface="+mn-ea"/>
                <a:cs typeface="+mn-cs"/>
              </a:rPr>
              <a:t>15530000.0</a:t>
            </a:r>
          </a:p>
          <a:p>
            <a:pPr marL="113671" indent="-113671" algn="ctr" defTabSz="606247">
              <a:lnSpc>
                <a:spcPct val="120000"/>
              </a:lnSpc>
              <a:spcBef>
                <a:spcPts val="663"/>
              </a:spcBef>
              <a:buSzPct val="80000"/>
              <a:buFont typeface="Arial"/>
              <a:buChar char="•"/>
            </a:pPr>
            <a:r>
              <a:rPr lang="en-US" sz="680" kern="1200">
                <a:solidFill>
                  <a:srgbClr val="D4D4D4"/>
                </a:solidFill>
                <a:latin typeface="Consolas" panose="020B0609020204030204" pitchFamily="49" charset="0"/>
                <a:ea typeface="+mn-ea"/>
                <a:cs typeface="+mn-cs"/>
              </a:rPr>
              <a:t>11690000.0</a:t>
            </a:r>
          </a:p>
          <a:p>
            <a:pPr marL="113671" indent="-113671" algn="ctr" defTabSz="606247">
              <a:lnSpc>
                <a:spcPct val="120000"/>
              </a:lnSpc>
              <a:spcBef>
                <a:spcPts val="663"/>
              </a:spcBef>
              <a:buSzPct val="80000"/>
              <a:buFont typeface="Arial"/>
              <a:buChar char="•"/>
            </a:pPr>
            <a:r>
              <a:rPr lang="en-US" sz="680" kern="1200">
                <a:solidFill>
                  <a:srgbClr val="D4D4D4"/>
                </a:solidFill>
                <a:latin typeface="Consolas" panose="020B0609020204030204" pitchFamily="49" charset="0"/>
                <a:ea typeface="+mn-ea"/>
                <a:cs typeface="+mn-cs"/>
              </a:rPr>
              <a:t>900000.0 </a:t>
            </a:r>
          </a:p>
          <a:p>
            <a:pPr marL="113671" indent="-113671" algn="ctr" defTabSz="606247">
              <a:lnSpc>
                <a:spcPct val="120000"/>
              </a:lnSpc>
              <a:spcBef>
                <a:spcPts val="663"/>
              </a:spcBef>
              <a:buSzPct val="80000"/>
              <a:buFont typeface="Arial"/>
              <a:buChar char="•"/>
            </a:pPr>
            <a:r>
              <a:rPr lang="en-US" sz="680" kern="1200">
                <a:solidFill>
                  <a:srgbClr val="D4D4D4"/>
                </a:solidFill>
                <a:latin typeface="Consolas" panose="020B0609020204030204" pitchFamily="49" charset="0"/>
                <a:ea typeface="+mn-ea"/>
                <a:cs typeface="+mn-cs"/>
              </a:rPr>
              <a:t> 1780000.0</a:t>
            </a:r>
            <a:endParaRPr lang="el-GR" sz="1000" b="1" spc="100">
              <a:solidFill>
                <a:srgbClr val="D4D4D4"/>
              </a:solidFill>
              <a:latin typeface="Consolas"/>
            </a:endParaRPr>
          </a:p>
        </p:txBody>
      </p:sp>
      <p:pic>
        <p:nvPicPr>
          <p:cNvPr id="2052" name="Picture 4">
            <a:extLst>
              <a:ext uri="{FF2B5EF4-FFF2-40B4-BE49-F238E27FC236}">
                <a16:creationId xmlns:a16="http://schemas.microsoft.com/office/drawing/2014/main" id="{20D597B5-9CC9-C001-3850-73FD159B6BB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20271" y="3168264"/>
            <a:ext cx="4431128" cy="2384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455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C8133A4-0E79-FAC7-C412-CCD4F04276B0}"/>
              </a:ext>
            </a:extLst>
          </p:cNvPr>
          <p:cNvSpPr>
            <a:spLocks noGrp="1"/>
          </p:cNvSpPr>
          <p:nvPr>
            <p:ph type="title"/>
          </p:nvPr>
        </p:nvSpPr>
        <p:spPr>
          <a:xfrm>
            <a:off x="838200" y="912579"/>
            <a:ext cx="10515600" cy="732963"/>
          </a:xfrm>
        </p:spPr>
        <p:txBody>
          <a:bodyPr vert="horz" lIns="91440" tIns="45720" rIns="91440" bIns="45720" rtlCol="0" anchor="ctr">
            <a:normAutofit/>
          </a:bodyPr>
          <a:lstStyle/>
          <a:p>
            <a:pPr algn="ctr"/>
            <a:r>
              <a:rPr lang="en-US" b="1" dirty="0"/>
              <a:t>The GR wind onshore generation actual.</a:t>
            </a:r>
          </a:p>
        </p:txBody>
      </p:sp>
      <p:sp>
        <p:nvSpPr>
          <p:cNvPr id="3" name="Θέση περιεχομένου 2">
            <a:extLst>
              <a:ext uri="{FF2B5EF4-FFF2-40B4-BE49-F238E27FC236}">
                <a16:creationId xmlns:a16="http://schemas.microsoft.com/office/drawing/2014/main" id="{20FE06E9-6275-72CB-8A57-F88E7392F743}"/>
              </a:ext>
            </a:extLst>
          </p:cNvPr>
          <p:cNvSpPr>
            <a:spLocks noGrp="1"/>
          </p:cNvSpPr>
          <p:nvPr>
            <p:ph sz="half" idx="1"/>
          </p:nvPr>
        </p:nvSpPr>
        <p:spPr>
          <a:xfrm>
            <a:off x="1940600" y="2779059"/>
            <a:ext cx="1570178" cy="2933135"/>
          </a:xfrm>
        </p:spPr>
        <p:txBody>
          <a:bodyPr vert="horz" lIns="91440" tIns="45720" rIns="91440" bIns="45720" rtlCol="0" anchor="t">
            <a:noAutofit/>
          </a:bodyPr>
          <a:lstStyle/>
          <a:p>
            <a:pPr marL="0" indent="0" algn="ctr" defTabSz="606247">
              <a:spcBef>
                <a:spcPts val="663"/>
              </a:spcBef>
              <a:buNone/>
            </a:pPr>
            <a:r>
              <a:rPr lang="el-GR" sz="680" b="1" kern="1200" spc="66" baseline="0" dirty="0" err="1">
                <a:solidFill>
                  <a:srgbClr val="D4D4D4"/>
                </a:solidFill>
                <a:latin typeface="Consolas"/>
                <a:ea typeface="+mn-ea"/>
                <a:cs typeface="+mn-cs"/>
              </a:rPr>
              <a:t>Predict</a:t>
            </a:r>
            <a:endParaRPr lang="en-US" sz="680" b="1" kern="1200" spc="66" baseline="0" dirty="0">
              <a:solidFill>
                <a:srgbClr val="D4D4D4"/>
              </a:solidFill>
              <a:latin typeface="Consolas"/>
              <a:ea typeface="+mn-ea"/>
              <a:cs typeface="+mn-cs"/>
            </a:endParaRPr>
          </a:p>
          <a:p>
            <a:pPr marL="194310" indent="-194310" algn="ctr" defTabSz="606247">
              <a:spcBef>
                <a:spcPts val="663"/>
              </a:spcBef>
            </a:pPr>
            <a:r>
              <a:rPr lang="en-US" sz="800" b="0" i="0" dirty="0">
                <a:solidFill>
                  <a:srgbClr val="D4D4D4"/>
                </a:solidFill>
                <a:effectLst/>
                <a:latin typeface="Consolas" panose="020B0609020204030204" pitchFamily="49" charset="0"/>
              </a:rPr>
              <a:t>9.715729e+06 </a:t>
            </a:r>
          </a:p>
          <a:p>
            <a:pPr marL="194310" indent="-194310" algn="ctr" defTabSz="606247">
              <a:spcBef>
                <a:spcPts val="663"/>
              </a:spcBef>
            </a:pPr>
            <a:r>
              <a:rPr lang="en-US" sz="800" b="0" i="0" dirty="0">
                <a:solidFill>
                  <a:srgbClr val="D4D4D4"/>
                </a:solidFill>
                <a:effectLst/>
                <a:latin typeface="Consolas" panose="020B0609020204030204" pitchFamily="49" charset="0"/>
              </a:rPr>
              <a:t>9.690254e+06 </a:t>
            </a:r>
          </a:p>
          <a:p>
            <a:pPr marL="194310" indent="-194310" algn="ctr" defTabSz="606247">
              <a:spcBef>
                <a:spcPts val="663"/>
              </a:spcBef>
            </a:pPr>
            <a:r>
              <a:rPr lang="en-US" sz="800" b="0" i="0" dirty="0">
                <a:solidFill>
                  <a:srgbClr val="D4D4D4"/>
                </a:solidFill>
                <a:effectLst/>
                <a:latin typeface="Consolas" panose="020B0609020204030204" pitchFamily="49" charset="0"/>
              </a:rPr>
              <a:t>9.674105e+06 </a:t>
            </a:r>
          </a:p>
          <a:p>
            <a:pPr marL="194310" indent="-194310" algn="ctr" defTabSz="606247">
              <a:spcBef>
                <a:spcPts val="663"/>
              </a:spcBef>
            </a:pPr>
            <a:r>
              <a:rPr lang="en-US" sz="800" b="0" i="0" dirty="0">
                <a:solidFill>
                  <a:srgbClr val="D4D4D4"/>
                </a:solidFill>
                <a:effectLst/>
                <a:latin typeface="Consolas" panose="020B0609020204030204" pitchFamily="49" charset="0"/>
              </a:rPr>
              <a:t>9.663869e+06 </a:t>
            </a:r>
          </a:p>
          <a:p>
            <a:pPr marL="194310" indent="-194310" algn="ctr" defTabSz="606247">
              <a:spcBef>
                <a:spcPts val="663"/>
              </a:spcBef>
            </a:pPr>
            <a:r>
              <a:rPr lang="en-US" sz="800" b="0" i="0" dirty="0">
                <a:solidFill>
                  <a:srgbClr val="D4D4D4"/>
                </a:solidFill>
                <a:effectLst/>
                <a:latin typeface="Consolas" panose="020B0609020204030204" pitchFamily="49" charset="0"/>
              </a:rPr>
              <a:t>9.657380e+06 </a:t>
            </a:r>
          </a:p>
          <a:p>
            <a:pPr marL="194310" indent="-194310" algn="ctr" defTabSz="606247">
              <a:spcBef>
                <a:spcPts val="663"/>
              </a:spcBef>
            </a:pPr>
            <a:r>
              <a:rPr lang="en-US" sz="800" b="0" i="0" dirty="0">
                <a:solidFill>
                  <a:srgbClr val="D4D4D4"/>
                </a:solidFill>
                <a:effectLst/>
                <a:latin typeface="Consolas" panose="020B0609020204030204" pitchFamily="49" charset="0"/>
              </a:rPr>
              <a:t>9.653267e+06 </a:t>
            </a:r>
          </a:p>
          <a:p>
            <a:pPr marL="194310" indent="-194310" algn="ctr" defTabSz="606247">
              <a:spcBef>
                <a:spcPts val="663"/>
              </a:spcBef>
            </a:pPr>
            <a:r>
              <a:rPr lang="en-US" sz="800" b="0" i="0" dirty="0">
                <a:solidFill>
                  <a:srgbClr val="D4D4D4"/>
                </a:solidFill>
                <a:effectLst/>
                <a:latin typeface="Consolas" panose="020B0609020204030204" pitchFamily="49" charset="0"/>
              </a:rPr>
              <a:t>9.650659e+06 </a:t>
            </a:r>
          </a:p>
          <a:p>
            <a:pPr marL="194310" indent="-194310" algn="ctr" defTabSz="606247">
              <a:spcBef>
                <a:spcPts val="663"/>
              </a:spcBef>
            </a:pPr>
            <a:r>
              <a:rPr lang="en-US" sz="800" b="0" i="0" dirty="0">
                <a:solidFill>
                  <a:srgbClr val="D4D4D4"/>
                </a:solidFill>
                <a:effectLst/>
                <a:latin typeface="Consolas" panose="020B0609020204030204" pitchFamily="49" charset="0"/>
              </a:rPr>
              <a:t>9.649006e+06 </a:t>
            </a:r>
          </a:p>
          <a:p>
            <a:pPr marL="194310" indent="-194310" algn="ctr" defTabSz="606247">
              <a:spcBef>
                <a:spcPts val="663"/>
              </a:spcBef>
            </a:pPr>
            <a:r>
              <a:rPr lang="en-US" sz="800" b="0" i="0" dirty="0">
                <a:solidFill>
                  <a:srgbClr val="D4D4D4"/>
                </a:solidFill>
                <a:effectLst/>
                <a:latin typeface="Consolas" panose="020B0609020204030204" pitchFamily="49" charset="0"/>
              </a:rPr>
              <a:t>9.647959e+06 </a:t>
            </a:r>
          </a:p>
          <a:p>
            <a:pPr marL="194310" indent="-194310" algn="ctr" defTabSz="606247">
              <a:spcBef>
                <a:spcPts val="663"/>
              </a:spcBef>
            </a:pPr>
            <a:r>
              <a:rPr lang="en-US" sz="800" b="0" i="0" dirty="0">
                <a:solidFill>
                  <a:srgbClr val="D4D4D4"/>
                </a:solidFill>
                <a:effectLst/>
                <a:latin typeface="Consolas" panose="020B0609020204030204" pitchFamily="49" charset="0"/>
              </a:rPr>
              <a:t>9.647294e+06 </a:t>
            </a:r>
          </a:p>
          <a:p>
            <a:pPr marL="194310" indent="-194310" algn="ctr" defTabSz="606247">
              <a:spcBef>
                <a:spcPts val="663"/>
              </a:spcBef>
            </a:pPr>
            <a:r>
              <a:rPr lang="en-US" sz="800" b="0" i="0" dirty="0">
                <a:solidFill>
                  <a:srgbClr val="D4D4D4"/>
                </a:solidFill>
                <a:effectLst/>
                <a:latin typeface="Consolas" panose="020B0609020204030204" pitchFamily="49" charset="0"/>
              </a:rPr>
              <a:t>9.646873e+06 </a:t>
            </a:r>
          </a:p>
          <a:p>
            <a:pPr marL="194310" indent="-194310" algn="ctr" defTabSz="606247">
              <a:spcBef>
                <a:spcPts val="663"/>
              </a:spcBef>
            </a:pPr>
            <a:r>
              <a:rPr lang="en-US" sz="800" b="0" i="0" dirty="0">
                <a:solidFill>
                  <a:srgbClr val="D4D4D4"/>
                </a:solidFill>
                <a:effectLst/>
                <a:latin typeface="Consolas" panose="020B0609020204030204" pitchFamily="49" charset="0"/>
              </a:rPr>
              <a:t>9.646606e+06</a:t>
            </a:r>
            <a:endParaRPr lang="el-GR" sz="800" b="1" kern="1200" spc="78" baseline="0" dirty="0">
              <a:solidFill>
                <a:schemeClr val="tx2">
                  <a:alpha val="85000"/>
                </a:schemeClr>
              </a:solidFill>
              <a:latin typeface="+mn-lt"/>
              <a:ea typeface="+mn-ea"/>
              <a:cs typeface="+mn-cs"/>
            </a:endParaRPr>
          </a:p>
        </p:txBody>
      </p:sp>
      <p:sp>
        <p:nvSpPr>
          <p:cNvPr id="5" name="Θέση αριθμού διαφάνειας 4">
            <a:extLst>
              <a:ext uri="{FF2B5EF4-FFF2-40B4-BE49-F238E27FC236}">
                <a16:creationId xmlns:a16="http://schemas.microsoft.com/office/drawing/2014/main" id="{FA63596E-68CD-6F0E-50EE-95DC168274E9}"/>
              </a:ext>
            </a:extLst>
          </p:cNvPr>
          <p:cNvSpPr>
            <a:spLocks noGrp="1"/>
          </p:cNvSpPr>
          <p:nvPr>
            <p:ph type="sldNum" sz="quarter" idx="4294967295"/>
          </p:nvPr>
        </p:nvSpPr>
        <p:spPr>
          <a:xfrm>
            <a:off x="8619189" y="5832731"/>
            <a:ext cx="950426" cy="245340"/>
          </a:xfrm>
        </p:spPr>
        <p:txBody>
          <a:bodyPr/>
          <a:lstStyle/>
          <a:p>
            <a:pPr defTabSz="606247">
              <a:spcAft>
                <a:spcPts val="510"/>
              </a:spcAft>
            </a:pPr>
            <a:fld id="{AE208ADF-3ADD-483D-A721-14E3EEE2C135}" type="slidenum">
              <a:rPr lang="en-US" sz="597" b="1" kern="1200" dirty="0">
                <a:solidFill>
                  <a:schemeClr val="tx2">
                    <a:alpha val="75000"/>
                  </a:schemeClr>
                </a:solidFill>
                <a:latin typeface="+mn-lt"/>
                <a:ea typeface="+mn-ea"/>
                <a:cs typeface="+mn-cs"/>
              </a:rPr>
              <a:pPr defTabSz="606247">
                <a:spcAft>
                  <a:spcPts val="510"/>
                </a:spcAft>
              </a:pPr>
              <a:t>12</a:t>
            </a:fld>
            <a:endParaRPr lang="en-US"/>
          </a:p>
        </p:txBody>
      </p:sp>
      <p:sp>
        <p:nvSpPr>
          <p:cNvPr id="8" name="TextBox 7">
            <a:extLst>
              <a:ext uri="{FF2B5EF4-FFF2-40B4-BE49-F238E27FC236}">
                <a16:creationId xmlns:a16="http://schemas.microsoft.com/office/drawing/2014/main" id="{E75E2EE6-D7C4-48AE-7F37-FC78ED5342AB}"/>
              </a:ext>
            </a:extLst>
          </p:cNvPr>
          <p:cNvSpPr txBox="1"/>
          <p:nvPr/>
        </p:nvSpPr>
        <p:spPr>
          <a:xfrm>
            <a:off x="3510778" y="2799524"/>
            <a:ext cx="1634508" cy="30440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06247"/>
            <a:r>
              <a:rPr lang="el-GR" sz="729" b="1" kern="1200" dirty="0" err="1">
                <a:solidFill>
                  <a:srgbClr val="D4D4D4"/>
                </a:solidFill>
                <a:latin typeface="Consolas"/>
                <a:ea typeface="+mn-ea"/>
                <a:cs typeface="+mn-cs"/>
              </a:rPr>
              <a:t>Actual</a:t>
            </a:r>
            <a:endParaRPr lang="el-GR" sz="729" b="1" kern="1200" dirty="0">
              <a:solidFill>
                <a:srgbClr val="D4D4D4"/>
              </a:solidFill>
              <a:latin typeface="Consolas"/>
              <a:ea typeface="+mn-ea"/>
              <a:cs typeface="+mn-cs"/>
            </a:endParaRPr>
          </a:p>
          <a:p>
            <a:pPr marL="113671" indent="-113671" algn="ctr" defTabSz="606247">
              <a:lnSpc>
                <a:spcPct val="120000"/>
              </a:lnSpc>
              <a:spcBef>
                <a:spcPts val="663"/>
              </a:spcBef>
              <a:buSzPct val="80000"/>
              <a:buFont typeface="Arial"/>
              <a:buChar char="•"/>
            </a:pPr>
            <a:r>
              <a:rPr lang="en-US" sz="800" b="0" i="0" dirty="0">
                <a:solidFill>
                  <a:srgbClr val="D4D4D4"/>
                </a:solidFill>
                <a:effectLst/>
                <a:latin typeface="Consolas" panose="020B0609020204030204" pitchFamily="49" charset="0"/>
              </a:rPr>
              <a:t>8520000.0 </a:t>
            </a:r>
          </a:p>
          <a:p>
            <a:pPr marL="113671" indent="-113671" algn="ctr" defTabSz="606247">
              <a:lnSpc>
                <a:spcPct val="120000"/>
              </a:lnSpc>
              <a:spcBef>
                <a:spcPts val="663"/>
              </a:spcBef>
              <a:buSzPct val="80000"/>
              <a:buFont typeface="Arial"/>
              <a:buChar char="•"/>
            </a:pPr>
            <a:r>
              <a:rPr lang="en-US" sz="800" b="0" i="0" dirty="0">
                <a:solidFill>
                  <a:srgbClr val="D4D4D4"/>
                </a:solidFill>
                <a:effectLst/>
                <a:latin typeface="Consolas" panose="020B0609020204030204" pitchFamily="49" charset="0"/>
              </a:rPr>
              <a:t>5870000.0</a:t>
            </a:r>
          </a:p>
          <a:p>
            <a:pPr marL="113671" indent="-113671" algn="ctr" defTabSz="606247">
              <a:lnSpc>
                <a:spcPct val="120000"/>
              </a:lnSpc>
              <a:spcBef>
                <a:spcPts val="663"/>
              </a:spcBef>
              <a:buSzPct val="80000"/>
              <a:buFont typeface="Arial"/>
              <a:buChar char="•"/>
            </a:pPr>
            <a:r>
              <a:rPr lang="en-US" sz="800" b="0" i="0" dirty="0">
                <a:solidFill>
                  <a:srgbClr val="D4D4D4"/>
                </a:solidFill>
                <a:effectLst/>
                <a:latin typeface="Consolas" panose="020B0609020204030204" pitchFamily="49" charset="0"/>
              </a:rPr>
              <a:t>4390000.0 </a:t>
            </a:r>
          </a:p>
          <a:p>
            <a:pPr marL="113671" indent="-113671" algn="ctr" defTabSz="606247">
              <a:lnSpc>
                <a:spcPct val="120000"/>
              </a:lnSpc>
              <a:spcBef>
                <a:spcPts val="663"/>
              </a:spcBef>
              <a:buSzPct val="80000"/>
              <a:buFont typeface="Arial"/>
              <a:buChar char="•"/>
            </a:pPr>
            <a:r>
              <a:rPr lang="en-US" sz="800" b="0" i="0" dirty="0">
                <a:solidFill>
                  <a:srgbClr val="D4D4D4"/>
                </a:solidFill>
                <a:effectLst/>
                <a:latin typeface="Consolas" panose="020B0609020204030204" pitchFamily="49" charset="0"/>
              </a:rPr>
              <a:t>3700000.0 </a:t>
            </a:r>
          </a:p>
          <a:p>
            <a:pPr marL="113671" indent="-113671" algn="ctr" defTabSz="606247">
              <a:lnSpc>
                <a:spcPct val="120000"/>
              </a:lnSpc>
              <a:spcBef>
                <a:spcPts val="663"/>
              </a:spcBef>
              <a:buSzPct val="80000"/>
              <a:buFont typeface="Arial"/>
              <a:buChar char="•"/>
            </a:pPr>
            <a:r>
              <a:rPr lang="en-US" sz="800" b="0" i="0" dirty="0">
                <a:solidFill>
                  <a:srgbClr val="D4D4D4"/>
                </a:solidFill>
                <a:effectLst/>
                <a:latin typeface="Consolas" panose="020B0609020204030204" pitchFamily="49" charset="0"/>
              </a:rPr>
              <a:t>3780000.0 </a:t>
            </a:r>
          </a:p>
          <a:p>
            <a:pPr marL="113671" indent="-113671" algn="ctr" defTabSz="606247">
              <a:lnSpc>
                <a:spcPct val="120000"/>
              </a:lnSpc>
              <a:spcBef>
                <a:spcPts val="663"/>
              </a:spcBef>
              <a:buSzPct val="80000"/>
              <a:buFont typeface="Arial"/>
              <a:buChar char="•"/>
            </a:pPr>
            <a:r>
              <a:rPr lang="en-US" sz="800" b="0" i="0" dirty="0">
                <a:solidFill>
                  <a:srgbClr val="D4D4D4"/>
                </a:solidFill>
                <a:effectLst/>
                <a:latin typeface="Consolas" panose="020B0609020204030204" pitchFamily="49" charset="0"/>
              </a:rPr>
              <a:t>4120000.0 </a:t>
            </a:r>
          </a:p>
          <a:p>
            <a:pPr marL="113671" indent="-113671" algn="ctr" defTabSz="606247">
              <a:lnSpc>
                <a:spcPct val="120000"/>
              </a:lnSpc>
              <a:spcBef>
                <a:spcPts val="663"/>
              </a:spcBef>
              <a:buSzPct val="80000"/>
              <a:buFont typeface="Arial"/>
              <a:buChar char="•"/>
            </a:pPr>
            <a:r>
              <a:rPr lang="en-US" sz="800" b="0" i="0" dirty="0">
                <a:solidFill>
                  <a:srgbClr val="D4D4D4"/>
                </a:solidFill>
                <a:effectLst/>
                <a:latin typeface="Consolas" panose="020B0609020204030204" pitchFamily="49" charset="0"/>
              </a:rPr>
              <a:t>4980000.0 </a:t>
            </a:r>
          </a:p>
          <a:p>
            <a:pPr marL="113671" indent="-113671" algn="ctr" defTabSz="606247">
              <a:lnSpc>
                <a:spcPct val="120000"/>
              </a:lnSpc>
              <a:spcBef>
                <a:spcPts val="663"/>
              </a:spcBef>
              <a:buSzPct val="80000"/>
              <a:buFont typeface="Arial"/>
              <a:buChar char="•"/>
            </a:pPr>
            <a:r>
              <a:rPr lang="en-US" sz="800" b="0" i="0" dirty="0">
                <a:solidFill>
                  <a:srgbClr val="D4D4D4"/>
                </a:solidFill>
                <a:effectLst/>
                <a:latin typeface="Consolas" panose="020B0609020204030204" pitchFamily="49" charset="0"/>
              </a:rPr>
              <a:t>5880000.0 </a:t>
            </a:r>
          </a:p>
          <a:p>
            <a:pPr marL="113671" indent="-113671" algn="ctr" defTabSz="606247">
              <a:lnSpc>
                <a:spcPct val="120000"/>
              </a:lnSpc>
              <a:spcBef>
                <a:spcPts val="663"/>
              </a:spcBef>
              <a:buSzPct val="80000"/>
              <a:buFont typeface="Arial"/>
              <a:buChar char="•"/>
            </a:pPr>
            <a:r>
              <a:rPr lang="en-US" sz="800" b="0" i="0" dirty="0">
                <a:solidFill>
                  <a:srgbClr val="D4D4D4"/>
                </a:solidFill>
                <a:effectLst/>
                <a:latin typeface="Consolas" panose="020B0609020204030204" pitchFamily="49" charset="0"/>
              </a:rPr>
              <a:t>6290000.0 </a:t>
            </a:r>
          </a:p>
          <a:p>
            <a:pPr marL="113671" indent="-113671" algn="ctr" defTabSz="606247">
              <a:lnSpc>
                <a:spcPct val="120000"/>
              </a:lnSpc>
              <a:spcBef>
                <a:spcPts val="663"/>
              </a:spcBef>
              <a:buSzPct val="80000"/>
              <a:buFont typeface="Arial"/>
              <a:buChar char="•"/>
            </a:pPr>
            <a:r>
              <a:rPr lang="en-US" sz="800" b="0" i="0" dirty="0">
                <a:solidFill>
                  <a:srgbClr val="D4D4D4"/>
                </a:solidFill>
                <a:effectLst/>
                <a:latin typeface="Consolas" panose="020B0609020204030204" pitchFamily="49" charset="0"/>
              </a:rPr>
              <a:t>6470000.0</a:t>
            </a:r>
          </a:p>
          <a:p>
            <a:pPr marL="113671" indent="-113671" algn="ctr" defTabSz="606247">
              <a:lnSpc>
                <a:spcPct val="120000"/>
              </a:lnSpc>
              <a:spcBef>
                <a:spcPts val="663"/>
              </a:spcBef>
              <a:buSzPct val="80000"/>
              <a:buFont typeface="Arial"/>
              <a:buChar char="•"/>
            </a:pPr>
            <a:r>
              <a:rPr lang="en-US" sz="800" b="0" i="0" dirty="0">
                <a:solidFill>
                  <a:srgbClr val="D4D4D4"/>
                </a:solidFill>
                <a:effectLst/>
                <a:latin typeface="Consolas" panose="020B0609020204030204" pitchFamily="49" charset="0"/>
              </a:rPr>
              <a:t>6910000.0 </a:t>
            </a:r>
          </a:p>
          <a:p>
            <a:pPr marL="113671" indent="-113671" algn="ctr" defTabSz="606247">
              <a:lnSpc>
                <a:spcPct val="120000"/>
              </a:lnSpc>
              <a:spcBef>
                <a:spcPts val="663"/>
              </a:spcBef>
              <a:buSzPct val="80000"/>
              <a:buFont typeface="Arial"/>
              <a:buChar char="•"/>
            </a:pPr>
            <a:r>
              <a:rPr lang="en-US" sz="800" b="0" i="0" dirty="0">
                <a:solidFill>
                  <a:srgbClr val="D4D4D4"/>
                </a:solidFill>
                <a:effectLst/>
                <a:latin typeface="Consolas" panose="020B0609020204030204" pitchFamily="49" charset="0"/>
              </a:rPr>
              <a:t>6180000.0</a:t>
            </a:r>
            <a:endParaRPr lang="el-GR" sz="1000" b="1" spc="100" dirty="0">
              <a:solidFill>
                <a:srgbClr val="D4D4D4"/>
              </a:solidFill>
              <a:latin typeface="Consolas"/>
            </a:endParaRPr>
          </a:p>
        </p:txBody>
      </p:sp>
      <p:pic>
        <p:nvPicPr>
          <p:cNvPr id="3074" name="Picture 2">
            <a:extLst>
              <a:ext uri="{FF2B5EF4-FFF2-40B4-BE49-F238E27FC236}">
                <a16:creationId xmlns:a16="http://schemas.microsoft.com/office/drawing/2014/main" id="{C5C2DD79-9D8E-8394-A1E8-AB367AC57F7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599714"/>
            <a:ext cx="5181600" cy="2788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439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1E679A24-160E-440A-9984-8923BC4B8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5561167" y="191156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useBgFill="1">
        <p:nvSpPr>
          <p:cNvPr id="24" name="Rectangle 23">
            <a:extLst>
              <a:ext uri="{FF2B5EF4-FFF2-40B4-BE49-F238E27FC236}">
                <a16:creationId xmlns:a16="http://schemas.microsoft.com/office/drawing/2014/main" id="{D4DCA362-CEAA-4588-881C-D36A1C9B1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a:extLst>
              <a:ext uri="{FF2B5EF4-FFF2-40B4-BE49-F238E27FC236}">
                <a16:creationId xmlns:a16="http://schemas.microsoft.com/office/drawing/2014/main" id="{BAC49F70-210A-C9C3-E8D4-D5A2563D1DE6}"/>
              </a:ext>
            </a:extLst>
          </p:cNvPr>
          <p:cNvPicPr>
            <a:picLocks noChangeAspect="1"/>
          </p:cNvPicPr>
          <p:nvPr/>
        </p:nvPicPr>
        <p:blipFill rotWithShape="1">
          <a:blip r:embed="rId2">
            <a:alphaModFix amt="40000"/>
          </a:blip>
          <a:srcRect t="7865" b="7865"/>
          <a:stretch/>
        </p:blipFill>
        <p:spPr>
          <a:xfrm>
            <a:off x="20" y="-1766"/>
            <a:ext cx="12191980" cy="6858000"/>
          </a:xfrm>
          <a:prstGeom prst="rect">
            <a:avLst/>
          </a:prstGeom>
        </p:spPr>
      </p:pic>
      <p:sp>
        <p:nvSpPr>
          <p:cNvPr id="5" name="Title 4">
            <a:extLst>
              <a:ext uri="{FF2B5EF4-FFF2-40B4-BE49-F238E27FC236}">
                <a16:creationId xmlns:a16="http://schemas.microsoft.com/office/drawing/2014/main" id="{92DCD552-55EB-7B69-329B-EB0D81D8546D}"/>
              </a:ext>
            </a:extLst>
          </p:cNvPr>
          <p:cNvSpPr>
            <a:spLocks noGrp="1"/>
          </p:cNvSpPr>
          <p:nvPr>
            <p:ph type="ctrTitle"/>
          </p:nvPr>
        </p:nvSpPr>
        <p:spPr>
          <a:xfrm>
            <a:off x="2540000" y="952501"/>
            <a:ext cx="7171765" cy="2268817"/>
          </a:xfrm>
        </p:spPr>
        <p:txBody>
          <a:bodyPr vert="horz" lIns="91440" tIns="45720" rIns="91440" bIns="45720" rtlCol="0" anchor="b">
            <a:normAutofit/>
          </a:bodyPr>
          <a:lstStyle/>
          <a:p>
            <a:pPr algn="ctr">
              <a:lnSpc>
                <a:spcPct val="90000"/>
              </a:lnSpc>
            </a:pPr>
            <a:r>
              <a:rPr lang="en-US" sz="4400" b="1" i="0" u="none" strike="noStrike">
                <a:solidFill>
                  <a:schemeClr val="tx1"/>
                </a:solidFill>
                <a:effectLst/>
              </a:rPr>
              <a:t>LSTM</a:t>
            </a:r>
            <a:r>
              <a:rPr lang="en-US" sz="4400" b="1" i="0">
                <a:solidFill>
                  <a:schemeClr val="tx1"/>
                </a:solidFill>
                <a:effectLst/>
              </a:rPr>
              <a:t> </a:t>
            </a:r>
            <a:endParaRPr lang="en-US" sz="4400">
              <a:solidFill>
                <a:schemeClr val="tx1"/>
              </a:solidFill>
            </a:endParaRPr>
          </a:p>
        </p:txBody>
      </p:sp>
      <p:sp>
        <p:nvSpPr>
          <p:cNvPr id="26" name="Freeform: Shape 25">
            <a:extLst>
              <a:ext uri="{FF2B5EF4-FFF2-40B4-BE49-F238E27FC236}">
                <a16:creationId xmlns:a16="http://schemas.microsoft.com/office/drawing/2014/main" id="{D7A68C44-338D-4957-B314-3BB915BD6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557398">
            <a:off x="5526062" y="3608113"/>
            <a:ext cx="1130147" cy="983069"/>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tx1"/>
          </a:solidFill>
          <a:ln w="9525" cap="flat">
            <a:noFill/>
            <a:prstDash val="solid"/>
            <a:miter/>
          </a:ln>
          <a:effectLst>
            <a:outerShdw blurRad="50800" dist="38100" dir="2700000" sx="97000" sy="97000" algn="tl" rotWithShape="0">
              <a:prstClr val="black">
                <a:alpha val="45000"/>
              </a:prstClr>
            </a:outerShdw>
          </a:effectLst>
        </p:spPr>
        <p:txBody>
          <a:bodyPr wrap="square" rtlCol="0" anchor="ctr">
            <a:noAutofit/>
          </a:bodyPr>
          <a:lstStyle/>
          <a:p>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664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EB38159-65C7-468B-8AAC-0CB079B54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E6F1D73-D3CA-AA04-9190-483A59DF6712}"/>
              </a:ext>
            </a:extLst>
          </p:cNvPr>
          <p:cNvSpPr>
            <a:spLocks noGrp="1"/>
          </p:cNvSpPr>
          <p:nvPr>
            <p:ph type="title"/>
          </p:nvPr>
        </p:nvSpPr>
        <p:spPr>
          <a:xfrm>
            <a:off x="838200" y="1489493"/>
            <a:ext cx="10515600" cy="776823"/>
          </a:xfrm>
        </p:spPr>
        <p:txBody>
          <a:bodyPr>
            <a:normAutofit/>
          </a:bodyPr>
          <a:lstStyle/>
          <a:p>
            <a:pPr algn="ctr"/>
            <a:r>
              <a:rPr lang="en-US" b="1" i="0">
                <a:effectLst/>
                <a:latin typeface="WordVisi_MSFontService"/>
              </a:rPr>
              <a:t>What is the LSTM model?</a:t>
            </a:r>
            <a:endParaRPr lang="en-US"/>
          </a:p>
        </p:txBody>
      </p:sp>
      <p:sp>
        <p:nvSpPr>
          <p:cNvPr id="15" name="Freeform: Shape 14">
            <a:extLst>
              <a:ext uri="{FF2B5EF4-FFF2-40B4-BE49-F238E27FC236}">
                <a16:creationId xmlns:a16="http://schemas.microsoft.com/office/drawing/2014/main" id="{61CBE875-4429-4D8A-9AD6-091416ED8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5583754" y="556396"/>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cxnSp>
        <p:nvCxnSpPr>
          <p:cNvPr id="17" name="Straight Connector 16">
            <a:extLst>
              <a:ext uri="{FF2B5EF4-FFF2-40B4-BE49-F238E27FC236}">
                <a16:creationId xmlns:a16="http://schemas.microsoft.com/office/drawing/2014/main" id="{DEBDAFC9-9046-4312-BE0E-C7CCF6E5C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2423612"/>
            <a:ext cx="10515600"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pic>
        <p:nvPicPr>
          <p:cNvPr id="10" name="Graphic 9" descr="Venn Diagram">
            <a:extLst>
              <a:ext uri="{FF2B5EF4-FFF2-40B4-BE49-F238E27FC236}">
                <a16:creationId xmlns:a16="http://schemas.microsoft.com/office/drawing/2014/main" id="{494A6E20-CCA9-5D01-BF06-F436A2237A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6079" y="3022979"/>
            <a:ext cx="3098042" cy="3098042"/>
          </a:xfrm>
          <a:prstGeom prst="rect">
            <a:avLst/>
          </a:prstGeom>
        </p:spPr>
      </p:pic>
      <p:sp>
        <p:nvSpPr>
          <p:cNvPr id="6" name="Content Placeholder 5">
            <a:extLst>
              <a:ext uri="{FF2B5EF4-FFF2-40B4-BE49-F238E27FC236}">
                <a16:creationId xmlns:a16="http://schemas.microsoft.com/office/drawing/2014/main" id="{32402E66-3375-54A3-1BD8-757BE3B93165}"/>
              </a:ext>
            </a:extLst>
          </p:cNvPr>
          <p:cNvSpPr>
            <a:spLocks noGrp="1"/>
          </p:cNvSpPr>
          <p:nvPr>
            <p:ph idx="1"/>
          </p:nvPr>
        </p:nvSpPr>
        <p:spPr>
          <a:xfrm>
            <a:off x="5141344" y="2878805"/>
            <a:ext cx="6212456" cy="3331495"/>
          </a:xfrm>
        </p:spPr>
        <p:txBody>
          <a:bodyPr>
            <a:normAutofit/>
          </a:bodyPr>
          <a:lstStyle/>
          <a:p>
            <a:pPr marL="0" indent="0">
              <a:lnSpc>
                <a:spcPct val="110000"/>
              </a:lnSpc>
              <a:buNone/>
            </a:pPr>
            <a:r>
              <a:rPr lang="en-US" sz="1500" b="0" i="0" u="none" strike="noStrike" dirty="0">
                <a:effectLst/>
                <a:latin typeface="Tenorite Regular" panose="00000500000000000000" pitchFamily="2" charset="0"/>
              </a:rPr>
              <a:t>The LSTM model is a type of recurrent neural network (RNN) that can process sequential data, such as speech, text, or video. Unlike standard RNNs, LSTM has a special structure that allows it to remember information over long periods of time. An LSTM cell consists of four components: a cell state, an input gate, an output gate, and a forget gate. The cell state stores the long-term memory of the network, while the gates control how much information to keep or discard from the cell state and the inputs. LSTM can learn complex patterns and dependencies in sequential data and is widely used for tasks such as natural language processing, speech recognition, machine translation, and more.</a:t>
            </a:r>
            <a:r>
              <a:rPr lang="en-US" sz="1500" b="0" i="0" dirty="0">
                <a:effectLst/>
                <a:latin typeface="Tenorite Regular" panose="00000500000000000000" pitchFamily="2" charset="0"/>
              </a:rPr>
              <a:t> </a:t>
            </a:r>
            <a:endParaRPr lang="en-US" sz="1500" dirty="0"/>
          </a:p>
        </p:txBody>
      </p:sp>
    </p:spTree>
    <p:extLst>
      <p:ext uri="{BB962C8B-B14F-4D97-AF65-F5344CB8AC3E}">
        <p14:creationId xmlns:p14="http://schemas.microsoft.com/office/powerpoint/2010/main" val="1614677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EB38159-65C7-468B-8AAC-0CB079B54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7E0989-5037-FD90-E1C1-4A2A8427DD62}"/>
              </a:ext>
            </a:extLst>
          </p:cNvPr>
          <p:cNvSpPr>
            <a:spLocks noGrp="1"/>
          </p:cNvSpPr>
          <p:nvPr>
            <p:ph type="title"/>
          </p:nvPr>
        </p:nvSpPr>
        <p:spPr>
          <a:xfrm>
            <a:off x="838200" y="1489493"/>
            <a:ext cx="10515600" cy="776823"/>
          </a:xfrm>
        </p:spPr>
        <p:txBody>
          <a:bodyPr>
            <a:normAutofit/>
          </a:bodyPr>
          <a:lstStyle/>
          <a:p>
            <a:pPr algn="ctr"/>
            <a:r>
              <a:rPr lang="en-US" b="1" i="0" u="none" strike="noStrike">
                <a:effectLst/>
                <a:latin typeface="Tenorite Bold" panose="00000800000000000000" pitchFamily="2" charset="0"/>
              </a:rPr>
              <a:t>The model results.</a:t>
            </a:r>
            <a:r>
              <a:rPr lang="en-US" b="1" i="0">
                <a:effectLst/>
                <a:latin typeface="Tenorite Bold" panose="00000800000000000000" pitchFamily="2" charset="0"/>
              </a:rPr>
              <a:t> </a:t>
            </a:r>
            <a:endParaRPr lang="en-US"/>
          </a:p>
        </p:txBody>
      </p:sp>
      <p:sp>
        <p:nvSpPr>
          <p:cNvPr id="14" name="Freeform: Shape 13">
            <a:extLst>
              <a:ext uri="{FF2B5EF4-FFF2-40B4-BE49-F238E27FC236}">
                <a16:creationId xmlns:a16="http://schemas.microsoft.com/office/drawing/2014/main" id="{61CBE875-4429-4D8A-9AD6-091416ED8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5583754" y="556396"/>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cxnSp>
        <p:nvCxnSpPr>
          <p:cNvPr id="16" name="Straight Connector 15">
            <a:extLst>
              <a:ext uri="{FF2B5EF4-FFF2-40B4-BE49-F238E27FC236}">
                <a16:creationId xmlns:a16="http://schemas.microsoft.com/office/drawing/2014/main" id="{DEBDAFC9-9046-4312-BE0E-C7CCF6E5C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2423612"/>
            <a:ext cx="10515600"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Test Case">
            <a:extLst>
              <a:ext uri="{FF2B5EF4-FFF2-40B4-BE49-F238E27FC236}">
                <a16:creationId xmlns:a16="http://schemas.microsoft.com/office/drawing/2014/main" id="{F6E739F9-9FD1-03F9-7810-5CE0C6779B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6079" y="3022979"/>
            <a:ext cx="3098042" cy="3098042"/>
          </a:xfrm>
          <a:prstGeom prst="rect">
            <a:avLst/>
          </a:prstGeom>
        </p:spPr>
      </p:pic>
      <p:sp>
        <p:nvSpPr>
          <p:cNvPr id="3" name="Content Placeholder 2">
            <a:extLst>
              <a:ext uri="{FF2B5EF4-FFF2-40B4-BE49-F238E27FC236}">
                <a16:creationId xmlns:a16="http://schemas.microsoft.com/office/drawing/2014/main" id="{E63EFD8C-5489-771F-A057-D05FE85027F6}"/>
              </a:ext>
            </a:extLst>
          </p:cNvPr>
          <p:cNvSpPr>
            <a:spLocks noGrp="1"/>
          </p:cNvSpPr>
          <p:nvPr>
            <p:ph idx="1"/>
          </p:nvPr>
        </p:nvSpPr>
        <p:spPr>
          <a:xfrm>
            <a:off x="5141344" y="2878805"/>
            <a:ext cx="6212456" cy="3331495"/>
          </a:xfrm>
        </p:spPr>
        <p:txBody>
          <a:bodyPr>
            <a:normAutofit/>
          </a:bodyPr>
          <a:lstStyle/>
          <a:p>
            <a:pPr marL="0" indent="0">
              <a:buNone/>
            </a:pPr>
            <a:r>
              <a:rPr lang="en-US" b="0" i="0" u="none" strike="noStrike">
                <a:effectLst/>
                <a:latin typeface="Tenorite Regular" panose="00000500000000000000" pitchFamily="2" charset="0"/>
              </a:rPr>
              <a:t>The evaluate of the model is 0.03626 in the test data.</a:t>
            </a:r>
            <a:r>
              <a:rPr lang="en-US" b="0" i="0">
                <a:effectLst/>
                <a:latin typeface="Tenorite Regular" panose="00000500000000000000" pitchFamily="2" charset="0"/>
              </a:rPr>
              <a:t> </a:t>
            </a:r>
            <a:endParaRPr lang="en-US" dirty="0"/>
          </a:p>
        </p:txBody>
      </p:sp>
      <p:sp>
        <p:nvSpPr>
          <p:cNvPr id="5" name="Slide Number Placeholder 4">
            <a:extLst>
              <a:ext uri="{FF2B5EF4-FFF2-40B4-BE49-F238E27FC236}">
                <a16:creationId xmlns:a16="http://schemas.microsoft.com/office/drawing/2014/main" id="{E145FACA-EB41-A3A8-3659-616D62CE8AC6}"/>
              </a:ext>
            </a:extLst>
          </p:cNvPr>
          <p:cNvSpPr>
            <a:spLocks noGrp="1"/>
          </p:cNvSpPr>
          <p:nvPr>
            <p:ph type="sldNum" sz="quarter" idx="4"/>
          </p:nvPr>
        </p:nvSpPr>
        <p:spPr>
          <a:xfrm>
            <a:off x="10518474" y="6356350"/>
            <a:ext cx="1414733" cy="365125"/>
          </a:xfrm>
        </p:spPr>
        <p:txBody>
          <a:bodyPr>
            <a:normAutofit/>
          </a:bodyPr>
          <a:lstStyle/>
          <a:p>
            <a:pPr>
              <a:spcAft>
                <a:spcPts val="600"/>
              </a:spcAft>
            </a:pPr>
            <a:fld id="{AE208ADF-3ADD-483D-A721-14E3EEE2C135}" type="slidenum">
              <a:rPr lang="en-US" smtClean="0"/>
              <a:pPr>
                <a:spcAft>
                  <a:spcPts val="600"/>
                </a:spcAft>
              </a:pPr>
              <a:t>15</a:t>
            </a:fld>
            <a:endParaRPr lang="en-US"/>
          </a:p>
        </p:txBody>
      </p:sp>
    </p:spTree>
    <p:extLst>
      <p:ext uri="{BB962C8B-B14F-4D97-AF65-F5344CB8AC3E}">
        <p14:creationId xmlns:p14="http://schemas.microsoft.com/office/powerpoint/2010/main" val="1485073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E679A24-160E-440A-9984-8923BC4B8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5561167" y="191156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useBgFill="1">
        <p:nvSpPr>
          <p:cNvPr id="26" name="Rectangle 25">
            <a:extLst>
              <a:ext uri="{FF2B5EF4-FFF2-40B4-BE49-F238E27FC236}">
                <a16:creationId xmlns:a16="http://schemas.microsoft.com/office/drawing/2014/main" id="{D4DCA362-CEAA-4588-881C-D36A1C9B1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E72F2B3-868A-349C-BBCC-7F1975EC6549}"/>
              </a:ext>
            </a:extLst>
          </p:cNvPr>
          <p:cNvPicPr>
            <a:picLocks noChangeAspect="1"/>
          </p:cNvPicPr>
          <p:nvPr/>
        </p:nvPicPr>
        <p:blipFill rotWithShape="1">
          <a:blip r:embed="rId2">
            <a:alphaModFix amt="40000"/>
          </a:blip>
          <a:srcRect b="19929"/>
          <a:stretch/>
        </p:blipFill>
        <p:spPr>
          <a:xfrm>
            <a:off x="20" y="10"/>
            <a:ext cx="12191980" cy="6857990"/>
          </a:xfrm>
          <a:prstGeom prst="rect">
            <a:avLst/>
          </a:prstGeom>
        </p:spPr>
      </p:pic>
      <p:sp>
        <p:nvSpPr>
          <p:cNvPr id="5" name="Title 4">
            <a:extLst>
              <a:ext uri="{FF2B5EF4-FFF2-40B4-BE49-F238E27FC236}">
                <a16:creationId xmlns:a16="http://schemas.microsoft.com/office/drawing/2014/main" id="{F2ED2FA2-D121-8B51-D970-5E822BA476C8}"/>
              </a:ext>
            </a:extLst>
          </p:cNvPr>
          <p:cNvSpPr>
            <a:spLocks noGrp="1"/>
          </p:cNvSpPr>
          <p:nvPr>
            <p:ph type="ctrTitle"/>
          </p:nvPr>
        </p:nvSpPr>
        <p:spPr>
          <a:xfrm>
            <a:off x="2540000" y="952501"/>
            <a:ext cx="7171765" cy="2268817"/>
          </a:xfrm>
        </p:spPr>
        <p:txBody>
          <a:bodyPr vert="horz" lIns="91440" tIns="45720" rIns="91440" bIns="45720" rtlCol="0" anchor="b">
            <a:normAutofit/>
          </a:bodyPr>
          <a:lstStyle/>
          <a:p>
            <a:pPr algn="ctr">
              <a:lnSpc>
                <a:spcPct val="90000"/>
              </a:lnSpc>
            </a:pPr>
            <a:r>
              <a:rPr lang="en-US" sz="4400">
                <a:solidFill>
                  <a:schemeClr val="tx1"/>
                </a:solidFill>
              </a:rPr>
              <a:t>PROPHET</a:t>
            </a:r>
          </a:p>
        </p:txBody>
      </p:sp>
      <p:sp>
        <p:nvSpPr>
          <p:cNvPr id="28" name="Freeform: Shape 27">
            <a:extLst>
              <a:ext uri="{FF2B5EF4-FFF2-40B4-BE49-F238E27FC236}">
                <a16:creationId xmlns:a16="http://schemas.microsoft.com/office/drawing/2014/main" id="{D7A68C44-338D-4957-B314-3BB915BD6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557398">
            <a:off x="5526062" y="3608113"/>
            <a:ext cx="1130147" cy="983069"/>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tx1"/>
          </a:solidFill>
          <a:ln w="9525" cap="flat">
            <a:noFill/>
            <a:prstDash val="solid"/>
            <a:miter/>
          </a:ln>
          <a:effectLst>
            <a:outerShdw blurRad="50800" dist="38100" dir="2700000" sx="97000" sy="97000" algn="tl" rotWithShape="0">
              <a:prstClr val="black">
                <a:alpha val="45000"/>
              </a:prstClr>
            </a:outerShdw>
          </a:effectLst>
        </p:spPr>
        <p:txBody>
          <a:bodyPr wrap="square" rtlCol="0" anchor="ctr">
            <a:noAutofit/>
          </a:bodyPr>
          <a:lstStyle/>
          <a:p>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5267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B4D67EBB-2EBC-4D85-9751-BE5E66FE07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2855F40C-7D0D-4428-9CDC-A1399DD68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10703604" y="511550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useBgFill="1">
        <p:nvSpPr>
          <p:cNvPr id="17" name="Rectangle 16">
            <a:extLst>
              <a:ext uri="{FF2B5EF4-FFF2-40B4-BE49-F238E27FC236}">
                <a16:creationId xmlns:a16="http://schemas.microsoft.com/office/drawing/2014/main" id="{E2156A03-D5DD-4DFC-A6B8-517A3B6E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13C20B3-E498-B8B6-6511-6202D1A36DA7}"/>
              </a:ext>
            </a:extLst>
          </p:cNvPr>
          <p:cNvPicPr>
            <a:picLocks noChangeAspect="1"/>
          </p:cNvPicPr>
          <p:nvPr/>
        </p:nvPicPr>
        <p:blipFill rotWithShape="1">
          <a:blip r:embed="rId2">
            <a:alphaModFix amt="40000"/>
          </a:blip>
          <a:srcRect t="26263" b="17487"/>
          <a:stretch/>
        </p:blipFill>
        <p:spPr>
          <a:xfrm>
            <a:off x="1" y="10"/>
            <a:ext cx="12192000" cy="6857989"/>
          </a:xfrm>
          <a:prstGeom prst="rect">
            <a:avLst/>
          </a:prstGeom>
        </p:spPr>
      </p:pic>
      <p:sp>
        <p:nvSpPr>
          <p:cNvPr id="5" name="Title 4">
            <a:extLst>
              <a:ext uri="{FF2B5EF4-FFF2-40B4-BE49-F238E27FC236}">
                <a16:creationId xmlns:a16="http://schemas.microsoft.com/office/drawing/2014/main" id="{544C2119-0FDA-AC0D-63E1-9A8AD578F4B7}"/>
              </a:ext>
            </a:extLst>
          </p:cNvPr>
          <p:cNvSpPr>
            <a:spLocks noGrp="1"/>
          </p:cNvSpPr>
          <p:nvPr>
            <p:ph type="title"/>
          </p:nvPr>
        </p:nvSpPr>
        <p:spPr>
          <a:xfrm>
            <a:off x="662797" y="952500"/>
            <a:ext cx="3322608" cy="5049579"/>
          </a:xfrm>
        </p:spPr>
        <p:txBody>
          <a:bodyPr vert="horz" lIns="91440" tIns="45720" rIns="91440" bIns="45720" rtlCol="0" anchor="ctr">
            <a:normAutofit/>
          </a:bodyPr>
          <a:lstStyle/>
          <a:p>
            <a:r>
              <a:rPr lang="en-US" b="1" i="0">
                <a:solidFill>
                  <a:schemeClr val="tx1"/>
                </a:solidFill>
                <a:effectLst/>
              </a:rPr>
              <a:t>What is the Prophet model?</a:t>
            </a:r>
            <a:endParaRPr lang="en-US">
              <a:solidFill>
                <a:schemeClr val="tx1"/>
              </a:solidFill>
            </a:endParaRPr>
          </a:p>
        </p:txBody>
      </p:sp>
      <p:cxnSp>
        <p:nvCxnSpPr>
          <p:cNvPr id="19" name="Straight Connector 18">
            <a:extLst>
              <a:ext uri="{FF2B5EF4-FFF2-40B4-BE49-F238E27FC236}">
                <a16:creationId xmlns:a16="http://schemas.microsoft.com/office/drawing/2014/main" id="{E167EECD-FA01-48B4-87C6-FEB59EE34E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83502" y="953312"/>
            <a:ext cx="0" cy="50495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8A423955-DEA4-317F-CAF9-3CE07DC424B5}"/>
              </a:ext>
            </a:extLst>
          </p:cNvPr>
          <p:cNvSpPr>
            <a:spLocks noGrp="1"/>
          </p:cNvSpPr>
          <p:nvPr>
            <p:ph idx="1"/>
          </p:nvPr>
        </p:nvSpPr>
        <p:spPr>
          <a:xfrm>
            <a:off x="5331128" y="647700"/>
            <a:ext cx="6022672" cy="5562600"/>
          </a:xfrm>
        </p:spPr>
        <p:txBody>
          <a:bodyPr vert="horz" lIns="91440" tIns="45720" rIns="91440" bIns="45720" rtlCol="0" anchor="ctr">
            <a:normAutofit/>
          </a:bodyPr>
          <a:lstStyle/>
          <a:p>
            <a:pPr algn="l">
              <a:lnSpc>
                <a:spcPct val="110000"/>
              </a:lnSpc>
            </a:pPr>
            <a:r>
              <a:rPr lang="en-US" sz="2000" b="0" i="0" u="none" strike="noStrike">
                <a:solidFill>
                  <a:schemeClr val="tx1"/>
                </a:solidFill>
                <a:effectLst/>
              </a:rPr>
              <a:t>The Prophet model is a procedure for forecasting time series data based on an additive model where non-linear trends are fit with yearly, weekly, and daily seasonality, plus holiday effects. It works best with time series that have strong seasonal effects and several seasons of historical data. The Prophet model consists of four main components: a piecewise linear or logistic growth curve trend, a yearly seasonal component modeled using Fourier series, a weekly seasonal component modeled using dummy variables, and holiday effects modeled as dummy variables. The model is estimated using a Bayesian approach and is robust to missing data, shifts in the trend, and outliers. The Prophet model is designed to be simple for non-experts to use, yet flexible and powerful.</a:t>
            </a:r>
            <a:r>
              <a:rPr lang="en-US" sz="2000" b="0" i="0">
                <a:solidFill>
                  <a:schemeClr val="tx1"/>
                </a:solidFill>
                <a:effectLst/>
              </a:rPr>
              <a:t> </a:t>
            </a:r>
            <a:endParaRPr lang="en-US" sz="2000">
              <a:solidFill>
                <a:schemeClr val="tx1"/>
              </a:solidFill>
            </a:endParaRPr>
          </a:p>
        </p:txBody>
      </p:sp>
    </p:spTree>
    <p:extLst>
      <p:ext uri="{BB962C8B-B14F-4D97-AF65-F5344CB8AC3E}">
        <p14:creationId xmlns:p14="http://schemas.microsoft.com/office/powerpoint/2010/main" val="2431410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724050A-FF94-9078-9049-8B458787B702}"/>
              </a:ext>
            </a:extLst>
          </p:cNvPr>
          <p:cNvSpPr>
            <a:spLocks noGrp="1"/>
          </p:cNvSpPr>
          <p:nvPr>
            <p:ph type="body" idx="1"/>
          </p:nvPr>
        </p:nvSpPr>
        <p:spPr>
          <a:xfrm>
            <a:off x="839788" y="969283"/>
            <a:ext cx="5157787" cy="584548"/>
          </a:xfrm>
        </p:spPr>
        <p:txBody>
          <a:bodyPr/>
          <a:lstStyle/>
          <a:p>
            <a:r>
              <a:rPr lang="en-US" sz="1800" b="1" i="0" u="none" strike="noStrike" dirty="0">
                <a:solidFill>
                  <a:srgbClr val="EE6E20"/>
                </a:solidFill>
                <a:effectLst/>
                <a:latin typeface="Tenorite Bold" panose="00000800000000000000" pitchFamily="2" charset="0"/>
              </a:rPr>
              <a:t>The GR load</a:t>
            </a:r>
            <a:r>
              <a:rPr lang="el-GR" sz="1800" b="1" i="0" u="none" strike="noStrike" dirty="0">
                <a:solidFill>
                  <a:srgbClr val="EE6E20"/>
                </a:solidFill>
                <a:effectLst/>
                <a:latin typeface="Tenorite Bold" panose="00000800000000000000" pitchFamily="2" charset="0"/>
              </a:rPr>
              <a:t> </a:t>
            </a:r>
            <a:r>
              <a:rPr lang="en-US" sz="1800" b="1" i="0" u="none" strike="noStrike" dirty="0">
                <a:solidFill>
                  <a:srgbClr val="EE6E20"/>
                </a:solidFill>
                <a:effectLst/>
                <a:latin typeface="Tenorite Bold" panose="00000800000000000000" pitchFamily="2" charset="0"/>
              </a:rPr>
              <a:t>actual </a:t>
            </a:r>
            <a:r>
              <a:rPr lang="en-US" sz="1800" b="1" i="0" u="none" strike="noStrike" dirty="0" err="1">
                <a:solidFill>
                  <a:srgbClr val="EE6E20"/>
                </a:solidFill>
                <a:effectLst/>
                <a:latin typeface="Tenorite Bold" panose="00000800000000000000" pitchFamily="2" charset="0"/>
              </a:rPr>
              <a:t>entsoe</a:t>
            </a:r>
            <a:r>
              <a:rPr lang="en-US" sz="1800" b="1" i="0" u="none" strike="noStrike" dirty="0">
                <a:solidFill>
                  <a:srgbClr val="EE6E20"/>
                </a:solidFill>
                <a:effectLst/>
                <a:latin typeface="Tenorite Bold" panose="00000800000000000000" pitchFamily="2" charset="0"/>
              </a:rPr>
              <a:t> transparency.</a:t>
            </a:r>
            <a:r>
              <a:rPr lang="en-US" sz="1800" b="1" i="0" dirty="0">
                <a:solidFill>
                  <a:srgbClr val="EE6E20"/>
                </a:solidFill>
                <a:effectLst/>
                <a:latin typeface="Tenorite Bold" panose="00000800000000000000" pitchFamily="2" charset="0"/>
              </a:rPr>
              <a:t> </a:t>
            </a:r>
            <a:endParaRPr lang="en-US" dirty="0"/>
          </a:p>
        </p:txBody>
      </p:sp>
      <p:pic>
        <p:nvPicPr>
          <p:cNvPr id="17" name="Content Placeholder 16">
            <a:extLst>
              <a:ext uri="{FF2B5EF4-FFF2-40B4-BE49-F238E27FC236}">
                <a16:creationId xmlns:a16="http://schemas.microsoft.com/office/drawing/2014/main" id="{351567A2-0630-9CB7-D69F-1C19CC4D5042}"/>
              </a:ext>
            </a:extLst>
          </p:cNvPr>
          <p:cNvPicPr>
            <a:picLocks noGrp="1" noChangeAspect="1"/>
          </p:cNvPicPr>
          <p:nvPr>
            <p:ph sz="half" idx="2"/>
          </p:nvPr>
        </p:nvPicPr>
        <p:blipFill>
          <a:blip r:embed="rId2"/>
          <a:stretch>
            <a:fillRect/>
          </a:stretch>
        </p:blipFill>
        <p:spPr>
          <a:xfrm>
            <a:off x="839787" y="2274319"/>
            <a:ext cx="5157787" cy="3361542"/>
          </a:xfrm>
        </p:spPr>
      </p:pic>
      <p:sp>
        <p:nvSpPr>
          <p:cNvPr id="14" name="Text Placeholder 13">
            <a:extLst>
              <a:ext uri="{FF2B5EF4-FFF2-40B4-BE49-F238E27FC236}">
                <a16:creationId xmlns:a16="http://schemas.microsoft.com/office/drawing/2014/main" id="{D1F01BBE-E27C-4644-1D5C-1D0E0D9136AD}"/>
              </a:ext>
            </a:extLst>
          </p:cNvPr>
          <p:cNvSpPr>
            <a:spLocks noGrp="1"/>
          </p:cNvSpPr>
          <p:nvPr>
            <p:ph type="body" sz="quarter" idx="3"/>
          </p:nvPr>
        </p:nvSpPr>
        <p:spPr>
          <a:xfrm>
            <a:off x="6169025" y="969283"/>
            <a:ext cx="5183188" cy="584549"/>
          </a:xfrm>
        </p:spPr>
        <p:txBody>
          <a:bodyPr/>
          <a:lstStyle/>
          <a:p>
            <a:r>
              <a:rPr lang="en-US" sz="1800" b="1" i="0" u="none" strike="noStrike" dirty="0">
                <a:solidFill>
                  <a:srgbClr val="EE6E20"/>
                </a:solidFill>
                <a:effectLst/>
                <a:latin typeface="Tenorite Bold" panose="00000800000000000000" pitchFamily="2" charset="0"/>
              </a:rPr>
              <a:t>The GR load forecast </a:t>
            </a:r>
            <a:r>
              <a:rPr lang="en-US" sz="1800" b="1" i="0" u="none" strike="noStrike" dirty="0" err="1">
                <a:solidFill>
                  <a:srgbClr val="EE6E20"/>
                </a:solidFill>
                <a:effectLst/>
                <a:latin typeface="Tenorite Bold" panose="00000800000000000000" pitchFamily="2" charset="0"/>
              </a:rPr>
              <a:t>entsoe</a:t>
            </a:r>
            <a:r>
              <a:rPr lang="en-US" sz="1800" b="1" i="0" u="none" strike="noStrike" dirty="0">
                <a:solidFill>
                  <a:srgbClr val="EE6E20"/>
                </a:solidFill>
                <a:effectLst/>
                <a:latin typeface="Tenorite Bold" panose="00000800000000000000" pitchFamily="2" charset="0"/>
              </a:rPr>
              <a:t> transparency.</a:t>
            </a:r>
            <a:r>
              <a:rPr lang="en-US" sz="1800" b="1" i="0" dirty="0">
                <a:solidFill>
                  <a:srgbClr val="EE6E20"/>
                </a:solidFill>
                <a:effectLst/>
                <a:latin typeface="Tenorite Bold" panose="00000800000000000000" pitchFamily="2" charset="0"/>
              </a:rPr>
              <a:t> </a:t>
            </a:r>
            <a:endParaRPr lang="en-US" dirty="0"/>
          </a:p>
        </p:txBody>
      </p:sp>
      <p:pic>
        <p:nvPicPr>
          <p:cNvPr id="19" name="Content Placeholder 18">
            <a:extLst>
              <a:ext uri="{FF2B5EF4-FFF2-40B4-BE49-F238E27FC236}">
                <a16:creationId xmlns:a16="http://schemas.microsoft.com/office/drawing/2014/main" id="{E91437A9-AA63-0EA2-7FC2-A782F586E765}"/>
              </a:ext>
            </a:extLst>
          </p:cNvPr>
          <p:cNvPicPr>
            <a:picLocks noGrp="1" noChangeAspect="1"/>
          </p:cNvPicPr>
          <p:nvPr>
            <p:ph sz="quarter" idx="4"/>
          </p:nvPr>
        </p:nvPicPr>
        <p:blipFill>
          <a:blip r:embed="rId3"/>
          <a:stretch>
            <a:fillRect/>
          </a:stretch>
        </p:blipFill>
        <p:spPr>
          <a:xfrm>
            <a:off x="6169025" y="2274319"/>
            <a:ext cx="5183188" cy="3220120"/>
          </a:xfrm>
        </p:spPr>
      </p:pic>
      <p:sp>
        <p:nvSpPr>
          <p:cNvPr id="6" name="Slide Number Placeholder 5">
            <a:extLst>
              <a:ext uri="{FF2B5EF4-FFF2-40B4-BE49-F238E27FC236}">
                <a16:creationId xmlns:a16="http://schemas.microsoft.com/office/drawing/2014/main" id="{D6981493-50E3-BA20-C471-66A8B4445597}"/>
              </a:ext>
            </a:extLst>
          </p:cNvPr>
          <p:cNvSpPr>
            <a:spLocks noGrp="1"/>
          </p:cNvSpPr>
          <p:nvPr>
            <p:ph type="sldNum" sz="quarter" idx="12"/>
          </p:nvPr>
        </p:nvSpPr>
        <p:spPr/>
        <p:txBody>
          <a:bodyPr/>
          <a:lstStyle/>
          <a:p>
            <a:fld id="{AE208ADF-3ADD-483D-A721-14E3EEE2C135}" type="slidenum">
              <a:rPr lang="en-US" smtClean="0"/>
              <a:t>18</a:t>
            </a:fld>
            <a:endParaRPr lang="en-US" dirty="0"/>
          </a:p>
        </p:txBody>
      </p:sp>
    </p:spTree>
    <p:extLst>
      <p:ext uri="{BB962C8B-B14F-4D97-AF65-F5344CB8AC3E}">
        <p14:creationId xmlns:p14="http://schemas.microsoft.com/office/powerpoint/2010/main" val="1207329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724050A-FF94-9078-9049-8B458787B702}"/>
              </a:ext>
            </a:extLst>
          </p:cNvPr>
          <p:cNvSpPr>
            <a:spLocks noGrp="1"/>
          </p:cNvSpPr>
          <p:nvPr>
            <p:ph type="body" idx="1"/>
          </p:nvPr>
        </p:nvSpPr>
        <p:spPr>
          <a:xfrm>
            <a:off x="839788" y="969283"/>
            <a:ext cx="5157787" cy="584548"/>
          </a:xfrm>
        </p:spPr>
        <p:txBody>
          <a:bodyPr/>
          <a:lstStyle/>
          <a:p>
            <a:r>
              <a:rPr lang="en-US" sz="1800" b="1" i="0" u="none" strike="noStrike" dirty="0">
                <a:solidFill>
                  <a:srgbClr val="EE6E20"/>
                </a:solidFill>
                <a:effectLst/>
                <a:latin typeface="Tenorite Bold" panose="00000800000000000000" pitchFamily="2" charset="0"/>
              </a:rPr>
              <a:t>The GR Solar generation actual.</a:t>
            </a:r>
            <a:r>
              <a:rPr lang="en-US" sz="1800" b="1" i="0" dirty="0">
                <a:solidFill>
                  <a:srgbClr val="EE6E20"/>
                </a:solidFill>
                <a:effectLst/>
                <a:latin typeface="Tenorite Bold" panose="00000800000000000000" pitchFamily="2" charset="0"/>
              </a:rPr>
              <a:t> </a:t>
            </a:r>
            <a:endParaRPr lang="en-US" dirty="0"/>
          </a:p>
        </p:txBody>
      </p:sp>
      <p:sp>
        <p:nvSpPr>
          <p:cNvPr id="14" name="Text Placeholder 13">
            <a:extLst>
              <a:ext uri="{FF2B5EF4-FFF2-40B4-BE49-F238E27FC236}">
                <a16:creationId xmlns:a16="http://schemas.microsoft.com/office/drawing/2014/main" id="{D1F01BBE-E27C-4644-1D5C-1D0E0D9136AD}"/>
              </a:ext>
            </a:extLst>
          </p:cNvPr>
          <p:cNvSpPr>
            <a:spLocks noGrp="1"/>
          </p:cNvSpPr>
          <p:nvPr>
            <p:ph type="body" sz="quarter" idx="3"/>
          </p:nvPr>
        </p:nvSpPr>
        <p:spPr>
          <a:xfrm>
            <a:off x="6169025" y="969283"/>
            <a:ext cx="5183188" cy="584549"/>
          </a:xfrm>
        </p:spPr>
        <p:txBody>
          <a:bodyPr/>
          <a:lstStyle/>
          <a:p>
            <a:r>
              <a:rPr lang="en-US" sz="1800" b="1" i="0" u="none" strike="noStrike" dirty="0">
                <a:solidFill>
                  <a:srgbClr val="EE6E20"/>
                </a:solidFill>
                <a:effectLst/>
                <a:latin typeface="Tenorite Bold" panose="00000800000000000000" pitchFamily="2" charset="0"/>
              </a:rPr>
              <a:t>The GR wind onshore generation actual.</a:t>
            </a:r>
            <a:r>
              <a:rPr lang="en-US" sz="1800" b="1" i="0" dirty="0">
                <a:solidFill>
                  <a:srgbClr val="EE6E20"/>
                </a:solidFill>
                <a:effectLst/>
                <a:latin typeface="Tenorite Bold" panose="00000800000000000000" pitchFamily="2" charset="0"/>
              </a:rPr>
              <a:t> </a:t>
            </a:r>
            <a:endParaRPr lang="en-US" dirty="0"/>
          </a:p>
        </p:txBody>
      </p:sp>
      <p:sp>
        <p:nvSpPr>
          <p:cNvPr id="6" name="Slide Number Placeholder 5">
            <a:extLst>
              <a:ext uri="{FF2B5EF4-FFF2-40B4-BE49-F238E27FC236}">
                <a16:creationId xmlns:a16="http://schemas.microsoft.com/office/drawing/2014/main" id="{D6981493-50E3-BA20-C471-66A8B4445597}"/>
              </a:ext>
            </a:extLst>
          </p:cNvPr>
          <p:cNvSpPr>
            <a:spLocks noGrp="1"/>
          </p:cNvSpPr>
          <p:nvPr>
            <p:ph type="sldNum" sz="quarter" idx="12"/>
          </p:nvPr>
        </p:nvSpPr>
        <p:spPr/>
        <p:txBody>
          <a:bodyPr/>
          <a:lstStyle/>
          <a:p>
            <a:fld id="{AE208ADF-3ADD-483D-A721-14E3EEE2C135}" type="slidenum">
              <a:rPr lang="en-US" smtClean="0"/>
              <a:t>19</a:t>
            </a:fld>
            <a:endParaRPr lang="en-US" dirty="0"/>
          </a:p>
        </p:txBody>
      </p:sp>
      <p:pic>
        <p:nvPicPr>
          <p:cNvPr id="5" name="Content Placeholder 4">
            <a:extLst>
              <a:ext uri="{FF2B5EF4-FFF2-40B4-BE49-F238E27FC236}">
                <a16:creationId xmlns:a16="http://schemas.microsoft.com/office/drawing/2014/main" id="{6B9102E3-0DBD-4DC6-9418-721A234183DA}"/>
              </a:ext>
            </a:extLst>
          </p:cNvPr>
          <p:cNvPicPr>
            <a:picLocks noGrp="1" noChangeAspect="1"/>
          </p:cNvPicPr>
          <p:nvPr>
            <p:ph sz="half" idx="2"/>
          </p:nvPr>
        </p:nvPicPr>
        <p:blipFill>
          <a:blip r:embed="rId2"/>
          <a:stretch>
            <a:fillRect/>
          </a:stretch>
        </p:blipFill>
        <p:spPr>
          <a:xfrm>
            <a:off x="865189" y="2274319"/>
            <a:ext cx="5157787" cy="3272051"/>
          </a:xfrm>
        </p:spPr>
      </p:pic>
      <p:pic>
        <p:nvPicPr>
          <p:cNvPr id="10" name="Content Placeholder 9">
            <a:extLst>
              <a:ext uri="{FF2B5EF4-FFF2-40B4-BE49-F238E27FC236}">
                <a16:creationId xmlns:a16="http://schemas.microsoft.com/office/drawing/2014/main" id="{B6ABCEC7-D9AC-67E3-13B3-63FB79794E14}"/>
              </a:ext>
            </a:extLst>
          </p:cNvPr>
          <p:cNvPicPr>
            <a:picLocks noGrp="1" noChangeAspect="1"/>
          </p:cNvPicPr>
          <p:nvPr>
            <p:ph sz="quarter" idx="4"/>
          </p:nvPr>
        </p:nvPicPr>
        <p:blipFill>
          <a:blip r:embed="rId3"/>
          <a:stretch>
            <a:fillRect/>
          </a:stretch>
        </p:blipFill>
        <p:spPr>
          <a:xfrm>
            <a:off x="6661524" y="2137454"/>
            <a:ext cx="4198190" cy="3751263"/>
          </a:xfrm>
        </p:spPr>
      </p:pic>
    </p:spTree>
    <p:extLst>
      <p:ext uri="{BB962C8B-B14F-4D97-AF65-F5344CB8AC3E}">
        <p14:creationId xmlns:p14="http://schemas.microsoft.com/office/powerpoint/2010/main" val="2352054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1" name="Straight Connector 80">
            <a:extLst>
              <a:ext uri="{FF2B5EF4-FFF2-40B4-BE49-F238E27FC236}">
                <a16:creationId xmlns:a16="http://schemas.microsoft.com/office/drawing/2014/main" id="{B4D67EBB-2EBC-4D85-9751-BE5E66FE07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83" name="Freeform: Shape 82">
            <a:extLst>
              <a:ext uri="{FF2B5EF4-FFF2-40B4-BE49-F238E27FC236}">
                <a16:creationId xmlns:a16="http://schemas.microsoft.com/office/drawing/2014/main" id="{2855F40C-7D0D-4428-9CDC-A1399DD68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10703604" y="511550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useBgFill="1">
        <p:nvSpPr>
          <p:cNvPr id="85" name="Rectangle 84">
            <a:extLst>
              <a:ext uri="{FF2B5EF4-FFF2-40B4-BE49-F238E27FC236}">
                <a16:creationId xmlns:a16="http://schemas.microsoft.com/office/drawing/2014/main" id="{DEB38159-65C7-468B-8AAC-0CB079B54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C939E1-00A2-4A36-B095-E065A6DE0161}"/>
              </a:ext>
            </a:extLst>
          </p:cNvPr>
          <p:cNvSpPr>
            <a:spLocks noGrp="1"/>
          </p:cNvSpPr>
          <p:nvPr>
            <p:ph type="title"/>
          </p:nvPr>
        </p:nvSpPr>
        <p:spPr>
          <a:xfrm>
            <a:off x="838199" y="1561648"/>
            <a:ext cx="5905501" cy="1240965"/>
          </a:xfrm>
        </p:spPr>
        <p:txBody>
          <a:bodyPr vert="horz" lIns="91440" tIns="45720" rIns="91440" bIns="45720" rtlCol="0" anchor="ctr">
            <a:normAutofit/>
          </a:bodyPr>
          <a:lstStyle/>
          <a:p>
            <a:pPr algn="ctr"/>
            <a:r>
              <a:rPr lang="en-US" dirty="0"/>
              <a:t>Agenda</a:t>
            </a:r>
            <a:endParaRPr lang="en-US"/>
          </a:p>
        </p:txBody>
      </p:sp>
      <p:sp>
        <p:nvSpPr>
          <p:cNvPr id="87" name="Freeform: Shape 86">
            <a:extLst>
              <a:ext uri="{FF2B5EF4-FFF2-40B4-BE49-F238E27FC236}">
                <a16:creationId xmlns:a16="http://schemas.microsoft.com/office/drawing/2014/main" id="{02208DA7-F437-4AF0-A6E0-7C4F6F1F8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4138" flipH="1">
            <a:off x="3505197" y="538111"/>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3" name="Content Placeholder 2">
            <a:extLst>
              <a:ext uri="{FF2B5EF4-FFF2-40B4-BE49-F238E27FC236}">
                <a16:creationId xmlns:a16="http://schemas.microsoft.com/office/drawing/2014/main" id="{A3B54E3C-306E-4FC5-A69F-6423F774DAB8}"/>
              </a:ext>
            </a:extLst>
          </p:cNvPr>
          <p:cNvSpPr>
            <a:spLocks noGrp="1"/>
          </p:cNvSpPr>
          <p:nvPr>
            <p:ph idx="1"/>
          </p:nvPr>
        </p:nvSpPr>
        <p:spPr>
          <a:xfrm>
            <a:off x="838199" y="2867929"/>
            <a:ext cx="5905501" cy="3327647"/>
          </a:xfrm>
        </p:spPr>
        <p:txBody>
          <a:bodyPr vert="horz" lIns="91440" tIns="45720" rIns="91440" bIns="45720" rtlCol="0">
            <a:normAutofit/>
          </a:bodyPr>
          <a:lstStyle/>
          <a:p>
            <a:pPr>
              <a:lnSpc>
                <a:spcPct val="110000"/>
              </a:lnSpc>
            </a:pPr>
            <a:r>
              <a:rPr lang="en-US"/>
              <a:t>The dataset</a:t>
            </a:r>
          </a:p>
          <a:p>
            <a:pPr>
              <a:lnSpc>
                <a:spcPct val="110000"/>
              </a:lnSpc>
            </a:pPr>
            <a:r>
              <a:rPr lang="en-US"/>
              <a:t>Arima</a:t>
            </a:r>
          </a:p>
          <a:p>
            <a:pPr>
              <a:lnSpc>
                <a:spcPct val="110000"/>
              </a:lnSpc>
            </a:pPr>
            <a:r>
              <a:rPr lang="en-US"/>
              <a:t>LSTM</a:t>
            </a:r>
          </a:p>
          <a:p>
            <a:pPr>
              <a:lnSpc>
                <a:spcPct val="110000"/>
              </a:lnSpc>
            </a:pPr>
            <a:r>
              <a:rPr lang="en-US"/>
              <a:t>Prophet</a:t>
            </a:r>
          </a:p>
          <a:p>
            <a:pPr>
              <a:lnSpc>
                <a:spcPct val="110000"/>
              </a:lnSpc>
            </a:pPr>
            <a:r>
              <a:rPr lang="en-US"/>
              <a:t>Xgboost</a:t>
            </a:r>
          </a:p>
          <a:p>
            <a:pPr>
              <a:lnSpc>
                <a:spcPct val="110000"/>
              </a:lnSpc>
            </a:pPr>
            <a:r>
              <a:rPr lang="en-US"/>
              <a:t>AutoML</a:t>
            </a:r>
          </a:p>
        </p:txBody>
      </p:sp>
      <p:pic>
        <p:nvPicPr>
          <p:cNvPr id="11" name="Picture Placeholder 10" descr="A close up of a green tree branch with a baby pine cone">
            <a:extLst>
              <a:ext uri="{FF2B5EF4-FFF2-40B4-BE49-F238E27FC236}">
                <a16:creationId xmlns:a16="http://schemas.microsoft.com/office/drawing/2014/main" id="{29ECE34D-620F-4312-BB89-40BCDBDB2503}"/>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l="42831" r="-5" b="-5"/>
          <a:stretch/>
        </p:blipFill>
        <p:spPr>
          <a:xfrm>
            <a:off x="7478595" y="654056"/>
            <a:ext cx="1936341" cy="2701095"/>
          </a:xfrm>
          <a:prstGeom prst="rect">
            <a:avLst/>
          </a:prstGeom>
        </p:spPr>
      </p:pic>
      <p:pic>
        <p:nvPicPr>
          <p:cNvPr id="9" name="Picture Placeholder 8" descr="Close up picture of tree rings">
            <a:extLst>
              <a:ext uri="{FF2B5EF4-FFF2-40B4-BE49-F238E27FC236}">
                <a16:creationId xmlns:a16="http://schemas.microsoft.com/office/drawing/2014/main" id="{072D25A5-89BE-44C4-B28D-DA5455752AA2}"/>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8881" r="22848" b="-4"/>
          <a:stretch/>
        </p:blipFill>
        <p:spPr>
          <a:xfrm>
            <a:off x="9575802" y="654057"/>
            <a:ext cx="1973526" cy="2701094"/>
          </a:xfrm>
          <a:prstGeom prst="rect">
            <a:avLst/>
          </a:prstGeom>
        </p:spPr>
      </p:pic>
      <p:pic>
        <p:nvPicPr>
          <p:cNvPr id="13" name="Picture Placeholder 12" descr="A close-up of tree bark">
            <a:extLst>
              <a:ext uri="{FF2B5EF4-FFF2-40B4-BE49-F238E27FC236}">
                <a16:creationId xmlns:a16="http://schemas.microsoft.com/office/drawing/2014/main" id="{5C2E09F6-794D-4CBA-A9C6-4460C18FC393}"/>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l="19628" r="23002" b="6"/>
          <a:stretch/>
        </p:blipFill>
        <p:spPr>
          <a:xfrm>
            <a:off x="7478597" y="3518731"/>
            <a:ext cx="1936341" cy="2691570"/>
          </a:xfrm>
          <a:prstGeom prst="rect">
            <a:avLst/>
          </a:prstGeom>
        </p:spPr>
      </p:pic>
      <p:pic>
        <p:nvPicPr>
          <p:cNvPr id="15" name="Picture Placeholder 14" descr="A close up of a green tree branch">
            <a:extLst>
              <a:ext uri="{FF2B5EF4-FFF2-40B4-BE49-F238E27FC236}">
                <a16:creationId xmlns:a16="http://schemas.microsoft.com/office/drawing/2014/main" id="{4A4FF327-FD26-47EF-A265-02A0BB3793C5}"/>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l="34637" r="7154" b="6"/>
          <a:stretch/>
        </p:blipFill>
        <p:spPr>
          <a:xfrm>
            <a:off x="9575804" y="3518732"/>
            <a:ext cx="1964675" cy="2691569"/>
          </a:xfrm>
          <a:prstGeom prst="rect">
            <a:avLst/>
          </a:prstGeom>
        </p:spPr>
      </p:pic>
      <p:sp>
        <p:nvSpPr>
          <p:cNvPr id="76" name="Slide Number Placeholder 75">
            <a:extLst>
              <a:ext uri="{FF2B5EF4-FFF2-40B4-BE49-F238E27FC236}">
                <a16:creationId xmlns:a16="http://schemas.microsoft.com/office/drawing/2014/main" id="{4FCE912F-09D6-4C14-A807-126C32B03BB1}"/>
              </a:ext>
            </a:extLst>
          </p:cNvPr>
          <p:cNvSpPr>
            <a:spLocks noGrp="1"/>
          </p:cNvSpPr>
          <p:nvPr>
            <p:ph type="sldNum" sz="quarter" idx="4"/>
          </p:nvPr>
        </p:nvSpPr>
        <p:spPr>
          <a:xfrm>
            <a:off x="10518474" y="6356350"/>
            <a:ext cx="1414733" cy="365125"/>
          </a:xfrm>
        </p:spPr>
        <p:txBody>
          <a:bodyPr vert="horz" lIns="91440" tIns="45720" rIns="91440" bIns="45720" rtlCol="0" anchor="ctr">
            <a:normAutofit/>
          </a:bodyPr>
          <a:lstStyle/>
          <a:p>
            <a:pPr>
              <a:spcAft>
                <a:spcPts val="600"/>
              </a:spcAft>
            </a:pPr>
            <a:fld id="{AE208ADF-3ADD-483D-A721-14E3EEE2C135}" type="slidenum">
              <a:rPr lang="en-US" smtClean="0"/>
              <a:pPr>
                <a:spcAft>
                  <a:spcPts val="600"/>
                </a:spcAft>
              </a:pPr>
              <a:t>2</a:t>
            </a:fld>
            <a:endParaRPr lang="en-US"/>
          </a:p>
        </p:txBody>
      </p:sp>
    </p:spTree>
    <p:extLst>
      <p:ext uri="{BB962C8B-B14F-4D97-AF65-F5344CB8AC3E}">
        <p14:creationId xmlns:p14="http://schemas.microsoft.com/office/powerpoint/2010/main" val="1317231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E679A24-160E-440A-9984-8923BC4B8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5561167" y="191156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useBgFill="1">
        <p:nvSpPr>
          <p:cNvPr id="28" name="Rectangle 27">
            <a:extLst>
              <a:ext uri="{FF2B5EF4-FFF2-40B4-BE49-F238E27FC236}">
                <a16:creationId xmlns:a16="http://schemas.microsoft.com/office/drawing/2014/main" id="{D4DCA362-CEAA-4588-881C-D36A1C9B1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2">
            <a:extLst>
              <a:ext uri="{FF2B5EF4-FFF2-40B4-BE49-F238E27FC236}">
                <a16:creationId xmlns:a16="http://schemas.microsoft.com/office/drawing/2014/main" id="{04B9A6EC-7E68-2B29-B5B1-42FEB5A75B37}"/>
              </a:ext>
            </a:extLst>
          </p:cNvPr>
          <p:cNvPicPr>
            <a:picLocks noChangeAspect="1"/>
          </p:cNvPicPr>
          <p:nvPr/>
        </p:nvPicPr>
        <p:blipFill rotWithShape="1">
          <a:blip r:embed="rId2">
            <a:alphaModFix amt="40000"/>
          </a:blip>
          <a:srcRect t="976" b="13797"/>
          <a:stretch/>
        </p:blipFill>
        <p:spPr>
          <a:xfrm>
            <a:off x="20" y="10"/>
            <a:ext cx="12191980" cy="6857989"/>
          </a:xfrm>
          <a:prstGeom prst="rect">
            <a:avLst/>
          </a:prstGeom>
        </p:spPr>
      </p:pic>
      <p:sp>
        <p:nvSpPr>
          <p:cNvPr id="9" name="Title 8">
            <a:extLst>
              <a:ext uri="{FF2B5EF4-FFF2-40B4-BE49-F238E27FC236}">
                <a16:creationId xmlns:a16="http://schemas.microsoft.com/office/drawing/2014/main" id="{D9412638-678A-7319-C7DE-B24A0B1D7C9F}"/>
              </a:ext>
            </a:extLst>
          </p:cNvPr>
          <p:cNvSpPr>
            <a:spLocks noGrp="1"/>
          </p:cNvSpPr>
          <p:nvPr>
            <p:ph type="ctrTitle"/>
          </p:nvPr>
        </p:nvSpPr>
        <p:spPr>
          <a:xfrm>
            <a:off x="2540000" y="952501"/>
            <a:ext cx="7171765" cy="2268817"/>
          </a:xfrm>
        </p:spPr>
        <p:txBody>
          <a:bodyPr vert="horz" lIns="91440" tIns="45720" rIns="91440" bIns="45720" rtlCol="0" anchor="b">
            <a:normAutofit/>
          </a:bodyPr>
          <a:lstStyle/>
          <a:p>
            <a:pPr algn="ctr">
              <a:lnSpc>
                <a:spcPct val="90000"/>
              </a:lnSpc>
            </a:pPr>
            <a:r>
              <a:rPr lang="en-US" sz="4400" b="1" i="0">
                <a:solidFill>
                  <a:schemeClr val="tx1"/>
                </a:solidFill>
                <a:effectLst/>
              </a:rPr>
              <a:t>XGBOOST</a:t>
            </a:r>
            <a:endParaRPr lang="en-US" sz="4400">
              <a:solidFill>
                <a:schemeClr val="tx1"/>
              </a:solidFill>
            </a:endParaRPr>
          </a:p>
        </p:txBody>
      </p:sp>
      <p:sp>
        <p:nvSpPr>
          <p:cNvPr id="30" name="Freeform: Shape 29">
            <a:extLst>
              <a:ext uri="{FF2B5EF4-FFF2-40B4-BE49-F238E27FC236}">
                <a16:creationId xmlns:a16="http://schemas.microsoft.com/office/drawing/2014/main" id="{D7A68C44-338D-4957-B314-3BB915BD6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557398">
            <a:off x="5526062" y="3608113"/>
            <a:ext cx="1130147" cy="983069"/>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tx1"/>
          </a:solidFill>
          <a:ln w="9525" cap="flat">
            <a:noFill/>
            <a:prstDash val="solid"/>
            <a:miter/>
          </a:ln>
          <a:effectLst>
            <a:outerShdw blurRad="50800" dist="38100" dir="2700000" sx="97000" sy="97000" algn="tl" rotWithShape="0">
              <a:prstClr val="black">
                <a:alpha val="45000"/>
              </a:prstClr>
            </a:outerShdw>
          </a:effectLst>
        </p:spPr>
        <p:txBody>
          <a:bodyPr wrap="square" rtlCol="0" anchor="ctr">
            <a:noAutofit/>
          </a:bodyPr>
          <a:lstStyle/>
          <a:p>
            <a:endParaRPr lang="en-US">
              <a:effectLst>
                <a:outerShdw blurRad="38100" dist="38100" dir="2700000" algn="tl">
                  <a:srgbClr val="000000">
                    <a:alpha val="43137"/>
                  </a:srgbClr>
                </a:outerShdw>
              </a:effectLst>
            </a:endParaRPr>
          </a:p>
        </p:txBody>
      </p:sp>
      <p:sp>
        <p:nvSpPr>
          <p:cNvPr id="8" name="Slide Number Placeholder 7">
            <a:extLst>
              <a:ext uri="{FF2B5EF4-FFF2-40B4-BE49-F238E27FC236}">
                <a16:creationId xmlns:a16="http://schemas.microsoft.com/office/drawing/2014/main" id="{59820B9F-040F-C9DF-A654-C57DA3CEF90C}"/>
              </a:ext>
            </a:extLst>
          </p:cNvPr>
          <p:cNvSpPr>
            <a:spLocks noGrp="1"/>
          </p:cNvSpPr>
          <p:nvPr>
            <p:ph type="sldNum" sz="quarter" idx="4294967295"/>
          </p:nvPr>
        </p:nvSpPr>
        <p:spPr>
          <a:xfrm>
            <a:off x="10518474" y="6356350"/>
            <a:ext cx="1414733" cy="365125"/>
          </a:xfrm>
        </p:spPr>
        <p:txBody>
          <a:bodyPr vert="horz" lIns="91440" tIns="45720" rIns="91440" bIns="45720" rtlCol="0" anchor="ctr">
            <a:normAutofit/>
          </a:bodyPr>
          <a:lstStyle/>
          <a:p>
            <a:pPr>
              <a:spcAft>
                <a:spcPts val="600"/>
              </a:spcAft>
            </a:pPr>
            <a:fld id="{AE208ADF-3ADD-483D-A721-14E3EEE2C135}" type="slidenum">
              <a:rPr lang="en-US">
                <a:solidFill>
                  <a:schemeClr val="tx1"/>
                </a:solidFill>
              </a:rPr>
              <a:pPr>
                <a:spcAft>
                  <a:spcPts val="600"/>
                </a:spcAft>
              </a:pPr>
              <a:t>20</a:t>
            </a:fld>
            <a:endParaRPr lang="en-US">
              <a:solidFill>
                <a:schemeClr val="tx1"/>
              </a:solidFill>
            </a:endParaRPr>
          </a:p>
        </p:txBody>
      </p:sp>
    </p:spTree>
    <p:extLst>
      <p:ext uri="{BB962C8B-B14F-4D97-AF65-F5344CB8AC3E}">
        <p14:creationId xmlns:p14="http://schemas.microsoft.com/office/powerpoint/2010/main" val="363106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18">
            <a:extLst>
              <a:ext uri="{FF2B5EF4-FFF2-40B4-BE49-F238E27FC236}">
                <a16:creationId xmlns:a16="http://schemas.microsoft.com/office/drawing/2014/main" id="{E2156A03-D5DD-4DFC-A6B8-517A3B6E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7" descr="Small tree">
            <a:extLst>
              <a:ext uri="{FF2B5EF4-FFF2-40B4-BE49-F238E27FC236}">
                <a16:creationId xmlns:a16="http://schemas.microsoft.com/office/drawing/2014/main" id="{AA3BE3B0-95F8-82F8-CA3D-BC5B6A23008E}"/>
              </a:ext>
            </a:extLst>
          </p:cNvPr>
          <p:cNvPicPr>
            <a:picLocks noChangeAspect="1"/>
          </p:cNvPicPr>
          <p:nvPr/>
        </p:nvPicPr>
        <p:blipFill rotWithShape="1">
          <a:blip r:embed="rId2">
            <a:alphaModFix amt="40000"/>
          </a:blip>
          <a:srcRect t="3848" b="11882"/>
          <a:stretch/>
        </p:blipFill>
        <p:spPr>
          <a:xfrm>
            <a:off x="0" y="11"/>
            <a:ext cx="12192000" cy="6857989"/>
          </a:xfrm>
          <a:prstGeom prst="rect">
            <a:avLst/>
          </a:prstGeom>
        </p:spPr>
      </p:pic>
      <p:sp>
        <p:nvSpPr>
          <p:cNvPr id="5" name="Title 4">
            <a:extLst>
              <a:ext uri="{FF2B5EF4-FFF2-40B4-BE49-F238E27FC236}">
                <a16:creationId xmlns:a16="http://schemas.microsoft.com/office/drawing/2014/main" id="{0C09B129-8FE4-119D-32A2-53C5449704BE}"/>
              </a:ext>
            </a:extLst>
          </p:cNvPr>
          <p:cNvSpPr>
            <a:spLocks noGrp="1"/>
          </p:cNvSpPr>
          <p:nvPr>
            <p:ph type="title"/>
          </p:nvPr>
        </p:nvSpPr>
        <p:spPr>
          <a:xfrm>
            <a:off x="662797" y="952500"/>
            <a:ext cx="3322608" cy="5049579"/>
          </a:xfrm>
        </p:spPr>
        <p:txBody>
          <a:bodyPr>
            <a:normAutofit/>
          </a:bodyPr>
          <a:lstStyle/>
          <a:p>
            <a:pPr algn="ctr"/>
            <a:r>
              <a:rPr lang="en-US" b="1" i="0" u="none" strike="noStrike">
                <a:solidFill>
                  <a:schemeClr val="tx1"/>
                </a:solidFill>
                <a:effectLst/>
                <a:latin typeface="Segoe UI" panose="020B0502040204020203" pitchFamily="34" charset="0"/>
              </a:rPr>
              <a:t>What is the Xgboost model?</a:t>
            </a:r>
            <a:r>
              <a:rPr lang="en-US" b="1" i="0">
                <a:solidFill>
                  <a:schemeClr val="tx1"/>
                </a:solidFill>
                <a:effectLst/>
                <a:latin typeface="Segoe UI" panose="020B0502040204020203" pitchFamily="34" charset="0"/>
              </a:rPr>
              <a:t> </a:t>
            </a:r>
            <a:endParaRPr lang="en-US">
              <a:solidFill>
                <a:schemeClr val="tx1"/>
              </a:solidFill>
            </a:endParaRPr>
          </a:p>
        </p:txBody>
      </p:sp>
      <p:cxnSp>
        <p:nvCxnSpPr>
          <p:cNvPr id="29" name="Straight Connector 20">
            <a:extLst>
              <a:ext uri="{FF2B5EF4-FFF2-40B4-BE49-F238E27FC236}">
                <a16:creationId xmlns:a16="http://schemas.microsoft.com/office/drawing/2014/main" id="{E167EECD-FA01-48B4-87C6-FEB59EE34E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83502" y="953312"/>
            <a:ext cx="0" cy="50495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607FBBAB-FCD8-BF24-4A46-366682B05EA1}"/>
              </a:ext>
            </a:extLst>
          </p:cNvPr>
          <p:cNvSpPr>
            <a:spLocks noGrp="1"/>
          </p:cNvSpPr>
          <p:nvPr>
            <p:ph idx="1"/>
          </p:nvPr>
        </p:nvSpPr>
        <p:spPr>
          <a:xfrm>
            <a:off x="5331128" y="647700"/>
            <a:ext cx="6022672" cy="5562600"/>
          </a:xfrm>
        </p:spPr>
        <p:txBody>
          <a:bodyPr anchor="ctr">
            <a:normAutofit/>
          </a:bodyPr>
          <a:lstStyle/>
          <a:p>
            <a:pPr marL="0" indent="0">
              <a:lnSpc>
                <a:spcPct val="110000"/>
              </a:lnSpc>
              <a:buNone/>
            </a:pPr>
            <a:r>
              <a:rPr lang="en-US" sz="2000" b="0" i="0" u="none" strike="noStrike">
                <a:solidFill>
                  <a:schemeClr val="tx1"/>
                </a:solidFill>
                <a:effectLst/>
                <a:latin typeface="Consolas" panose="020B0609020204030204" pitchFamily="49" charset="0"/>
              </a:rPr>
              <a:t>XGBoost is a machine learning framework that uses gradient boosting to create accurate and efficient predictive models. Gradient boosting is a technique that combines multiple weak learners (such as decision trees) into a strong learner by iteratively adding new learners that correct the errors of the previous ones. XGBoost stands for extreme Gradient Boosting, and it is designed to be scalable, fast, and robust to various types of data and problems.</a:t>
            </a:r>
            <a:r>
              <a:rPr lang="en-US" sz="2000" b="0" i="0">
                <a:solidFill>
                  <a:schemeClr val="tx1"/>
                </a:solidFill>
                <a:effectLst/>
                <a:latin typeface="Consolas" panose="020B0609020204030204" pitchFamily="49" charset="0"/>
              </a:rPr>
              <a:t> </a:t>
            </a:r>
            <a:endParaRPr lang="en-US" sz="2000" dirty="0">
              <a:solidFill>
                <a:schemeClr val="tx1"/>
              </a:solidFill>
            </a:endParaRPr>
          </a:p>
        </p:txBody>
      </p:sp>
    </p:spTree>
    <p:extLst>
      <p:ext uri="{BB962C8B-B14F-4D97-AF65-F5344CB8AC3E}">
        <p14:creationId xmlns:p14="http://schemas.microsoft.com/office/powerpoint/2010/main" val="4167987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724050A-FF94-9078-9049-8B458787B702}"/>
              </a:ext>
            </a:extLst>
          </p:cNvPr>
          <p:cNvSpPr>
            <a:spLocks noGrp="1"/>
          </p:cNvSpPr>
          <p:nvPr>
            <p:ph type="body" idx="1"/>
          </p:nvPr>
        </p:nvSpPr>
        <p:spPr>
          <a:xfrm>
            <a:off x="839788" y="969283"/>
            <a:ext cx="5157787" cy="584548"/>
          </a:xfrm>
        </p:spPr>
        <p:txBody>
          <a:bodyPr/>
          <a:lstStyle/>
          <a:p>
            <a:r>
              <a:rPr lang="en-US" sz="1800" b="1" i="0" u="none" strike="noStrike" dirty="0">
                <a:solidFill>
                  <a:srgbClr val="EE6E20"/>
                </a:solidFill>
                <a:effectLst/>
                <a:latin typeface="Tenorite Bold" panose="00000800000000000000" pitchFamily="2" charset="0"/>
              </a:rPr>
              <a:t>The GR load</a:t>
            </a:r>
            <a:r>
              <a:rPr lang="el-GR" sz="1800" b="1" i="0" u="none" strike="noStrike" dirty="0">
                <a:solidFill>
                  <a:srgbClr val="EE6E20"/>
                </a:solidFill>
                <a:effectLst/>
                <a:latin typeface="Tenorite Bold" panose="00000800000000000000" pitchFamily="2" charset="0"/>
              </a:rPr>
              <a:t> </a:t>
            </a:r>
            <a:r>
              <a:rPr lang="en-US" sz="1800" b="1" i="0" u="none" strike="noStrike" dirty="0">
                <a:solidFill>
                  <a:srgbClr val="EE6E20"/>
                </a:solidFill>
                <a:effectLst/>
                <a:latin typeface="Tenorite Bold" panose="00000800000000000000" pitchFamily="2" charset="0"/>
              </a:rPr>
              <a:t>actual </a:t>
            </a:r>
            <a:r>
              <a:rPr lang="en-US" sz="1800" b="1" i="0" u="none" strike="noStrike" dirty="0" err="1">
                <a:solidFill>
                  <a:srgbClr val="EE6E20"/>
                </a:solidFill>
                <a:effectLst/>
                <a:latin typeface="Tenorite Bold" panose="00000800000000000000" pitchFamily="2" charset="0"/>
              </a:rPr>
              <a:t>entsoe</a:t>
            </a:r>
            <a:r>
              <a:rPr lang="en-US" sz="1800" b="1" i="0" u="none" strike="noStrike" dirty="0">
                <a:solidFill>
                  <a:srgbClr val="EE6E20"/>
                </a:solidFill>
                <a:effectLst/>
                <a:latin typeface="Tenorite Bold" panose="00000800000000000000" pitchFamily="2" charset="0"/>
              </a:rPr>
              <a:t> transparency.</a:t>
            </a:r>
            <a:r>
              <a:rPr lang="en-US" sz="1800" b="1" i="0" dirty="0">
                <a:solidFill>
                  <a:srgbClr val="EE6E20"/>
                </a:solidFill>
                <a:effectLst/>
                <a:latin typeface="Tenorite Bold" panose="00000800000000000000" pitchFamily="2" charset="0"/>
              </a:rPr>
              <a:t> </a:t>
            </a:r>
            <a:endParaRPr lang="en-US" dirty="0"/>
          </a:p>
        </p:txBody>
      </p:sp>
      <p:sp>
        <p:nvSpPr>
          <p:cNvPr id="14" name="Text Placeholder 13">
            <a:extLst>
              <a:ext uri="{FF2B5EF4-FFF2-40B4-BE49-F238E27FC236}">
                <a16:creationId xmlns:a16="http://schemas.microsoft.com/office/drawing/2014/main" id="{D1F01BBE-E27C-4644-1D5C-1D0E0D9136AD}"/>
              </a:ext>
            </a:extLst>
          </p:cNvPr>
          <p:cNvSpPr>
            <a:spLocks noGrp="1"/>
          </p:cNvSpPr>
          <p:nvPr>
            <p:ph type="body" sz="quarter" idx="3"/>
          </p:nvPr>
        </p:nvSpPr>
        <p:spPr>
          <a:xfrm>
            <a:off x="6169025" y="969283"/>
            <a:ext cx="5183188" cy="584549"/>
          </a:xfrm>
        </p:spPr>
        <p:txBody>
          <a:bodyPr/>
          <a:lstStyle/>
          <a:p>
            <a:r>
              <a:rPr lang="en-US" sz="1800" b="1" i="0" u="none" strike="noStrike" dirty="0">
                <a:solidFill>
                  <a:srgbClr val="EE6E20"/>
                </a:solidFill>
                <a:effectLst/>
                <a:latin typeface="Tenorite Bold" panose="00000800000000000000" pitchFamily="2" charset="0"/>
              </a:rPr>
              <a:t>The GR load forecast </a:t>
            </a:r>
            <a:r>
              <a:rPr lang="en-US" sz="1800" b="1" i="0" u="none" strike="noStrike" dirty="0" err="1">
                <a:solidFill>
                  <a:srgbClr val="EE6E20"/>
                </a:solidFill>
                <a:effectLst/>
                <a:latin typeface="Tenorite Bold" panose="00000800000000000000" pitchFamily="2" charset="0"/>
              </a:rPr>
              <a:t>entsoe</a:t>
            </a:r>
            <a:r>
              <a:rPr lang="en-US" sz="1800" b="1" i="0" u="none" strike="noStrike" dirty="0">
                <a:solidFill>
                  <a:srgbClr val="EE6E20"/>
                </a:solidFill>
                <a:effectLst/>
                <a:latin typeface="Tenorite Bold" panose="00000800000000000000" pitchFamily="2" charset="0"/>
              </a:rPr>
              <a:t> transparency.</a:t>
            </a:r>
            <a:r>
              <a:rPr lang="en-US" sz="1800" b="1" i="0" dirty="0">
                <a:solidFill>
                  <a:srgbClr val="EE6E20"/>
                </a:solidFill>
                <a:effectLst/>
                <a:latin typeface="Tenorite Bold" panose="00000800000000000000" pitchFamily="2" charset="0"/>
              </a:rPr>
              <a:t> </a:t>
            </a:r>
            <a:endParaRPr lang="en-US" dirty="0"/>
          </a:p>
        </p:txBody>
      </p:sp>
      <p:sp>
        <p:nvSpPr>
          <p:cNvPr id="6" name="Slide Number Placeholder 5">
            <a:extLst>
              <a:ext uri="{FF2B5EF4-FFF2-40B4-BE49-F238E27FC236}">
                <a16:creationId xmlns:a16="http://schemas.microsoft.com/office/drawing/2014/main" id="{D6981493-50E3-BA20-C471-66A8B4445597}"/>
              </a:ext>
            </a:extLst>
          </p:cNvPr>
          <p:cNvSpPr>
            <a:spLocks noGrp="1"/>
          </p:cNvSpPr>
          <p:nvPr>
            <p:ph type="sldNum" sz="quarter" idx="12"/>
          </p:nvPr>
        </p:nvSpPr>
        <p:spPr/>
        <p:txBody>
          <a:bodyPr/>
          <a:lstStyle/>
          <a:p>
            <a:fld id="{AE208ADF-3ADD-483D-A721-14E3EEE2C135}" type="slidenum">
              <a:rPr lang="en-US" smtClean="0"/>
              <a:t>22</a:t>
            </a:fld>
            <a:endParaRPr lang="en-US" dirty="0"/>
          </a:p>
        </p:txBody>
      </p:sp>
      <p:graphicFrame>
        <p:nvGraphicFramePr>
          <p:cNvPr id="8" name="Table 8">
            <a:extLst>
              <a:ext uri="{FF2B5EF4-FFF2-40B4-BE49-F238E27FC236}">
                <a16:creationId xmlns:a16="http://schemas.microsoft.com/office/drawing/2014/main" id="{86733C26-586C-7CE0-24A6-2B3421FF9800}"/>
              </a:ext>
            </a:extLst>
          </p:cNvPr>
          <p:cNvGraphicFramePr>
            <a:graphicFrameLocks noGrp="1"/>
          </p:cNvGraphicFramePr>
          <p:nvPr>
            <p:ph sz="half" idx="2"/>
            <p:extLst>
              <p:ext uri="{D42A27DB-BD31-4B8C-83A1-F6EECF244321}">
                <p14:modId xmlns:p14="http://schemas.microsoft.com/office/powerpoint/2010/main" val="101128843"/>
              </p:ext>
            </p:extLst>
          </p:nvPr>
        </p:nvGraphicFramePr>
        <p:xfrm>
          <a:off x="839788" y="1983739"/>
          <a:ext cx="5157786" cy="3680460"/>
        </p:xfrm>
        <a:graphic>
          <a:graphicData uri="http://schemas.openxmlformats.org/drawingml/2006/table">
            <a:tbl>
              <a:tblPr firstRow="1" bandRow="1">
                <a:tableStyleId>{5C22544A-7EE6-4342-B048-85BDC9FD1C3A}</a:tableStyleId>
              </a:tblPr>
              <a:tblGrid>
                <a:gridCol w="2578893">
                  <a:extLst>
                    <a:ext uri="{9D8B030D-6E8A-4147-A177-3AD203B41FA5}">
                      <a16:colId xmlns:a16="http://schemas.microsoft.com/office/drawing/2014/main" val="1752774733"/>
                    </a:ext>
                  </a:extLst>
                </a:gridCol>
                <a:gridCol w="2578893">
                  <a:extLst>
                    <a:ext uri="{9D8B030D-6E8A-4147-A177-3AD203B41FA5}">
                      <a16:colId xmlns:a16="http://schemas.microsoft.com/office/drawing/2014/main" val="1126799400"/>
                    </a:ext>
                  </a:extLst>
                </a:gridCol>
              </a:tblGrid>
              <a:tr h="368039">
                <a:tc>
                  <a:txBody>
                    <a:bodyPr/>
                    <a:lstStyle/>
                    <a:p>
                      <a:pPr fontAlgn="t"/>
                      <a:endParaRPr lang="en-US" dirty="0">
                        <a:effectLst/>
                      </a:endParaRPr>
                    </a:p>
                    <a:p>
                      <a:pPr algn="ctr" rtl="0" fontAlgn="base"/>
                      <a:r>
                        <a:rPr lang="en-US" sz="1050" b="0" i="0" u="none" strike="noStrike" dirty="0">
                          <a:effectLst/>
                          <a:latin typeface="Consolas" panose="020B0609020204030204" pitchFamily="49" charset="0"/>
                        </a:rPr>
                        <a:t>Prediction</a:t>
                      </a:r>
                      <a:r>
                        <a:rPr lang="en-US" sz="1050" b="0" i="0" dirty="0">
                          <a:effectLst/>
                          <a:latin typeface="Consolas" panose="020B0609020204030204" pitchFamily="49" charset="0"/>
                        </a:rPr>
                        <a:t> </a:t>
                      </a:r>
                      <a:endParaRPr lang="en-US" b="0" i="0" dirty="0">
                        <a:effectLst/>
                      </a:endParaRPr>
                    </a:p>
                  </a:txBody>
                  <a:tcPr/>
                </a:tc>
                <a:tc>
                  <a:txBody>
                    <a:bodyPr/>
                    <a:lstStyle/>
                    <a:p>
                      <a:pPr algn="ctr" fontAlgn="t"/>
                      <a:endParaRPr lang="en-US">
                        <a:effectLst/>
                      </a:endParaRPr>
                    </a:p>
                    <a:p>
                      <a:pPr algn="ctr" rtl="0" fontAlgn="base"/>
                      <a:r>
                        <a:rPr lang="en-US" sz="1050" b="0" i="0" u="none" strike="noStrike">
                          <a:effectLst/>
                          <a:latin typeface="Consolas" panose="020B0609020204030204" pitchFamily="49" charset="0"/>
                        </a:rPr>
                        <a:t>Actual</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3499412129"/>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66201820</a:t>
                      </a:r>
                      <a:r>
                        <a:rPr lang="en-US" sz="1050" b="0" i="0">
                          <a:effectLst/>
                          <a:latin typeface="Consolas" panose="020B0609020204030204" pitchFamily="49" charset="0"/>
                        </a:rPr>
                        <a:t> </a:t>
                      </a:r>
                      <a:endParaRPr lang="en-US" b="0" i="0">
                        <a:effectLst/>
                      </a:endParaRPr>
                    </a:p>
                  </a:txBody>
                  <a:tcPr/>
                </a:tc>
                <a:tc>
                  <a:txBody>
                    <a:bodyPr/>
                    <a:lstStyle/>
                    <a:p>
                      <a:pPr fontAlgn="t"/>
                      <a:endParaRPr lang="en-US">
                        <a:effectLst/>
                      </a:endParaRPr>
                    </a:p>
                    <a:p>
                      <a:pPr algn="ctr" rtl="0" fontAlgn="base"/>
                      <a:r>
                        <a:rPr lang="en-US" sz="1050" b="0" i="0" u="none" strike="noStrike">
                          <a:effectLst/>
                          <a:latin typeface="Consolas" panose="020B0609020204030204" pitchFamily="49" charset="0"/>
                        </a:rPr>
                        <a:t>66171500</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3810270817"/>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59507024</a:t>
                      </a:r>
                      <a:r>
                        <a:rPr lang="en-US" sz="1050" b="0" i="0">
                          <a:effectLst/>
                          <a:latin typeface="Consolas" panose="020B0609020204030204" pitchFamily="49" charset="0"/>
                        </a:rPr>
                        <a:t> </a:t>
                      </a:r>
                      <a:endParaRPr lang="en-US" b="0" i="0">
                        <a:effectLst/>
                      </a:endParaRPr>
                    </a:p>
                  </a:txBody>
                  <a:tcPr/>
                </a:tc>
                <a:tc>
                  <a:txBody>
                    <a:bodyPr/>
                    <a:lstStyle/>
                    <a:p>
                      <a:pPr fontAlgn="t"/>
                      <a:endParaRPr lang="en-US">
                        <a:effectLst/>
                      </a:endParaRPr>
                    </a:p>
                    <a:p>
                      <a:pPr algn="ctr" rtl="0" fontAlgn="base"/>
                      <a:r>
                        <a:rPr lang="en-US" sz="1050" b="0" i="0" u="none" strike="noStrike">
                          <a:effectLst/>
                          <a:latin typeface="Consolas" panose="020B0609020204030204" pitchFamily="49" charset="0"/>
                        </a:rPr>
                        <a:t>59467600</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1075798244"/>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41082864</a:t>
                      </a:r>
                      <a:r>
                        <a:rPr lang="en-US" sz="1050" b="0" i="0">
                          <a:effectLst/>
                          <a:latin typeface="Consolas" panose="020B0609020204030204" pitchFamily="49" charset="0"/>
                        </a:rPr>
                        <a:t> </a:t>
                      </a:r>
                      <a:endParaRPr lang="en-US" b="0" i="0">
                        <a:effectLst/>
                      </a:endParaRPr>
                    </a:p>
                  </a:txBody>
                  <a:tcPr/>
                </a:tc>
                <a:tc>
                  <a:txBody>
                    <a:bodyPr/>
                    <a:lstStyle/>
                    <a:p>
                      <a:pPr fontAlgn="t"/>
                      <a:endParaRPr lang="en-US">
                        <a:effectLst/>
                      </a:endParaRPr>
                    </a:p>
                    <a:p>
                      <a:pPr algn="ctr" rtl="0" fontAlgn="base"/>
                      <a:r>
                        <a:rPr lang="en-US" sz="1050" b="0" i="0" u="none" strike="noStrike">
                          <a:effectLst/>
                          <a:latin typeface="Consolas" panose="020B0609020204030204" pitchFamily="49" charset="0"/>
                        </a:rPr>
                        <a:t>41086100</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4191480072"/>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48974040</a:t>
                      </a:r>
                      <a:r>
                        <a:rPr lang="en-US" sz="1050" b="0" i="0">
                          <a:effectLst/>
                          <a:latin typeface="Consolas" panose="020B0609020204030204" pitchFamily="49" charset="0"/>
                        </a:rPr>
                        <a:t> </a:t>
                      </a:r>
                      <a:endParaRPr lang="en-US" b="0" i="0">
                        <a:effectLst/>
                      </a:endParaRPr>
                    </a:p>
                  </a:txBody>
                  <a:tcPr/>
                </a:tc>
                <a:tc>
                  <a:txBody>
                    <a:bodyPr/>
                    <a:lstStyle/>
                    <a:p>
                      <a:pPr fontAlgn="t"/>
                      <a:endParaRPr lang="en-US">
                        <a:effectLst/>
                      </a:endParaRPr>
                    </a:p>
                    <a:p>
                      <a:pPr algn="ctr" rtl="0" fontAlgn="base"/>
                      <a:r>
                        <a:rPr lang="en-US" sz="1050" b="0" i="0" u="none" strike="noStrike">
                          <a:effectLst/>
                          <a:latin typeface="Consolas" panose="020B0609020204030204" pitchFamily="49" charset="0"/>
                        </a:rPr>
                        <a:t>48956900</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1845200901"/>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66303360</a:t>
                      </a:r>
                      <a:r>
                        <a:rPr lang="en-US" sz="1050" b="0" i="0">
                          <a:effectLst/>
                          <a:latin typeface="Consolas" panose="020B0609020204030204" pitchFamily="49" charset="0"/>
                        </a:rPr>
                        <a:t> </a:t>
                      </a:r>
                      <a:endParaRPr lang="en-US" b="0" i="0">
                        <a:effectLst/>
                      </a:endParaRPr>
                    </a:p>
                  </a:txBody>
                  <a:tcPr/>
                </a:tc>
                <a:tc>
                  <a:txBody>
                    <a:bodyPr/>
                    <a:lstStyle/>
                    <a:p>
                      <a:pPr fontAlgn="t"/>
                      <a:endParaRPr lang="en-US">
                        <a:effectLst/>
                      </a:endParaRPr>
                    </a:p>
                    <a:p>
                      <a:pPr algn="ctr" rtl="0" fontAlgn="base"/>
                      <a:r>
                        <a:rPr lang="en-US" sz="1050" b="0" i="0" u="none" strike="noStrike">
                          <a:effectLst/>
                          <a:latin typeface="Consolas" panose="020B0609020204030204" pitchFamily="49" charset="0"/>
                        </a:rPr>
                        <a:t>66414500</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3168201452"/>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63670044</a:t>
                      </a:r>
                      <a:r>
                        <a:rPr lang="en-US" sz="1050" b="0" i="0">
                          <a:effectLst/>
                          <a:latin typeface="Consolas" panose="020B0609020204030204" pitchFamily="49" charset="0"/>
                        </a:rPr>
                        <a:t> </a:t>
                      </a:r>
                      <a:endParaRPr lang="en-US" b="0" i="0">
                        <a:effectLst/>
                      </a:endParaRPr>
                    </a:p>
                  </a:txBody>
                  <a:tcPr/>
                </a:tc>
                <a:tc>
                  <a:txBody>
                    <a:bodyPr/>
                    <a:lstStyle/>
                    <a:p>
                      <a:pPr fontAlgn="t"/>
                      <a:endParaRPr lang="en-US" dirty="0">
                        <a:effectLst/>
                      </a:endParaRPr>
                    </a:p>
                    <a:p>
                      <a:pPr algn="ctr" rtl="0" fontAlgn="base"/>
                      <a:r>
                        <a:rPr lang="en-US" sz="1050" b="0" i="0" u="none" strike="noStrike" dirty="0">
                          <a:effectLst/>
                          <a:latin typeface="Consolas" panose="020B0609020204030204" pitchFamily="49" charset="0"/>
                        </a:rPr>
                        <a:t>63641800</a:t>
                      </a:r>
                      <a:r>
                        <a:rPr lang="en-US" sz="1050" b="0" i="0" dirty="0">
                          <a:effectLst/>
                          <a:latin typeface="Consolas" panose="020B0609020204030204" pitchFamily="49" charset="0"/>
                        </a:rPr>
                        <a:t> </a:t>
                      </a:r>
                      <a:endParaRPr lang="en-US" b="0" i="0" dirty="0">
                        <a:effectLst/>
                      </a:endParaRPr>
                    </a:p>
                  </a:txBody>
                  <a:tcPr/>
                </a:tc>
                <a:extLst>
                  <a:ext uri="{0D108BD9-81ED-4DB2-BD59-A6C34878D82A}">
                    <a16:rowId xmlns:a16="http://schemas.microsoft.com/office/drawing/2014/main" val="3736214992"/>
                  </a:ext>
                </a:extLst>
              </a:tr>
            </a:tbl>
          </a:graphicData>
        </a:graphic>
      </p:graphicFrame>
      <p:graphicFrame>
        <p:nvGraphicFramePr>
          <p:cNvPr id="9" name="Table 9">
            <a:extLst>
              <a:ext uri="{FF2B5EF4-FFF2-40B4-BE49-F238E27FC236}">
                <a16:creationId xmlns:a16="http://schemas.microsoft.com/office/drawing/2014/main" id="{60B158B0-DDEE-2651-D83A-DFF05DF5B9AB}"/>
              </a:ext>
            </a:extLst>
          </p:cNvPr>
          <p:cNvGraphicFramePr>
            <a:graphicFrameLocks noGrp="1"/>
          </p:cNvGraphicFramePr>
          <p:nvPr>
            <p:ph sz="quarter" idx="4"/>
            <p:extLst>
              <p:ext uri="{D42A27DB-BD31-4B8C-83A1-F6EECF244321}">
                <p14:modId xmlns:p14="http://schemas.microsoft.com/office/powerpoint/2010/main" val="1155429387"/>
              </p:ext>
            </p:extLst>
          </p:nvPr>
        </p:nvGraphicFramePr>
        <p:xfrm>
          <a:off x="6169025" y="1983739"/>
          <a:ext cx="5183188" cy="3680460"/>
        </p:xfrm>
        <a:graphic>
          <a:graphicData uri="http://schemas.openxmlformats.org/drawingml/2006/table">
            <a:tbl>
              <a:tblPr firstRow="1" bandRow="1">
                <a:tableStyleId>{5C22544A-7EE6-4342-B048-85BDC9FD1C3A}</a:tableStyleId>
              </a:tblPr>
              <a:tblGrid>
                <a:gridCol w="2591594">
                  <a:extLst>
                    <a:ext uri="{9D8B030D-6E8A-4147-A177-3AD203B41FA5}">
                      <a16:colId xmlns:a16="http://schemas.microsoft.com/office/drawing/2014/main" val="3591317478"/>
                    </a:ext>
                  </a:extLst>
                </a:gridCol>
                <a:gridCol w="2591594">
                  <a:extLst>
                    <a:ext uri="{9D8B030D-6E8A-4147-A177-3AD203B41FA5}">
                      <a16:colId xmlns:a16="http://schemas.microsoft.com/office/drawing/2014/main" val="1347112057"/>
                    </a:ext>
                  </a:extLst>
                </a:gridCol>
              </a:tblGrid>
              <a:tr h="370840">
                <a:tc>
                  <a:txBody>
                    <a:bodyPr/>
                    <a:lstStyle/>
                    <a:p>
                      <a:pPr fontAlgn="t"/>
                      <a:endParaRPr lang="en-US" dirty="0">
                        <a:effectLst/>
                      </a:endParaRPr>
                    </a:p>
                    <a:p>
                      <a:pPr algn="ctr" rtl="0" fontAlgn="base"/>
                      <a:r>
                        <a:rPr lang="en-US" sz="1050" b="0" i="0" u="none" strike="noStrike" dirty="0">
                          <a:effectLst/>
                          <a:latin typeface="Consolas" panose="020B0609020204030204" pitchFamily="49" charset="0"/>
                        </a:rPr>
                        <a:t>Prediction</a:t>
                      </a:r>
                      <a:r>
                        <a:rPr lang="en-US" sz="1050" b="0" i="0" dirty="0">
                          <a:effectLst/>
                          <a:latin typeface="Consolas" panose="020B0609020204030204" pitchFamily="49" charset="0"/>
                        </a:rPr>
                        <a:t> </a:t>
                      </a:r>
                      <a:endParaRPr lang="en-US" b="0" i="0" dirty="0">
                        <a:effectLst/>
                      </a:endParaRPr>
                    </a:p>
                  </a:txBody>
                  <a:tcPr/>
                </a:tc>
                <a:tc>
                  <a:txBody>
                    <a:bodyPr/>
                    <a:lstStyle/>
                    <a:p>
                      <a:pPr algn="ctr" fontAlgn="t"/>
                      <a:endParaRPr lang="en-US">
                        <a:effectLst/>
                      </a:endParaRPr>
                    </a:p>
                    <a:p>
                      <a:pPr algn="ctr" rtl="0" fontAlgn="base"/>
                      <a:r>
                        <a:rPr lang="en-US" sz="1050" b="0" i="0" u="none" strike="noStrike">
                          <a:effectLst/>
                          <a:latin typeface="Consolas" panose="020B0609020204030204" pitchFamily="49" charset="0"/>
                        </a:rPr>
                        <a:t>Actual</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1908090740"/>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51595084</a:t>
                      </a:r>
                      <a:r>
                        <a:rPr lang="en-US" sz="1050" b="0" i="0">
                          <a:effectLst/>
                          <a:latin typeface="Consolas" panose="020B0609020204030204" pitchFamily="49" charset="0"/>
                        </a:rPr>
                        <a:t> </a:t>
                      </a:r>
                      <a:endParaRPr lang="en-US" b="0" i="0">
                        <a:effectLst/>
                      </a:endParaRPr>
                    </a:p>
                  </a:txBody>
                  <a:tcPr/>
                </a:tc>
                <a:tc>
                  <a:txBody>
                    <a:bodyPr/>
                    <a:lstStyle/>
                    <a:p>
                      <a:pPr fontAlgn="t"/>
                      <a:endParaRPr lang="en-US">
                        <a:effectLst/>
                      </a:endParaRPr>
                    </a:p>
                    <a:p>
                      <a:pPr algn="ctr" rtl="0" fontAlgn="base"/>
                      <a:r>
                        <a:rPr lang="en-US" sz="1050" b="0" i="0" u="none" strike="noStrike">
                          <a:effectLst/>
                          <a:latin typeface="Consolas" panose="020B0609020204030204" pitchFamily="49" charset="0"/>
                        </a:rPr>
                        <a:t>51611600</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3077779520"/>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40720100</a:t>
                      </a:r>
                      <a:r>
                        <a:rPr lang="en-US" sz="1050" b="0" i="0">
                          <a:effectLst/>
                          <a:latin typeface="Consolas" panose="020B0609020204030204" pitchFamily="49" charset="0"/>
                        </a:rPr>
                        <a:t> </a:t>
                      </a:r>
                      <a:endParaRPr lang="en-US" b="0" i="0">
                        <a:effectLst/>
                      </a:endParaRPr>
                    </a:p>
                  </a:txBody>
                  <a:tcPr/>
                </a:tc>
                <a:tc>
                  <a:txBody>
                    <a:bodyPr/>
                    <a:lstStyle/>
                    <a:p>
                      <a:pPr fontAlgn="t"/>
                      <a:endParaRPr lang="en-US">
                        <a:effectLst/>
                      </a:endParaRPr>
                    </a:p>
                    <a:p>
                      <a:pPr algn="ctr" rtl="0" fontAlgn="base"/>
                      <a:r>
                        <a:rPr lang="en-US" sz="1050" b="0" i="0" u="none" strike="noStrike">
                          <a:effectLst/>
                          <a:latin typeface="Consolas" panose="020B0609020204030204" pitchFamily="49" charset="0"/>
                        </a:rPr>
                        <a:t>40674700</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4117190804"/>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76391744</a:t>
                      </a:r>
                      <a:r>
                        <a:rPr lang="en-US" sz="1050" b="0" i="0">
                          <a:effectLst/>
                          <a:latin typeface="Consolas" panose="020B0609020204030204" pitchFamily="49" charset="0"/>
                        </a:rPr>
                        <a:t> </a:t>
                      </a:r>
                      <a:endParaRPr lang="en-US" b="0" i="0">
                        <a:effectLst/>
                      </a:endParaRPr>
                    </a:p>
                  </a:txBody>
                  <a:tcPr/>
                </a:tc>
                <a:tc>
                  <a:txBody>
                    <a:bodyPr/>
                    <a:lstStyle/>
                    <a:p>
                      <a:pPr fontAlgn="t"/>
                      <a:endParaRPr lang="en-US">
                        <a:effectLst/>
                      </a:endParaRPr>
                    </a:p>
                    <a:p>
                      <a:pPr algn="ctr" rtl="0" fontAlgn="base"/>
                      <a:r>
                        <a:rPr lang="en-US" sz="1050" b="0" i="0" u="none" strike="noStrike">
                          <a:effectLst/>
                          <a:latin typeface="Consolas" panose="020B0609020204030204" pitchFamily="49" charset="0"/>
                        </a:rPr>
                        <a:t>76450000</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2984478228"/>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60933364</a:t>
                      </a:r>
                      <a:r>
                        <a:rPr lang="en-US" sz="1050" b="0" i="0">
                          <a:effectLst/>
                          <a:latin typeface="Consolas" panose="020B0609020204030204" pitchFamily="49" charset="0"/>
                        </a:rPr>
                        <a:t> </a:t>
                      </a:r>
                      <a:endParaRPr lang="en-US" b="0" i="0">
                        <a:effectLst/>
                      </a:endParaRPr>
                    </a:p>
                  </a:txBody>
                  <a:tcPr/>
                </a:tc>
                <a:tc>
                  <a:txBody>
                    <a:bodyPr/>
                    <a:lstStyle/>
                    <a:p>
                      <a:pPr fontAlgn="t"/>
                      <a:endParaRPr lang="en-US">
                        <a:effectLst/>
                      </a:endParaRPr>
                    </a:p>
                    <a:p>
                      <a:pPr algn="ctr" rtl="0" fontAlgn="base"/>
                      <a:r>
                        <a:rPr lang="en-US" sz="1050" b="0" i="0" u="none" strike="noStrike">
                          <a:effectLst/>
                          <a:latin typeface="Consolas" panose="020B0609020204030204" pitchFamily="49" charset="0"/>
                        </a:rPr>
                        <a:t>60950300</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2536650375"/>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55472148</a:t>
                      </a:r>
                      <a:r>
                        <a:rPr lang="en-US" sz="1050" b="0" i="0">
                          <a:effectLst/>
                          <a:latin typeface="Consolas" panose="020B0609020204030204" pitchFamily="49" charset="0"/>
                        </a:rPr>
                        <a:t> </a:t>
                      </a:r>
                      <a:endParaRPr lang="en-US" b="0" i="0">
                        <a:effectLst/>
                      </a:endParaRPr>
                    </a:p>
                  </a:txBody>
                  <a:tcPr/>
                </a:tc>
                <a:tc>
                  <a:txBody>
                    <a:bodyPr/>
                    <a:lstStyle/>
                    <a:p>
                      <a:pPr fontAlgn="t"/>
                      <a:endParaRPr lang="en-US">
                        <a:effectLst/>
                      </a:endParaRPr>
                    </a:p>
                    <a:p>
                      <a:pPr algn="ctr" rtl="0" fontAlgn="base"/>
                      <a:r>
                        <a:rPr lang="en-US" sz="1050" b="0" i="0" u="none" strike="noStrike">
                          <a:effectLst/>
                          <a:latin typeface="Consolas" panose="020B0609020204030204" pitchFamily="49" charset="0"/>
                        </a:rPr>
                        <a:t>55570000</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521542646"/>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63189272</a:t>
                      </a:r>
                      <a:r>
                        <a:rPr lang="en-US" sz="1050" b="0" i="0">
                          <a:effectLst/>
                          <a:latin typeface="Consolas" panose="020B0609020204030204" pitchFamily="49" charset="0"/>
                        </a:rPr>
                        <a:t> </a:t>
                      </a:r>
                      <a:endParaRPr lang="en-US" b="0" i="0">
                        <a:effectLst/>
                      </a:endParaRPr>
                    </a:p>
                  </a:txBody>
                  <a:tcPr/>
                </a:tc>
                <a:tc>
                  <a:txBody>
                    <a:bodyPr/>
                    <a:lstStyle/>
                    <a:p>
                      <a:pPr fontAlgn="t"/>
                      <a:endParaRPr lang="en-US" dirty="0">
                        <a:effectLst/>
                      </a:endParaRPr>
                    </a:p>
                    <a:p>
                      <a:pPr algn="ctr" rtl="0" fontAlgn="base"/>
                      <a:r>
                        <a:rPr lang="en-US" sz="1050" b="0" i="0" u="none" strike="noStrike" dirty="0">
                          <a:effectLst/>
                          <a:latin typeface="Consolas" panose="020B0609020204030204" pitchFamily="49" charset="0"/>
                        </a:rPr>
                        <a:t>63150000</a:t>
                      </a:r>
                      <a:r>
                        <a:rPr lang="en-US" sz="1050" b="0" i="0" dirty="0">
                          <a:effectLst/>
                          <a:latin typeface="Consolas" panose="020B0609020204030204" pitchFamily="49" charset="0"/>
                        </a:rPr>
                        <a:t> </a:t>
                      </a:r>
                      <a:endParaRPr lang="en-US" b="0" i="0" dirty="0">
                        <a:effectLst/>
                      </a:endParaRPr>
                    </a:p>
                  </a:txBody>
                  <a:tcPr/>
                </a:tc>
                <a:extLst>
                  <a:ext uri="{0D108BD9-81ED-4DB2-BD59-A6C34878D82A}">
                    <a16:rowId xmlns:a16="http://schemas.microsoft.com/office/drawing/2014/main" val="643642169"/>
                  </a:ext>
                </a:extLst>
              </a:tr>
            </a:tbl>
          </a:graphicData>
        </a:graphic>
      </p:graphicFrame>
      <p:sp>
        <p:nvSpPr>
          <p:cNvPr id="10" name="TextBox 9">
            <a:extLst>
              <a:ext uri="{FF2B5EF4-FFF2-40B4-BE49-F238E27FC236}">
                <a16:creationId xmlns:a16="http://schemas.microsoft.com/office/drawing/2014/main" id="{76B9157A-5795-A102-AA47-181D4C3A62E3}"/>
              </a:ext>
            </a:extLst>
          </p:cNvPr>
          <p:cNvSpPr txBox="1"/>
          <p:nvPr/>
        </p:nvSpPr>
        <p:spPr>
          <a:xfrm>
            <a:off x="839788" y="5871882"/>
            <a:ext cx="4628683" cy="646331"/>
          </a:xfrm>
          <a:prstGeom prst="rect">
            <a:avLst/>
          </a:prstGeom>
          <a:noFill/>
        </p:spPr>
        <p:txBody>
          <a:bodyPr wrap="square" rtlCol="0">
            <a:spAutoFit/>
          </a:bodyPr>
          <a:lstStyle/>
          <a:p>
            <a:r>
              <a:rPr lang="en-US" sz="1800" b="0" i="0" u="none" strike="noStrike" dirty="0">
                <a:effectLst/>
                <a:latin typeface="Consolas" panose="020B0609020204030204" pitchFamily="49" charset="0"/>
              </a:rPr>
              <a:t>The Mean Squared Error: 4179604559.307996</a:t>
            </a:r>
            <a:r>
              <a:rPr lang="en-US" sz="1800" b="0" i="0" dirty="0">
                <a:effectLst/>
                <a:latin typeface="Consolas" panose="020B0609020204030204" pitchFamily="49" charset="0"/>
              </a:rPr>
              <a:t> </a:t>
            </a:r>
            <a:endParaRPr lang="en-US" dirty="0"/>
          </a:p>
        </p:txBody>
      </p:sp>
      <p:sp>
        <p:nvSpPr>
          <p:cNvPr id="13" name="TextBox 12">
            <a:extLst>
              <a:ext uri="{FF2B5EF4-FFF2-40B4-BE49-F238E27FC236}">
                <a16:creationId xmlns:a16="http://schemas.microsoft.com/office/drawing/2014/main" id="{802F1EF6-85B8-F7E5-CC2A-3F955C441856}"/>
              </a:ext>
            </a:extLst>
          </p:cNvPr>
          <p:cNvSpPr txBox="1"/>
          <p:nvPr/>
        </p:nvSpPr>
        <p:spPr>
          <a:xfrm>
            <a:off x="6169025" y="5865851"/>
            <a:ext cx="5183188" cy="646331"/>
          </a:xfrm>
          <a:prstGeom prst="rect">
            <a:avLst/>
          </a:prstGeom>
          <a:noFill/>
        </p:spPr>
        <p:txBody>
          <a:bodyPr wrap="square">
            <a:spAutoFit/>
          </a:bodyPr>
          <a:lstStyle/>
          <a:p>
            <a:r>
              <a:rPr lang="en-US" sz="1800" b="0" i="0" u="none" strike="noStrike" dirty="0">
                <a:effectLst/>
                <a:latin typeface="Consolas" panose="020B0609020204030204" pitchFamily="49" charset="0"/>
              </a:rPr>
              <a:t>The Mean Squared Error: 3971697205.2060227</a:t>
            </a:r>
            <a:r>
              <a:rPr lang="en-US" sz="1800" b="0" i="0" dirty="0">
                <a:effectLst/>
                <a:latin typeface="Consolas" panose="020B0609020204030204" pitchFamily="49" charset="0"/>
              </a:rPr>
              <a:t> </a:t>
            </a:r>
            <a:endParaRPr lang="en-US" dirty="0"/>
          </a:p>
        </p:txBody>
      </p:sp>
    </p:spTree>
    <p:extLst>
      <p:ext uri="{BB962C8B-B14F-4D97-AF65-F5344CB8AC3E}">
        <p14:creationId xmlns:p14="http://schemas.microsoft.com/office/powerpoint/2010/main" val="108989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724050A-FF94-9078-9049-8B458787B702}"/>
              </a:ext>
            </a:extLst>
          </p:cNvPr>
          <p:cNvSpPr>
            <a:spLocks noGrp="1"/>
          </p:cNvSpPr>
          <p:nvPr>
            <p:ph type="body" idx="1"/>
          </p:nvPr>
        </p:nvSpPr>
        <p:spPr>
          <a:xfrm>
            <a:off x="839788" y="969283"/>
            <a:ext cx="5157787" cy="584548"/>
          </a:xfrm>
        </p:spPr>
        <p:txBody>
          <a:bodyPr/>
          <a:lstStyle/>
          <a:p>
            <a:r>
              <a:rPr lang="en-US" sz="1800" b="1" i="0" u="none" strike="noStrike" dirty="0">
                <a:solidFill>
                  <a:srgbClr val="EE6E20"/>
                </a:solidFill>
                <a:effectLst/>
                <a:latin typeface="Tenorite Bold" panose="00000800000000000000" pitchFamily="2" charset="0"/>
              </a:rPr>
              <a:t>The GR solar generation actual.</a:t>
            </a:r>
            <a:r>
              <a:rPr lang="en-US" sz="1800" b="1" i="0" dirty="0">
                <a:solidFill>
                  <a:srgbClr val="EE6E20"/>
                </a:solidFill>
                <a:effectLst/>
                <a:latin typeface="Tenorite Bold" panose="00000800000000000000" pitchFamily="2" charset="0"/>
              </a:rPr>
              <a:t> </a:t>
            </a:r>
            <a:endParaRPr lang="en-US" dirty="0"/>
          </a:p>
        </p:txBody>
      </p:sp>
      <p:sp>
        <p:nvSpPr>
          <p:cNvPr id="14" name="Text Placeholder 13">
            <a:extLst>
              <a:ext uri="{FF2B5EF4-FFF2-40B4-BE49-F238E27FC236}">
                <a16:creationId xmlns:a16="http://schemas.microsoft.com/office/drawing/2014/main" id="{D1F01BBE-E27C-4644-1D5C-1D0E0D9136AD}"/>
              </a:ext>
            </a:extLst>
          </p:cNvPr>
          <p:cNvSpPr>
            <a:spLocks noGrp="1"/>
          </p:cNvSpPr>
          <p:nvPr>
            <p:ph type="body" sz="quarter" idx="3"/>
          </p:nvPr>
        </p:nvSpPr>
        <p:spPr>
          <a:xfrm>
            <a:off x="6169025" y="969283"/>
            <a:ext cx="5183188" cy="584549"/>
          </a:xfrm>
        </p:spPr>
        <p:txBody>
          <a:bodyPr/>
          <a:lstStyle/>
          <a:p>
            <a:r>
              <a:rPr lang="en-US" sz="1800" b="1" i="0" u="none" strike="noStrike" dirty="0">
                <a:solidFill>
                  <a:srgbClr val="EE6E20"/>
                </a:solidFill>
                <a:effectLst/>
                <a:latin typeface="Tenorite Bold" panose="00000800000000000000" pitchFamily="2" charset="0"/>
              </a:rPr>
              <a:t>The GR wind </a:t>
            </a:r>
            <a:r>
              <a:rPr lang="en-US" sz="1800" b="1" i="0" u="none" strike="noStrike" dirty="0" err="1">
                <a:solidFill>
                  <a:srgbClr val="EE6E20"/>
                </a:solidFill>
                <a:effectLst/>
                <a:latin typeface="Tenorite Bold" panose="00000800000000000000" pitchFamily="2" charset="0"/>
              </a:rPr>
              <a:t>onshone</a:t>
            </a:r>
            <a:r>
              <a:rPr lang="en-US" sz="1800" b="1" i="0" u="none" strike="noStrike" dirty="0">
                <a:solidFill>
                  <a:srgbClr val="EE6E20"/>
                </a:solidFill>
                <a:effectLst/>
                <a:latin typeface="Tenorite Bold" panose="00000800000000000000" pitchFamily="2" charset="0"/>
              </a:rPr>
              <a:t> generation actual.</a:t>
            </a:r>
            <a:r>
              <a:rPr lang="en-US" sz="1800" b="1" i="0" dirty="0">
                <a:solidFill>
                  <a:srgbClr val="EE6E20"/>
                </a:solidFill>
                <a:effectLst/>
                <a:latin typeface="Tenorite Bold" panose="00000800000000000000" pitchFamily="2" charset="0"/>
              </a:rPr>
              <a:t> </a:t>
            </a:r>
            <a:endParaRPr lang="en-US" dirty="0"/>
          </a:p>
        </p:txBody>
      </p:sp>
      <p:sp>
        <p:nvSpPr>
          <p:cNvPr id="6" name="Slide Number Placeholder 5">
            <a:extLst>
              <a:ext uri="{FF2B5EF4-FFF2-40B4-BE49-F238E27FC236}">
                <a16:creationId xmlns:a16="http://schemas.microsoft.com/office/drawing/2014/main" id="{D6981493-50E3-BA20-C471-66A8B4445597}"/>
              </a:ext>
            </a:extLst>
          </p:cNvPr>
          <p:cNvSpPr>
            <a:spLocks noGrp="1"/>
          </p:cNvSpPr>
          <p:nvPr>
            <p:ph type="sldNum" sz="quarter" idx="12"/>
          </p:nvPr>
        </p:nvSpPr>
        <p:spPr/>
        <p:txBody>
          <a:bodyPr/>
          <a:lstStyle/>
          <a:p>
            <a:fld id="{AE208ADF-3ADD-483D-A721-14E3EEE2C135}" type="slidenum">
              <a:rPr lang="en-US" smtClean="0"/>
              <a:t>23</a:t>
            </a:fld>
            <a:endParaRPr lang="en-US" dirty="0"/>
          </a:p>
        </p:txBody>
      </p:sp>
      <p:graphicFrame>
        <p:nvGraphicFramePr>
          <p:cNvPr id="8" name="Table 8">
            <a:extLst>
              <a:ext uri="{FF2B5EF4-FFF2-40B4-BE49-F238E27FC236}">
                <a16:creationId xmlns:a16="http://schemas.microsoft.com/office/drawing/2014/main" id="{86733C26-586C-7CE0-24A6-2B3421FF9800}"/>
              </a:ext>
            </a:extLst>
          </p:cNvPr>
          <p:cNvGraphicFramePr>
            <a:graphicFrameLocks noGrp="1"/>
          </p:cNvGraphicFramePr>
          <p:nvPr>
            <p:ph sz="half" idx="2"/>
            <p:extLst>
              <p:ext uri="{D42A27DB-BD31-4B8C-83A1-F6EECF244321}">
                <p14:modId xmlns:p14="http://schemas.microsoft.com/office/powerpoint/2010/main" val="3280550903"/>
              </p:ext>
            </p:extLst>
          </p:nvPr>
        </p:nvGraphicFramePr>
        <p:xfrm>
          <a:off x="839788" y="1983739"/>
          <a:ext cx="5157786" cy="3680460"/>
        </p:xfrm>
        <a:graphic>
          <a:graphicData uri="http://schemas.openxmlformats.org/drawingml/2006/table">
            <a:tbl>
              <a:tblPr firstRow="1" bandRow="1">
                <a:tableStyleId>{5C22544A-7EE6-4342-B048-85BDC9FD1C3A}</a:tableStyleId>
              </a:tblPr>
              <a:tblGrid>
                <a:gridCol w="2578893">
                  <a:extLst>
                    <a:ext uri="{9D8B030D-6E8A-4147-A177-3AD203B41FA5}">
                      <a16:colId xmlns:a16="http://schemas.microsoft.com/office/drawing/2014/main" val="1752774733"/>
                    </a:ext>
                  </a:extLst>
                </a:gridCol>
                <a:gridCol w="2578893">
                  <a:extLst>
                    <a:ext uri="{9D8B030D-6E8A-4147-A177-3AD203B41FA5}">
                      <a16:colId xmlns:a16="http://schemas.microsoft.com/office/drawing/2014/main" val="1126799400"/>
                    </a:ext>
                  </a:extLst>
                </a:gridCol>
              </a:tblGrid>
              <a:tr h="368039">
                <a:tc>
                  <a:txBody>
                    <a:bodyPr/>
                    <a:lstStyle/>
                    <a:p>
                      <a:pPr fontAlgn="t"/>
                      <a:endParaRPr lang="en-US" dirty="0">
                        <a:effectLst/>
                      </a:endParaRPr>
                    </a:p>
                    <a:p>
                      <a:pPr algn="ctr" rtl="0" fontAlgn="base"/>
                      <a:r>
                        <a:rPr lang="en-US" sz="1050" b="0" i="0" u="none" strike="noStrike" dirty="0">
                          <a:effectLst/>
                          <a:latin typeface="Consolas" panose="020B0609020204030204" pitchFamily="49" charset="0"/>
                        </a:rPr>
                        <a:t>Prediction</a:t>
                      </a:r>
                      <a:r>
                        <a:rPr lang="en-US" sz="1050" b="0" i="0" dirty="0">
                          <a:effectLst/>
                          <a:latin typeface="Consolas" panose="020B0609020204030204" pitchFamily="49" charset="0"/>
                        </a:rPr>
                        <a:t> </a:t>
                      </a:r>
                      <a:endParaRPr lang="en-US" b="0" i="0" dirty="0">
                        <a:effectLst/>
                      </a:endParaRPr>
                    </a:p>
                  </a:txBody>
                  <a:tcPr/>
                </a:tc>
                <a:tc>
                  <a:txBody>
                    <a:bodyPr/>
                    <a:lstStyle/>
                    <a:p>
                      <a:pPr algn="ctr" fontAlgn="t"/>
                      <a:endParaRPr lang="en-US">
                        <a:effectLst/>
                      </a:endParaRPr>
                    </a:p>
                    <a:p>
                      <a:pPr algn="ctr" rtl="0" fontAlgn="base"/>
                      <a:r>
                        <a:rPr lang="en-US" sz="1050" b="0" i="0" u="none" strike="noStrike">
                          <a:effectLst/>
                          <a:latin typeface="Consolas" panose="020B0609020204030204" pitchFamily="49" charset="0"/>
                        </a:rPr>
                        <a:t>Actual</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3499412129"/>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1.6871027e+02</a:t>
                      </a:r>
                      <a:r>
                        <a:rPr lang="en-US" sz="1050" b="0" i="0">
                          <a:effectLst/>
                          <a:latin typeface="Consolas" panose="020B0609020204030204" pitchFamily="49" charset="0"/>
                        </a:rPr>
                        <a:t> </a:t>
                      </a:r>
                      <a:endParaRPr lang="en-US" b="0" i="0">
                        <a:effectLst/>
                      </a:endParaRPr>
                    </a:p>
                  </a:txBody>
                  <a:tcPr/>
                </a:tc>
                <a:tc>
                  <a:txBody>
                    <a:bodyPr/>
                    <a:lstStyle/>
                    <a:p>
                      <a:pPr fontAlgn="t"/>
                      <a:endParaRPr lang="en-US">
                        <a:effectLst/>
                      </a:endParaRPr>
                    </a:p>
                    <a:p>
                      <a:pPr algn="ctr" rtl="0" fontAlgn="base"/>
                      <a:r>
                        <a:rPr lang="en-US" sz="1050" b="0" i="0" u="none" strike="noStrike">
                          <a:effectLst/>
                          <a:latin typeface="Consolas" panose="020B0609020204030204" pitchFamily="49" charset="0"/>
                        </a:rPr>
                        <a:t>0.0</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3810270817"/>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1.6562167e+07</a:t>
                      </a:r>
                      <a:r>
                        <a:rPr lang="en-US" sz="1050" b="0" i="0">
                          <a:effectLst/>
                          <a:latin typeface="Consolas" panose="020B0609020204030204" pitchFamily="49" charset="0"/>
                        </a:rPr>
                        <a:t> </a:t>
                      </a:r>
                      <a:endParaRPr lang="en-US" b="0" i="0">
                        <a:effectLst/>
                      </a:endParaRPr>
                    </a:p>
                  </a:txBody>
                  <a:tcPr/>
                </a:tc>
                <a:tc>
                  <a:txBody>
                    <a:bodyPr/>
                    <a:lstStyle/>
                    <a:p>
                      <a:pPr fontAlgn="t"/>
                      <a:endParaRPr lang="en-US">
                        <a:effectLst/>
                      </a:endParaRPr>
                    </a:p>
                    <a:p>
                      <a:pPr algn="ctr" rtl="0" fontAlgn="base"/>
                      <a:r>
                        <a:rPr lang="en-US" sz="1050" b="0" i="0" u="none" strike="noStrike">
                          <a:effectLst/>
                          <a:latin typeface="Consolas" panose="020B0609020204030204" pitchFamily="49" charset="0"/>
                        </a:rPr>
                        <a:t>16590000.0</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1075798244"/>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1.5606325e+07</a:t>
                      </a:r>
                      <a:r>
                        <a:rPr lang="en-US" sz="1050" b="0" i="0">
                          <a:effectLst/>
                          <a:latin typeface="Consolas" panose="020B0609020204030204" pitchFamily="49" charset="0"/>
                        </a:rPr>
                        <a:t> </a:t>
                      </a:r>
                      <a:endParaRPr lang="en-US" b="0" i="0">
                        <a:effectLst/>
                      </a:endParaRPr>
                    </a:p>
                  </a:txBody>
                  <a:tcPr/>
                </a:tc>
                <a:tc>
                  <a:txBody>
                    <a:bodyPr/>
                    <a:lstStyle/>
                    <a:p>
                      <a:pPr fontAlgn="t"/>
                      <a:endParaRPr lang="en-US">
                        <a:effectLst/>
                      </a:endParaRPr>
                    </a:p>
                    <a:p>
                      <a:pPr algn="ctr" rtl="0" fontAlgn="base"/>
                      <a:r>
                        <a:rPr lang="en-US" sz="1050" b="0" i="0" u="none" strike="noStrike">
                          <a:effectLst/>
                          <a:latin typeface="Consolas" panose="020B0609020204030204" pitchFamily="49" charset="0"/>
                        </a:rPr>
                        <a:t>15590000.0</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4191480072"/>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1.6871027e+02</a:t>
                      </a:r>
                      <a:r>
                        <a:rPr lang="en-US" sz="1050" b="0" i="0">
                          <a:effectLst/>
                          <a:latin typeface="Consolas" panose="020B0609020204030204" pitchFamily="49" charset="0"/>
                        </a:rPr>
                        <a:t> </a:t>
                      </a:r>
                      <a:endParaRPr lang="en-US" b="0" i="0">
                        <a:effectLst/>
                      </a:endParaRPr>
                    </a:p>
                  </a:txBody>
                  <a:tcPr/>
                </a:tc>
                <a:tc>
                  <a:txBody>
                    <a:bodyPr/>
                    <a:lstStyle/>
                    <a:p>
                      <a:pPr fontAlgn="t"/>
                      <a:endParaRPr lang="en-US">
                        <a:effectLst/>
                      </a:endParaRPr>
                    </a:p>
                    <a:p>
                      <a:pPr algn="ctr" rtl="0" fontAlgn="base"/>
                      <a:r>
                        <a:rPr lang="en-US" sz="1050" b="0" i="0" u="none" strike="noStrike">
                          <a:effectLst/>
                          <a:latin typeface="Consolas" panose="020B0609020204030204" pitchFamily="49" charset="0"/>
                        </a:rPr>
                        <a:t>0.0</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1845200901"/>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1.5405820e+07</a:t>
                      </a:r>
                      <a:r>
                        <a:rPr lang="en-US" sz="1050" b="0" i="0">
                          <a:effectLst/>
                          <a:latin typeface="Consolas" panose="020B0609020204030204" pitchFamily="49" charset="0"/>
                        </a:rPr>
                        <a:t> </a:t>
                      </a:r>
                      <a:endParaRPr lang="en-US" b="0" i="0">
                        <a:effectLst/>
                      </a:endParaRPr>
                    </a:p>
                  </a:txBody>
                  <a:tcPr/>
                </a:tc>
                <a:tc>
                  <a:txBody>
                    <a:bodyPr/>
                    <a:lstStyle/>
                    <a:p>
                      <a:pPr fontAlgn="t"/>
                      <a:endParaRPr lang="en-US" dirty="0">
                        <a:effectLst/>
                      </a:endParaRPr>
                    </a:p>
                    <a:p>
                      <a:pPr algn="ctr" rtl="0" fontAlgn="base"/>
                      <a:r>
                        <a:rPr lang="en-US" sz="1050" b="0" i="0" u="none" strike="noStrike" dirty="0">
                          <a:effectLst/>
                          <a:latin typeface="Consolas" panose="020B0609020204030204" pitchFamily="49" charset="0"/>
                        </a:rPr>
                        <a:t>15390000.0</a:t>
                      </a:r>
                      <a:r>
                        <a:rPr lang="en-US" sz="1050" b="0" i="0" dirty="0">
                          <a:effectLst/>
                          <a:latin typeface="Consolas" panose="020B0609020204030204" pitchFamily="49" charset="0"/>
                        </a:rPr>
                        <a:t> </a:t>
                      </a:r>
                      <a:endParaRPr lang="en-US" b="0" i="0" dirty="0">
                        <a:effectLst/>
                      </a:endParaRPr>
                    </a:p>
                  </a:txBody>
                  <a:tcPr/>
                </a:tc>
                <a:extLst>
                  <a:ext uri="{0D108BD9-81ED-4DB2-BD59-A6C34878D82A}">
                    <a16:rowId xmlns:a16="http://schemas.microsoft.com/office/drawing/2014/main" val="3168201452"/>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1.6871027e+02</a:t>
                      </a:r>
                      <a:r>
                        <a:rPr lang="en-US" sz="1050" b="0" i="0">
                          <a:effectLst/>
                          <a:latin typeface="Consolas" panose="020B0609020204030204" pitchFamily="49" charset="0"/>
                        </a:rPr>
                        <a:t> </a:t>
                      </a:r>
                      <a:endParaRPr lang="en-US" b="0" i="0">
                        <a:effectLst/>
                      </a:endParaRPr>
                    </a:p>
                  </a:txBody>
                  <a:tcPr/>
                </a:tc>
                <a:tc>
                  <a:txBody>
                    <a:bodyPr/>
                    <a:lstStyle/>
                    <a:p>
                      <a:pPr fontAlgn="t"/>
                      <a:endParaRPr lang="en-US" dirty="0">
                        <a:effectLst/>
                      </a:endParaRPr>
                    </a:p>
                    <a:p>
                      <a:pPr algn="ctr" rtl="0" fontAlgn="base"/>
                      <a:r>
                        <a:rPr lang="en-US" sz="1050" b="0" i="0" u="none" strike="noStrike" dirty="0">
                          <a:effectLst/>
                          <a:latin typeface="Consolas" panose="020B0609020204030204" pitchFamily="49" charset="0"/>
                        </a:rPr>
                        <a:t>0.0</a:t>
                      </a:r>
                      <a:r>
                        <a:rPr lang="en-US" sz="1050" b="0" i="0" dirty="0">
                          <a:effectLst/>
                          <a:latin typeface="Consolas" panose="020B0609020204030204" pitchFamily="49" charset="0"/>
                        </a:rPr>
                        <a:t> </a:t>
                      </a:r>
                      <a:endParaRPr lang="en-US" b="0" i="0" dirty="0">
                        <a:effectLst/>
                      </a:endParaRPr>
                    </a:p>
                  </a:txBody>
                  <a:tcPr/>
                </a:tc>
                <a:extLst>
                  <a:ext uri="{0D108BD9-81ED-4DB2-BD59-A6C34878D82A}">
                    <a16:rowId xmlns:a16="http://schemas.microsoft.com/office/drawing/2014/main" val="3736214992"/>
                  </a:ext>
                </a:extLst>
              </a:tr>
            </a:tbl>
          </a:graphicData>
        </a:graphic>
      </p:graphicFrame>
      <p:graphicFrame>
        <p:nvGraphicFramePr>
          <p:cNvPr id="9" name="Table 9">
            <a:extLst>
              <a:ext uri="{FF2B5EF4-FFF2-40B4-BE49-F238E27FC236}">
                <a16:creationId xmlns:a16="http://schemas.microsoft.com/office/drawing/2014/main" id="{60B158B0-DDEE-2651-D83A-DFF05DF5B9AB}"/>
              </a:ext>
            </a:extLst>
          </p:cNvPr>
          <p:cNvGraphicFramePr>
            <a:graphicFrameLocks noGrp="1"/>
          </p:cNvGraphicFramePr>
          <p:nvPr>
            <p:ph sz="quarter" idx="4"/>
            <p:extLst>
              <p:ext uri="{D42A27DB-BD31-4B8C-83A1-F6EECF244321}">
                <p14:modId xmlns:p14="http://schemas.microsoft.com/office/powerpoint/2010/main" val="138309592"/>
              </p:ext>
            </p:extLst>
          </p:nvPr>
        </p:nvGraphicFramePr>
        <p:xfrm>
          <a:off x="6169025" y="1983739"/>
          <a:ext cx="5183188" cy="3680460"/>
        </p:xfrm>
        <a:graphic>
          <a:graphicData uri="http://schemas.openxmlformats.org/drawingml/2006/table">
            <a:tbl>
              <a:tblPr firstRow="1" bandRow="1">
                <a:tableStyleId>{5C22544A-7EE6-4342-B048-85BDC9FD1C3A}</a:tableStyleId>
              </a:tblPr>
              <a:tblGrid>
                <a:gridCol w="2591594">
                  <a:extLst>
                    <a:ext uri="{9D8B030D-6E8A-4147-A177-3AD203B41FA5}">
                      <a16:colId xmlns:a16="http://schemas.microsoft.com/office/drawing/2014/main" val="3591317478"/>
                    </a:ext>
                  </a:extLst>
                </a:gridCol>
                <a:gridCol w="2591594">
                  <a:extLst>
                    <a:ext uri="{9D8B030D-6E8A-4147-A177-3AD203B41FA5}">
                      <a16:colId xmlns:a16="http://schemas.microsoft.com/office/drawing/2014/main" val="1347112057"/>
                    </a:ext>
                  </a:extLst>
                </a:gridCol>
              </a:tblGrid>
              <a:tr h="370840">
                <a:tc>
                  <a:txBody>
                    <a:bodyPr/>
                    <a:lstStyle/>
                    <a:p>
                      <a:pPr fontAlgn="t"/>
                      <a:endParaRPr lang="en-US" dirty="0">
                        <a:effectLst/>
                      </a:endParaRPr>
                    </a:p>
                    <a:p>
                      <a:pPr algn="ctr" rtl="0" fontAlgn="base"/>
                      <a:r>
                        <a:rPr lang="en-US" sz="1050" b="0" i="0" u="none" strike="noStrike" dirty="0">
                          <a:effectLst/>
                          <a:latin typeface="Consolas" panose="020B0609020204030204" pitchFamily="49" charset="0"/>
                        </a:rPr>
                        <a:t>Prediction</a:t>
                      </a:r>
                      <a:r>
                        <a:rPr lang="en-US" sz="1050" b="0" i="0" dirty="0">
                          <a:effectLst/>
                          <a:latin typeface="Consolas" panose="020B0609020204030204" pitchFamily="49" charset="0"/>
                        </a:rPr>
                        <a:t> </a:t>
                      </a:r>
                      <a:endParaRPr lang="en-US" b="0" i="0" dirty="0">
                        <a:effectLst/>
                      </a:endParaRPr>
                    </a:p>
                  </a:txBody>
                  <a:tcPr/>
                </a:tc>
                <a:tc>
                  <a:txBody>
                    <a:bodyPr/>
                    <a:lstStyle/>
                    <a:p>
                      <a:pPr algn="ctr" fontAlgn="t"/>
                      <a:endParaRPr lang="en-US">
                        <a:effectLst/>
                      </a:endParaRPr>
                    </a:p>
                    <a:p>
                      <a:pPr algn="ctr" rtl="0" fontAlgn="base"/>
                      <a:r>
                        <a:rPr lang="en-US" sz="1050" b="0" i="0" u="none" strike="noStrike">
                          <a:effectLst/>
                          <a:latin typeface="Consolas" panose="020B0609020204030204" pitchFamily="49" charset="0"/>
                        </a:rPr>
                        <a:t>Actual</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1908090740"/>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17332950</a:t>
                      </a:r>
                      <a:r>
                        <a:rPr lang="en-US" sz="1050" b="0" i="0">
                          <a:effectLst/>
                          <a:latin typeface="Consolas" panose="020B0609020204030204" pitchFamily="49" charset="0"/>
                        </a:rPr>
                        <a:t> </a:t>
                      </a:r>
                      <a:endParaRPr lang="en-US" b="0" i="0">
                        <a:effectLst/>
                      </a:endParaRPr>
                    </a:p>
                  </a:txBody>
                  <a:tcPr/>
                </a:tc>
                <a:tc>
                  <a:txBody>
                    <a:bodyPr/>
                    <a:lstStyle/>
                    <a:p>
                      <a:pPr fontAlgn="t"/>
                      <a:endParaRPr lang="en-US">
                        <a:effectLst/>
                      </a:endParaRPr>
                    </a:p>
                    <a:p>
                      <a:pPr algn="ctr" rtl="0" fontAlgn="base"/>
                      <a:r>
                        <a:rPr lang="en-US" sz="1050" b="0" i="0" u="none" strike="noStrike">
                          <a:effectLst/>
                          <a:latin typeface="Consolas" panose="020B0609020204030204" pitchFamily="49" charset="0"/>
                        </a:rPr>
                        <a:t>17390000.0</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3077779520"/>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1454575.5</a:t>
                      </a:r>
                      <a:r>
                        <a:rPr lang="en-US" sz="1050" b="0" i="0">
                          <a:effectLst/>
                          <a:latin typeface="Consolas" panose="020B0609020204030204" pitchFamily="49" charset="0"/>
                        </a:rPr>
                        <a:t> </a:t>
                      </a:r>
                      <a:endParaRPr lang="en-US" b="0" i="0">
                        <a:effectLst/>
                      </a:endParaRPr>
                    </a:p>
                  </a:txBody>
                  <a:tcPr/>
                </a:tc>
                <a:tc>
                  <a:txBody>
                    <a:bodyPr/>
                    <a:lstStyle/>
                    <a:p>
                      <a:pPr fontAlgn="t"/>
                      <a:endParaRPr lang="en-US">
                        <a:effectLst/>
                      </a:endParaRPr>
                    </a:p>
                    <a:p>
                      <a:pPr algn="ctr" rtl="0" fontAlgn="base"/>
                      <a:r>
                        <a:rPr lang="en-US" sz="1050" b="0" i="0" u="none" strike="noStrike">
                          <a:effectLst/>
                          <a:latin typeface="Consolas" panose="020B0609020204030204" pitchFamily="49" charset="0"/>
                        </a:rPr>
                        <a:t>1460000.0</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4117190804"/>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11891878</a:t>
                      </a:r>
                      <a:r>
                        <a:rPr lang="en-US" sz="1050" b="0" i="0">
                          <a:effectLst/>
                          <a:latin typeface="Consolas" panose="020B0609020204030204" pitchFamily="49" charset="0"/>
                        </a:rPr>
                        <a:t> </a:t>
                      </a:r>
                      <a:endParaRPr lang="en-US" b="0" i="0">
                        <a:effectLst/>
                      </a:endParaRPr>
                    </a:p>
                  </a:txBody>
                  <a:tcPr/>
                </a:tc>
                <a:tc>
                  <a:txBody>
                    <a:bodyPr/>
                    <a:lstStyle/>
                    <a:p>
                      <a:pPr fontAlgn="t"/>
                      <a:endParaRPr lang="en-US">
                        <a:effectLst/>
                      </a:endParaRPr>
                    </a:p>
                    <a:p>
                      <a:pPr algn="ctr" rtl="0" fontAlgn="base"/>
                      <a:r>
                        <a:rPr lang="en-US" sz="1050" b="0" i="0" u="none" strike="noStrike">
                          <a:effectLst/>
                          <a:latin typeface="Consolas" panose="020B0609020204030204" pitchFamily="49" charset="0"/>
                        </a:rPr>
                        <a:t>11890000.0</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2984478228"/>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4290031.5</a:t>
                      </a:r>
                      <a:r>
                        <a:rPr lang="en-US" sz="1050" b="0" i="0">
                          <a:effectLst/>
                          <a:latin typeface="Consolas" panose="020B0609020204030204" pitchFamily="49" charset="0"/>
                        </a:rPr>
                        <a:t> </a:t>
                      </a:r>
                      <a:endParaRPr lang="en-US" b="0" i="0">
                        <a:effectLst/>
                      </a:endParaRPr>
                    </a:p>
                  </a:txBody>
                  <a:tcPr/>
                </a:tc>
                <a:tc>
                  <a:txBody>
                    <a:bodyPr/>
                    <a:lstStyle/>
                    <a:p>
                      <a:pPr fontAlgn="t"/>
                      <a:endParaRPr lang="en-US">
                        <a:effectLst/>
                      </a:endParaRPr>
                    </a:p>
                    <a:p>
                      <a:pPr algn="ctr" rtl="0" fontAlgn="base"/>
                      <a:r>
                        <a:rPr lang="en-US" sz="1050" b="0" i="0" u="none" strike="noStrike">
                          <a:effectLst/>
                          <a:latin typeface="Consolas" panose="020B0609020204030204" pitchFamily="49" charset="0"/>
                        </a:rPr>
                        <a:t>4290000.0</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2536650375"/>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13257710</a:t>
                      </a:r>
                      <a:r>
                        <a:rPr lang="en-US" sz="1050" b="0" i="0">
                          <a:effectLst/>
                          <a:latin typeface="Consolas" panose="020B0609020204030204" pitchFamily="49" charset="0"/>
                        </a:rPr>
                        <a:t> </a:t>
                      </a:r>
                      <a:endParaRPr lang="en-US" b="0" i="0">
                        <a:effectLst/>
                      </a:endParaRPr>
                    </a:p>
                  </a:txBody>
                  <a:tcPr/>
                </a:tc>
                <a:tc>
                  <a:txBody>
                    <a:bodyPr/>
                    <a:lstStyle/>
                    <a:p>
                      <a:pPr fontAlgn="t"/>
                      <a:endParaRPr lang="en-US">
                        <a:effectLst/>
                      </a:endParaRPr>
                    </a:p>
                    <a:p>
                      <a:pPr algn="ctr" rtl="0" fontAlgn="base"/>
                      <a:r>
                        <a:rPr lang="en-US" sz="1050" b="0" i="0" u="none" strike="noStrike">
                          <a:effectLst/>
                          <a:latin typeface="Consolas" panose="020B0609020204030204" pitchFamily="49" charset="0"/>
                        </a:rPr>
                        <a:t>13260000.0</a:t>
                      </a:r>
                      <a:r>
                        <a:rPr lang="en-US" sz="1050" b="0" i="0">
                          <a:effectLst/>
                          <a:latin typeface="Consolas" panose="020B0609020204030204" pitchFamily="49" charset="0"/>
                        </a:rPr>
                        <a:t> </a:t>
                      </a:r>
                      <a:endParaRPr lang="en-US" b="0" i="0">
                        <a:effectLst/>
                      </a:endParaRPr>
                    </a:p>
                  </a:txBody>
                  <a:tcPr/>
                </a:tc>
                <a:extLst>
                  <a:ext uri="{0D108BD9-81ED-4DB2-BD59-A6C34878D82A}">
                    <a16:rowId xmlns:a16="http://schemas.microsoft.com/office/drawing/2014/main" val="521542646"/>
                  </a:ext>
                </a:extLst>
              </a:tr>
              <a:tr h="370840">
                <a:tc>
                  <a:txBody>
                    <a:bodyPr/>
                    <a:lstStyle/>
                    <a:p>
                      <a:pPr fontAlgn="t"/>
                      <a:endParaRPr lang="en-US">
                        <a:effectLst/>
                      </a:endParaRPr>
                    </a:p>
                    <a:p>
                      <a:pPr algn="ctr" rtl="0" fontAlgn="base"/>
                      <a:r>
                        <a:rPr lang="en-US" sz="1050" b="0" i="0" u="none" strike="noStrike">
                          <a:effectLst/>
                          <a:latin typeface="Consolas" panose="020B0609020204030204" pitchFamily="49" charset="0"/>
                        </a:rPr>
                        <a:t>19425660</a:t>
                      </a:r>
                      <a:r>
                        <a:rPr lang="en-US" sz="1050" b="0" i="0">
                          <a:effectLst/>
                          <a:latin typeface="Consolas" panose="020B0609020204030204" pitchFamily="49" charset="0"/>
                        </a:rPr>
                        <a:t> </a:t>
                      </a:r>
                      <a:endParaRPr lang="en-US" b="0" i="0">
                        <a:effectLst/>
                      </a:endParaRPr>
                    </a:p>
                  </a:txBody>
                  <a:tcPr/>
                </a:tc>
                <a:tc>
                  <a:txBody>
                    <a:bodyPr/>
                    <a:lstStyle/>
                    <a:p>
                      <a:pPr fontAlgn="t"/>
                      <a:endParaRPr lang="en-US" dirty="0">
                        <a:effectLst/>
                      </a:endParaRPr>
                    </a:p>
                    <a:p>
                      <a:pPr algn="ctr" rtl="0" fontAlgn="base"/>
                      <a:r>
                        <a:rPr lang="en-US" sz="1050" b="0" i="0" u="none" strike="noStrike" dirty="0">
                          <a:effectLst/>
                          <a:latin typeface="Consolas" panose="020B0609020204030204" pitchFamily="49" charset="0"/>
                        </a:rPr>
                        <a:t>19420000.0</a:t>
                      </a:r>
                      <a:r>
                        <a:rPr lang="en-US" sz="1050" b="0" i="0" dirty="0">
                          <a:effectLst/>
                          <a:latin typeface="Consolas" panose="020B0609020204030204" pitchFamily="49" charset="0"/>
                        </a:rPr>
                        <a:t> </a:t>
                      </a:r>
                      <a:endParaRPr lang="en-US" b="0" i="0" dirty="0">
                        <a:effectLst/>
                      </a:endParaRPr>
                    </a:p>
                  </a:txBody>
                  <a:tcPr/>
                </a:tc>
                <a:extLst>
                  <a:ext uri="{0D108BD9-81ED-4DB2-BD59-A6C34878D82A}">
                    <a16:rowId xmlns:a16="http://schemas.microsoft.com/office/drawing/2014/main" val="643642169"/>
                  </a:ext>
                </a:extLst>
              </a:tr>
            </a:tbl>
          </a:graphicData>
        </a:graphic>
      </p:graphicFrame>
      <p:sp>
        <p:nvSpPr>
          <p:cNvPr id="10" name="TextBox 9">
            <a:extLst>
              <a:ext uri="{FF2B5EF4-FFF2-40B4-BE49-F238E27FC236}">
                <a16:creationId xmlns:a16="http://schemas.microsoft.com/office/drawing/2014/main" id="{76B9157A-5795-A102-AA47-181D4C3A62E3}"/>
              </a:ext>
            </a:extLst>
          </p:cNvPr>
          <p:cNvSpPr txBox="1"/>
          <p:nvPr/>
        </p:nvSpPr>
        <p:spPr>
          <a:xfrm>
            <a:off x="839788" y="5871882"/>
            <a:ext cx="4628683" cy="646331"/>
          </a:xfrm>
          <a:prstGeom prst="rect">
            <a:avLst/>
          </a:prstGeom>
          <a:noFill/>
        </p:spPr>
        <p:txBody>
          <a:bodyPr wrap="square" rtlCol="0">
            <a:spAutoFit/>
          </a:bodyPr>
          <a:lstStyle/>
          <a:p>
            <a:r>
              <a:rPr lang="en-US" sz="1800" b="0" i="0" u="none" strike="noStrike" dirty="0">
                <a:effectLst/>
                <a:latin typeface="Consolas" panose="020B0609020204030204" pitchFamily="49" charset="0"/>
              </a:rPr>
              <a:t>The Mean Squared Error: </a:t>
            </a:r>
            <a:r>
              <a:rPr lang="en-US" dirty="0">
                <a:latin typeface="Consolas" panose="020B0609020204030204" pitchFamily="49" charset="0"/>
              </a:rPr>
              <a:t>178525867.4920639 </a:t>
            </a:r>
          </a:p>
        </p:txBody>
      </p:sp>
      <p:sp>
        <p:nvSpPr>
          <p:cNvPr id="13" name="TextBox 12">
            <a:extLst>
              <a:ext uri="{FF2B5EF4-FFF2-40B4-BE49-F238E27FC236}">
                <a16:creationId xmlns:a16="http://schemas.microsoft.com/office/drawing/2014/main" id="{802F1EF6-85B8-F7E5-CC2A-3F955C441856}"/>
              </a:ext>
            </a:extLst>
          </p:cNvPr>
          <p:cNvSpPr txBox="1"/>
          <p:nvPr/>
        </p:nvSpPr>
        <p:spPr>
          <a:xfrm>
            <a:off x="6169025" y="5865851"/>
            <a:ext cx="5183188" cy="646331"/>
          </a:xfrm>
          <a:prstGeom prst="rect">
            <a:avLst/>
          </a:prstGeom>
          <a:noFill/>
        </p:spPr>
        <p:txBody>
          <a:bodyPr wrap="square">
            <a:spAutoFit/>
          </a:bodyPr>
          <a:lstStyle/>
          <a:p>
            <a:r>
              <a:rPr lang="en-US" sz="1800" b="0" i="0" u="none" strike="noStrike" dirty="0">
                <a:effectLst/>
                <a:latin typeface="Consolas" panose="020B0609020204030204" pitchFamily="49" charset="0"/>
              </a:rPr>
              <a:t>The Mean Squared Error: </a:t>
            </a:r>
            <a:r>
              <a:rPr lang="en-US" dirty="0">
                <a:latin typeface="Consolas" panose="020B0609020204030204" pitchFamily="49" charset="0"/>
              </a:rPr>
              <a:t>227438983.1501</a:t>
            </a:r>
            <a:r>
              <a:rPr lang="en-US" b="0" i="0" dirty="0">
                <a:solidFill>
                  <a:srgbClr val="000000"/>
                </a:solidFill>
                <a:effectLst/>
                <a:latin typeface="WordVisi_MSFontService"/>
              </a:rPr>
              <a:t>955</a:t>
            </a:r>
            <a:r>
              <a:rPr lang="en-US" sz="1800" b="0" i="0" dirty="0">
                <a:effectLst/>
                <a:latin typeface="Consolas" panose="020B0609020204030204" pitchFamily="49" charset="0"/>
              </a:rPr>
              <a:t> </a:t>
            </a:r>
            <a:endParaRPr lang="en-US" dirty="0"/>
          </a:p>
        </p:txBody>
      </p:sp>
    </p:spTree>
    <p:extLst>
      <p:ext uri="{BB962C8B-B14F-4D97-AF65-F5344CB8AC3E}">
        <p14:creationId xmlns:p14="http://schemas.microsoft.com/office/powerpoint/2010/main" val="2491497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1E679A24-160E-440A-9984-8923BC4B8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5561167" y="191156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useBgFill="1">
        <p:nvSpPr>
          <p:cNvPr id="41" name="Rectangle 40">
            <a:extLst>
              <a:ext uri="{FF2B5EF4-FFF2-40B4-BE49-F238E27FC236}">
                <a16:creationId xmlns:a16="http://schemas.microsoft.com/office/drawing/2014/main" id="{D4DCA362-CEAA-4588-881C-D36A1C9B1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D90D332-BDCD-A6F5-DA00-D7CEE2AD7BE5}"/>
              </a:ext>
            </a:extLst>
          </p:cNvPr>
          <p:cNvPicPr>
            <a:picLocks noChangeAspect="1"/>
          </p:cNvPicPr>
          <p:nvPr/>
        </p:nvPicPr>
        <p:blipFill rotWithShape="1">
          <a:blip r:embed="rId2">
            <a:alphaModFix amt="40000"/>
          </a:blip>
          <a:srcRect t="3823" b="2035"/>
          <a:stretch/>
        </p:blipFill>
        <p:spPr>
          <a:xfrm>
            <a:off x="20" y="10"/>
            <a:ext cx="12191980" cy="6857990"/>
          </a:xfrm>
          <a:prstGeom prst="rect">
            <a:avLst/>
          </a:prstGeom>
        </p:spPr>
      </p:pic>
      <p:sp>
        <p:nvSpPr>
          <p:cNvPr id="9" name="Title 8">
            <a:extLst>
              <a:ext uri="{FF2B5EF4-FFF2-40B4-BE49-F238E27FC236}">
                <a16:creationId xmlns:a16="http://schemas.microsoft.com/office/drawing/2014/main" id="{23CF8C25-00DB-CD7D-9167-0702CA2B7E0C}"/>
              </a:ext>
            </a:extLst>
          </p:cNvPr>
          <p:cNvSpPr>
            <a:spLocks noGrp="1"/>
          </p:cNvSpPr>
          <p:nvPr>
            <p:ph type="ctrTitle"/>
          </p:nvPr>
        </p:nvSpPr>
        <p:spPr>
          <a:xfrm>
            <a:off x="2540000" y="952501"/>
            <a:ext cx="7171765" cy="2268817"/>
          </a:xfrm>
        </p:spPr>
        <p:txBody>
          <a:bodyPr vert="horz" lIns="91440" tIns="45720" rIns="91440" bIns="45720" rtlCol="0" anchor="b">
            <a:normAutofit/>
          </a:bodyPr>
          <a:lstStyle/>
          <a:p>
            <a:pPr algn="ctr">
              <a:lnSpc>
                <a:spcPct val="90000"/>
              </a:lnSpc>
            </a:pPr>
            <a:r>
              <a:rPr lang="en-US" sz="4400" b="1" i="0" u="none" strike="noStrike">
                <a:solidFill>
                  <a:schemeClr val="tx1"/>
                </a:solidFill>
                <a:effectLst/>
              </a:rPr>
              <a:t>AutoML</a:t>
            </a:r>
            <a:r>
              <a:rPr lang="en-US" sz="4400" b="0" i="0">
                <a:solidFill>
                  <a:schemeClr val="tx1"/>
                </a:solidFill>
                <a:effectLst/>
              </a:rPr>
              <a:t> </a:t>
            </a:r>
            <a:endParaRPr lang="en-US" sz="4400">
              <a:solidFill>
                <a:schemeClr val="tx1"/>
              </a:solidFill>
            </a:endParaRPr>
          </a:p>
        </p:txBody>
      </p:sp>
      <p:sp>
        <p:nvSpPr>
          <p:cNvPr id="43" name="Freeform: Shape 42">
            <a:extLst>
              <a:ext uri="{FF2B5EF4-FFF2-40B4-BE49-F238E27FC236}">
                <a16:creationId xmlns:a16="http://schemas.microsoft.com/office/drawing/2014/main" id="{D7A68C44-338D-4957-B314-3BB915BD6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557398">
            <a:off x="5526062" y="3608113"/>
            <a:ext cx="1130147" cy="983069"/>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tx1"/>
          </a:solidFill>
          <a:ln w="9525" cap="flat">
            <a:noFill/>
            <a:prstDash val="solid"/>
            <a:miter/>
          </a:ln>
          <a:effectLst>
            <a:outerShdw blurRad="50800" dist="38100" dir="2700000" sx="97000" sy="97000" algn="tl" rotWithShape="0">
              <a:prstClr val="black">
                <a:alpha val="45000"/>
              </a:prstClr>
            </a:outerShdw>
          </a:effectLst>
        </p:spPr>
        <p:txBody>
          <a:bodyPr wrap="square" rtlCol="0" anchor="ctr">
            <a:noAutofit/>
          </a:bodyPr>
          <a:lstStyle/>
          <a:p>
            <a:endParaRPr lang="en-US">
              <a:effectLst>
                <a:outerShdw blurRad="38100" dist="38100" dir="2700000" algn="tl">
                  <a:srgbClr val="000000">
                    <a:alpha val="43137"/>
                  </a:srgbClr>
                </a:outerShdw>
              </a:effectLst>
            </a:endParaRPr>
          </a:p>
        </p:txBody>
      </p:sp>
      <p:sp>
        <p:nvSpPr>
          <p:cNvPr id="8" name="Slide Number Placeholder 7">
            <a:extLst>
              <a:ext uri="{FF2B5EF4-FFF2-40B4-BE49-F238E27FC236}">
                <a16:creationId xmlns:a16="http://schemas.microsoft.com/office/drawing/2014/main" id="{F796B118-C79F-0DFC-8771-CA4C02C655BC}"/>
              </a:ext>
            </a:extLst>
          </p:cNvPr>
          <p:cNvSpPr>
            <a:spLocks noGrp="1"/>
          </p:cNvSpPr>
          <p:nvPr>
            <p:ph type="sldNum" sz="quarter" idx="4294967295"/>
          </p:nvPr>
        </p:nvSpPr>
        <p:spPr>
          <a:xfrm>
            <a:off x="10518474" y="6356350"/>
            <a:ext cx="1414733" cy="365125"/>
          </a:xfrm>
        </p:spPr>
        <p:txBody>
          <a:bodyPr vert="horz" lIns="91440" tIns="45720" rIns="91440" bIns="45720" rtlCol="0" anchor="ctr">
            <a:normAutofit/>
          </a:bodyPr>
          <a:lstStyle/>
          <a:p>
            <a:pPr>
              <a:spcAft>
                <a:spcPts val="600"/>
              </a:spcAft>
            </a:pPr>
            <a:fld id="{AE208ADF-3ADD-483D-A721-14E3EEE2C135}" type="slidenum">
              <a:rPr lang="en-US">
                <a:solidFill>
                  <a:schemeClr val="tx1"/>
                </a:solidFill>
              </a:rPr>
              <a:pPr>
                <a:spcAft>
                  <a:spcPts val="600"/>
                </a:spcAft>
              </a:pPr>
              <a:t>24</a:t>
            </a:fld>
            <a:endParaRPr lang="en-US">
              <a:solidFill>
                <a:schemeClr val="tx1"/>
              </a:solidFill>
            </a:endParaRPr>
          </a:p>
        </p:txBody>
      </p:sp>
    </p:spTree>
    <p:extLst>
      <p:ext uri="{BB962C8B-B14F-4D97-AF65-F5344CB8AC3E}">
        <p14:creationId xmlns:p14="http://schemas.microsoft.com/office/powerpoint/2010/main" val="402588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E2156A03-D5DD-4DFC-A6B8-517A3B6E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7" descr="White puzzle with one red piece">
            <a:extLst>
              <a:ext uri="{FF2B5EF4-FFF2-40B4-BE49-F238E27FC236}">
                <a16:creationId xmlns:a16="http://schemas.microsoft.com/office/drawing/2014/main" id="{097A6318-A721-ED6F-C407-2B8CF28CFCB7}"/>
              </a:ext>
            </a:extLst>
          </p:cNvPr>
          <p:cNvPicPr>
            <a:picLocks noChangeAspect="1"/>
          </p:cNvPicPr>
          <p:nvPr/>
        </p:nvPicPr>
        <p:blipFill rotWithShape="1">
          <a:blip r:embed="rId2">
            <a:alphaModFix amt="40000"/>
          </a:blip>
          <a:srcRect/>
          <a:stretch/>
        </p:blipFill>
        <p:spPr>
          <a:xfrm>
            <a:off x="1" y="10"/>
            <a:ext cx="12192000" cy="6857989"/>
          </a:xfrm>
          <a:prstGeom prst="rect">
            <a:avLst/>
          </a:prstGeom>
        </p:spPr>
      </p:pic>
      <p:sp>
        <p:nvSpPr>
          <p:cNvPr id="5" name="Title 4">
            <a:extLst>
              <a:ext uri="{FF2B5EF4-FFF2-40B4-BE49-F238E27FC236}">
                <a16:creationId xmlns:a16="http://schemas.microsoft.com/office/drawing/2014/main" id="{0A546E45-03BD-4B5D-E05D-89E7CD1EF0B0}"/>
              </a:ext>
            </a:extLst>
          </p:cNvPr>
          <p:cNvSpPr>
            <a:spLocks noGrp="1"/>
          </p:cNvSpPr>
          <p:nvPr>
            <p:ph type="title"/>
          </p:nvPr>
        </p:nvSpPr>
        <p:spPr>
          <a:xfrm>
            <a:off x="662797" y="952500"/>
            <a:ext cx="3322608" cy="5049579"/>
          </a:xfrm>
        </p:spPr>
        <p:txBody>
          <a:bodyPr>
            <a:normAutofit/>
          </a:bodyPr>
          <a:lstStyle/>
          <a:p>
            <a:pPr algn="ctr"/>
            <a:r>
              <a:rPr lang="en-US" b="1" i="0" u="none" strike="noStrike">
                <a:solidFill>
                  <a:schemeClr val="tx1"/>
                </a:solidFill>
                <a:effectLst/>
                <a:latin typeface="Segoe UI" panose="020B0502040204020203" pitchFamily="34" charset="0"/>
              </a:rPr>
              <a:t>What is the AutoML model?</a:t>
            </a:r>
            <a:r>
              <a:rPr lang="en-US" b="1" i="0">
                <a:solidFill>
                  <a:schemeClr val="tx1"/>
                </a:solidFill>
                <a:effectLst/>
                <a:latin typeface="Segoe UI" panose="020B0502040204020203" pitchFamily="34" charset="0"/>
              </a:rPr>
              <a:t> </a:t>
            </a:r>
            <a:endParaRPr lang="en-US">
              <a:solidFill>
                <a:schemeClr val="tx1"/>
              </a:solidFill>
            </a:endParaRPr>
          </a:p>
        </p:txBody>
      </p:sp>
      <p:cxnSp>
        <p:nvCxnSpPr>
          <p:cNvPr id="19" name="Straight Connector 13">
            <a:extLst>
              <a:ext uri="{FF2B5EF4-FFF2-40B4-BE49-F238E27FC236}">
                <a16:creationId xmlns:a16="http://schemas.microsoft.com/office/drawing/2014/main" id="{E167EECD-FA01-48B4-87C6-FEB59EE34E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83502" y="953312"/>
            <a:ext cx="0" cy="50495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BA6A0FD7-3695-1F38-94D8-96216179BFE5}"/>
              </a:ext>
            </a:extLst>
          </p:cNvPr>
          <p:cNvSpPr>
            <a:spLocks noGrp="1"/>
          </p:cNvSpPr>
          <p:nvPr>
            <p:ph idx="1"/>
          </p:nvPr>
        </p:nvSpPr>
        <p:spPr>
          <a:xfrm>
            <a:off x="5331128" y="647700"/>
            <a:ext cx="6022672" cy="5562600"/>
          </a:xfrm>
        </p:spPr>
        <p:txBody>
          <a:bodyPr anchor="ctr">
            <a:normAutofit/>
          </a:bodyPr>
          <a:lstStyle/>
          <a:p>
            <a:pPr marL="0" indent="0">
              <a:lnSpc>
                <a:spcPct val="110000"/>
              </a:lnSpc>
              <a:buNone/>
            </a:pPr>
            <a:r>
              <a:rPr lang="en-US" sz="2000" b="0" i="0" u="none" strike="noStrike">
                <a:solidFill>
                  <a:schemeClr val="tx1"/>
                </a:solidFill>
                <a:effectLst/>
                <a:latin typeface="Tenorite Regular" panose="00000500000000000000" pitchFamily="2" charset="0"/>
              </a:rPr>
              <a:t>The AutoML model is a type of machine learning model that can automatically select the best architecture, hyperparameters, and data preprocessing steps for a given task. The AutoML model can save time and resources for developers and researchers who want to build and deploy machine learning solutions without requiring extensive expertise or manual tuning. The AutoML model can also discover novel and efficient architectures that outperform human-designed ones in some cases. The AutoML model is not a single algorithm, but a general framework that can be applied to different domains such as computer vision, natural language processing, and tabular data analysis.</a:t>
            </a:r>
            <a:r>
              <a:rPr lang="en-US" sz="2000" b="0" i="0">
                <a:solidFill>
                  <a:schemeClr val="tx1"/>
                </a:solidFill>
                <a:effectLst/>
                <a:latin typeface="Tenorite Regular" panose="00000500000000000000" pitchFamily="2" charset="0"/>
              </a:rPr>
              <a:t> </a:t>
            </a:r>
            <a:endParaRPr lang="en-US" sz="2000">
              <a:solidFill>
                <a:schemeClr val="tx1"/>
              </a:solidFill>
            </a:endParaRPr>
          </a:p>
        </p:txBody>
      </p:sp>
    </p:spTree>
    <p:extLst>
      <p:ext uri="{BB962C8B-B14F-4D97-AF65-F5344CB8AC3E}">
        <p14:creationId xmlns:p14="http://schemas.microsoft.com/office/powerpoint/2010/main" val="4179665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0DD785-6EC6-F827-35D3-6EBAC27B37C1}"/>
              </a:ext>
            </a:extLst>
          </p:cNvPr>
          <p:cNvSpPr>
            <a:spLocks noGrp="1"/>
          </p:cNvSpPr>
          <p:nvPr>
            <p:ph type="title"/>
          </p:nvPr>
        </p:nvSpPr>
        <p:spPr/>
        <p:txBody>
          <a:bodyPr>
            <a:normAutofit/>
          </a:bodyPr>
          <a:lstStyle/>
          <a:p>
            <a:pPr algn="ctr"/>
            <a:r>
              <a:rPr lang="en-US" sz="3200" b="1" i="0" u="none" strike="noStrike" dirty="0">
                <a:solidFill>
                  <a:srgbClr val="EE6E20"/>
                </a:solidFill>
                <a:effectLst/>
                <a:latin typeface="Tenorite Bold" panose="00000800000000000000" pitchFamily="2" charset="0"/>
              </a:rPr>
              <a:t>The suggestions model.</a:t>
            </a:r>
            <a:r>
              <a:rPr lang="en-US" sz="3200" b="1" i="0" dirty="0">
                <a:solidFill>
                  <a:srgbClr val="EE6E20"/>
                </a:solidFill>
                <a:effectLst/>
                <a:latin typeface="Tenorite Bold" panose="00000800000000000000" pitchFamily="2" charset="0"/>
              </a:rPr>
              <a:t> </a:t>
            </a:r>
            <a:endParaRPr lang="en-US" sz="6000" dirty="0"/>
          </a:p>
        </p:txBody>
      </p:sp>
      <p:sp>
        <p:nvSpPr>
          <p:cNvPr id="7" name="Text Placeholder 6">
            <a:extLst>
              <a:ext uri="{FF2B5EF4-FFF2-40B4-BE49-F238E27FC236}">
                <a16:creationId xmlns:a16="http://schemas.microsoft.com/office/drawing/2014/main" id="{6C7817BD-2025-1801-6B6C-13E88E47E666}"/>
              </a:ext>
            </a:extLst>
          </p:cNvPr>
          <p:cNvSpPr>
            <a:spLocks noGrp="1"/>
          </p:cNvSpPr>
          <p:nvPr>
            <p:ph type="body" idx="1"/>
          </p:nvPr>
        </p:nvSpPr>
        <p:spPr/>
        <p:txBody>
          <a:bodyPr/>
          <a:lstStyle/>
          <a:p>
            <a:r>
              <a:rPr lang="en-US" dirty="0"/>
              <a:t>H2o.ai</a:t>
            </a:r>
          </a:p>
        </p:txBody>
      </p:sp>
      <p:sp>
        <p:nvSpPr>
          <p:cNvPr id="8" name="Content Placeholder 7">
            <a:extLst>
              <a:ext uri="{FF2B5EF4-FFF2-40B4-BE49-F238E27FC236}">
                <a16:creationId xmlns:a16="http://schemas.microsoft.com/office/drawing/2014/main" id="{21DB4ED9-D771-0CCB-5DAD-E932EF9700C3}"/>
              </a:ext>
            </a:extLst>
          </p:cNvPr>
          <p:cNvSpPr>
            <a:spLocks noGrp="1"/>
          </p:cNvSpPr>
          <p:nvPr>
            <p:ph sz="half" idx="2"/>
          </p:nvPr>
        </p:nvSpPr>
        <p:spPr/>
        <p:txBody>
          <a:bodyPr>
            <a:normAutofit fontScale="70000" lnSpcReduction="20000"/>
          </a:bodyPr>
          <a:lstStyle/>
          <a:p>
            <a:pPr marL="0" indent="0">
              <a:buNone/>
            </a:pPr>
            <a:r>
              <a:rPr lang="en-US" sz="1800" b="0" i="0" u="none" strike="noStrike" dirty="0">
                <a:effectLst/>
                <a:latin typeface="Tenorite Regular" panose="00000500000000000000" pitchFamily="2" charset="0"/>
              </a:rPr>
              <a:t>The h2o.ai model is a machine learning platform that enables users to build and deploy scalable and accurate predictive models. The platform offers a variety of tools and features, such as automated data preparation, feature engineering, model selection, explain ability, and deployment. The h2o.ai model can handle structured and unstructured data, as well as supervised and unsupervised learning tasks. The h2o.ai model is designed to be user-friendly, fast, and flexible, making it suitable for various domains and applications.</a:t>
            </a:r>
            <a:r>
              <a:rPr lang="en-US" sz="1800" b="0" i="0" dirty="0">
                <a:effectLst/>
                <a:latin typeface="Tenorite Regular" panose="00000500000000000000" pitchFamily="2" charset="0"/>
              </a:rPr>
              <a:t> </a:t>
            </a:r>
            <a:endParaRPr lang="en-US" dirty="0"/>
          </a:p>
        </p:txBody>
      </p:sp>
      <p:sp>
        <p:nvSpPr>
          <p:cNvPr id="9" name="Text Placeholder 8">
            <a:extLst>
              <a:ext uri="{FF2B5EF4-FFF2-40B4-BE49-F238E27FC236}">
                <a16:creationId xmlns:a16="http://schemas.microsoft.com/office/drawing/2014/main" id="{3F90D11B-950F-425A-702B-8665C3B2FB8E}"/>
              </a:ext>
            </a:extLst>
          </p:cNvPr>
          <p:cNvSpPr>
            <a:spLocks noGrp="1"/>
          </p:cNvSpPr>
          <p:nvPr>
            <p:ph type="body" sz="quarter" idx="3"/>
          </p:nvPr>
        </p:nvSpPr>
        <p:spPr/>
        <p:txBody>
          <a:bodyPr/>
          <a:lstStyle/>
          <a:p>
            <a:r>
              <a:rPr lang="en-US" dirty="0" err="1"/>
              <a:t>DataRobot</a:t>
            </a:r>
            <a:r>
              <a:rPr lang="en-US" sz="1800" b="1" i="0" dirty="0">
                <a:solidFill>
                  <a:srgbClr val="EE6E20"/>
                </a:solidFill>
                <a:effectLst/>
                <a:latin typeface="Tenorite Bold" panose="00000800000000000000" pitchFamily="2" charset="0"/>
              </a:rPr>
              <a:t> </a:t>
            </a:r>
            <a:endParaRPr lang="en-US" dirty="0"/>
          </a:p>
        </p:txBody>
      </p:sp>
      <p:sp>
        <p:nvSpPr>
          <p:cNvPr id="10" name="Content Placeholder 9">
            <a:extLst>
              <a:ext uri="{FF2B5EF4-FFF2-40B4-BE49-F238E27FC236}">
                <a16:creationId xmlns:a16="http://schemas.microsoft.com/office/drawing/2014/main" id="{5C6916BB-D218-D83B-1824-8352DCB6D42A}"/>
              </a:ext>
            </a:extLst>
          </p:cNvPr>
          <p:cNvSpPr>
            <a:spLocks noGrp="1"/>
          </p:cNvSpPr>
          <p:nvPr>
            <p:ph sz="quarter" idx="4"/>
          </p:nvPr>
        </p:nvSpPr>
        <p:spPr/>
        <p:txBody>
          <a:bodyPr>
            <a:normAutofit fontScale="77500" lnSpcReduction="20000"/>
          </a:bodyPr>
          <a:lstStyle/>
          <a:p>
            <a:pPr marL="0" indent="0">
              <a:buNone/>
            </a:pPr>
            <a:r>
              <a:rPr lang="en-US" sz="1800" b="0" i="0" u="none" strike="noStrike" dirty="0">
                <a:effectLst/>
                <a:latin typeface="Tenorite Regular" panose="00000500000000000000" pitchFamily="2" charset="0"/>
              </a:rPr>
              <a:t>The model </a:t>
            </a:r>
            <a:r>
              <a:rPr lang="en-US" sz="1800" b="0" i="0" u="none" strike="noStrike" dirty="0" err="1">
                <a:effectLst/>
                <a:latin typeface="Tenorite Regular" panose="00000500000000000000" pitchFamily="2" charset="0"/>
              </a:rPr>
              <a:t>DataRobot</a:t>
            </a:r>
            <a:r>
              <a:rPr lang="en-US" sz="1800" b="0" i="0" u="none" strike="noStrike" dirty="0">
                <a:effectLst/>
                <a:latin typeface="Tenorite Regular" panose="00000500000000000000" pitchFamily="2" charset="0"/>
              </a:rPr>
              <a:t> is a software that automates the process of building and deploying machine learning models. It uses a variety of algorithms, mostly based on open source, to train and evaluate thousands of models on a given dataset. It also provides tools for data quality assessment, feature engineering, model interpretation, and </a:t>
            </a:r>
            <a:r>
              <a:rPr lang="en-US" sz="1800" b="0" i="0" u="none" strike="noStrike" dirty="0" err="1">
                <a:effectLst/>
                <a:latin typeface="Tenorite Regular" panose="00000500000000000000" pitchFamily="2" charset="0"/>
              </a:rPr>
              <a:t>MLOps</a:t>
            </a:r>
            <a:r>
              <a:rPr lang="en-US" sz="1800" b="0" i="0" u="none" strike="noStrike" dirty="0">
                <a:effectLst/>
                <a:latin typeface="Tenorite Regular" panose="00000500000000000000" pitchFamily="2" charset="0"/>
              </a:rPr>
              <a:t>. The model </a:t>
            </a:r>
            <a:r>
              <a:rPr lang="en-US" sz="1800" b="0" i="0" u="none" strike="noStrike" dirty="0" err="1">
                <a:effectLst/>
                <a:latin typeface="Tenorite Regular" panose="00000500000000000000" pitchFamily="2" charset="0"/>
              </a:rPr>
              <a:t>DataRobot</a:t>
            </a:r>
            <a:r>
              <a:rPr lang="en-US" sz="1800" b="0" i="0" u="none" strike="noStrike" dirty="0">
                <a:effectLst/>
                <a:latin typeface="Tenorite Regular" panose="00000500000000000000" pitchFamily="2" charset="0"/>
              </a:rPr>
              <a:t> can help users of different skill levels to leverage the power of artificial intelligence and make better decisions based on data.</a:t>
            </a:r>
            <a:r>
              <a:rPr lang="en-US" sz="1800" b="0" i="0" dirty="0">
                <a:effectLst/>
                <a:latin typeface="Tenorite Regular" panose="00000500000000000000" pitchFamily="2" charset="0"/>
              </a:rPr>
              <a:t> </a:t>
            </a:r>
            <a:endParaRPr lang="en-US" dirty="0"/>
          </a:p>
        </p:txBody>
      </p:sp>
      <p:sp>
        <p:nvSpPr>
          <p:cNvPr id="11" name="Text Placeholder 10">
            <a:extLst>
              <a:ext uri="{FF2B5EF4-FFF2-40B4-BE49-F238E27FC236}">
                <a16:creationId xmlns:a16="http://schemas.microsoft.com/office/drawing/2014/main" id="{CE6334E9-3194-66DF-3F9E-D769EBF2769F}"/>
              </a:ext>
            </a:extLst>
          </p:cNvPr>
          <p:cNvSpPr>
            <a:spLocks noGrp="1"/>
          </p:cNvSpPr>
          <p:nvPr>
            <p:ph type="body" sz="quarter" idx="13"/>
          </p:nvPr>
        </p:nvSpPr>
        <p:spPr/>
        <p:txBody>
          <a:bodyPr/>
          <a:lstStyle/>
          <a:p>
            <a:r>
              <a:rPr lang="en-US" dirty="0"/>
              <a:t>Google Cloud </a:t>
            </a:r>
            <a:r>
              <a:rPr lang="en-US" dirty="0" err="1"/>
              <a:t>AutoML</a:t>
            </a:r>
            <a:r>
              <a:rPr lang="en-US" dirty="0"/>
              <a:t> </a:t>
            </a:r>
          </a:p>
        </p:txBody>
      </p:sp>
      <p:sp>
        <p:nvSpPr>
          <p:cNvPr id="12" name="Content Placeholder 11">
            <a:extLst>
              <a:ext uri="{FF2B5EF4-FFF2-40B4-BE49-F238E27FC236}">
                <a16:creationId xmlns:a16="http://schemas.microsoft.com/office/drawing/2014/main" id="{43C3EB1C-2C93-F442-7194-56A39892DC1C}"/>
              </a:ext>
            </a:extLst>
          </p:cNvPr>
          <p:cNvSpPr>
            <a:spLocks noGrp="1"/>
          </p:cNvSpPr>
          <p:nvPr>
            <p:ph sz="quarter" idx="14"/>
          </p:nvPr>
        </p:nvSpPr>
        <p:spPr/>
        <p:txBody>
          <a:bodyPr>
            <a:normAutofit fontScale="85000" lnSpcReduction="10000"/>
          </a:bodyPr>
          <a:lstStyle/>
          <a:p>
            <a:pPr marL="0" indent="0">
              <a:buNone/>
            </a:pPr>
            <a:r>
              <a:rPr lang="en-US" sz="1800" b="0" i="0" u="none" strike="noStrike" dirty="0">
                <a:effectLst/>
                <a:latin typeface="Tenorite Regular" panose="00000500000000000000" pitchFamily="2" charset="0"/>
              </a:rPr>
              <a:t>Google Cloud </a:t>
            </a:r>
            <a:r>
              <a:rPr lang="en-US" sz="1800" b="0" i="0" u="none" strike="noStrike" dirty="0" err="1">
                <a:effectLst/>
                <a:latin typeface="Tenorite Regular" panose="00000500000000000000" pitchFamily="2" charset="0"/>
              </a:rPr>
              <a:t>AutoML</a:t>
            </a:r>
            <a:r>
              <a:rPr lang="en-US" sz="1800" b="0" i="0" u="none" strike="noStrike" dirty="0">
                <a:effectLst/>
                <a:latin typeface="Tenorite Regular" panose="00000500000000000000" pitchFamily="2" charset="0"/>
              </a:rPr>
              <a:t> is a service that allows users to create custom machine learning models without coding. Users can upload their own data, choose a model type, and train the model using Google's infrastructure. The service also provides tools for evaluating, deploying, and managing the models. Google Cloud </a:t>
            </a:r>
            <a:r>
              <a:rPr lang="en-US" sz="1800" b="0" i="0" u="none" strike="noStrike" dirty="0" err="1">
                <a:effectLst/>
                <a:latin typeface="Tenorite Regular" panose="00000500000000000000" pitchFamily="2" charset="0"/>
              </a:rPr>
              <a:t>AutoML</a:t>
            </a:r>
            <a:r>
              <a:rPr lang="en-US" sz="1800" b="0" i="0" u="none" strike="noStrike" dirty="0">
                <a:effectLst/>
                <a:latin typeface="Tenorite Regular" panose="00000500000000000000" pitchFamily="2" charset="0"/>
              </a:rPr>
              <a:t> supports various types of data, such as images, text, tabular, and video.</a:t>
            </a:r>
            <a:r>
              <a:rPr lang="en-US" sz="1800" b="0" i="0" dirty="0">
                <a:effectLst/>
                <a:latin typeface="Tenorite Regular" panose="00000500000000000000" pitchFamily="2" charset="0"/>
              </a:rPr>
              <a:t> </a:t>
            </a:r>
            <a:endParaRPr lang="en-US" dirty="0"/>
          </a:p>
        </p:txBody>
      </p:sp>
      <p:sp>
        <p:nvSpPr>
          <p:cNvPr id="5" name="Slide Number Placeholder 4">
            <a:extLst>
              <a:ext uri="{FF2B5EF4-FFF2-40B4-BE49-F238E27FC236}">
                <a16:creationId xmlns:a16="http://schemas.microsoft.com/office/drawing/2014/main" id="{6E39B984-6C05-2FCF-202A-E58397D4DBC4}"/>
              </a:ext>
            </a:extLst>
          </p:cNvPr>
          <p:cNvSpPr>
            <a:spLocks noGrp="1"/>
          </p:cNvSpPr>
          <p:nvPr>
            <p:ph type="sldNum" sz="quarter" idx="17"/>
          </p:nvPr>
        </p:nvSpPr>
        <p:spPr/>
        <p:txBody>
          <a:bodyPr/>
          <a:lstStyle/>
          <a:p>
            <a:fld id="{AE208ADF-3ADD-483D-A721-14E3EEE2C135}" type="slidenum">
              <a:rPr lang="en-US" smtClean="0"/>
              <a:pPr/>
              <a:t>26</a:t>
            </a:fld>
            <a:endParaRPr lang="en-US" dirty="0"/>
          </a:p>
        </p:txBody>
      </p:sp>
    </p:spTree>
    <p:extLst>
      <p:ext uri="{BB962C8B-B14F-4D97-AF65-F5344CB8AC3E}">
        <p14:creationId xmlns:p14="http://schemas.microsoft.com/office/powerpoint/2010/main" val="3808565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5">
            <a:extLst>
              <a:ext uri="{FF2B5EF4-FFF2-40B4-BE49-F238E27FC236}">
                <a16:creationId xmlns:a16="http://schemas.microsoft.com/office/drawing/2014/main" id="{DEB38159-65C7-468B-8AAC-0CB079B54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8867759B-A73D-F07A-B537-FC3F3A0236B9}"/>
              </a:ext>
            </a:extLst>
          </p:cNvPr>
          <p:cNvSpPr>
            <a:spLocks noGrp="1"/>
          </p:cNvSpPr>
          <p:nvPr>
            <p:ph type="title"/>
          </p:nvPr>
        </p:nvSpPr>
        <p:spPr>
          <a:xfrm>
            <a:off x="642671" y="1561648"/>
            <a:ext cx="4996129" cy="1240966"/>
          </a:xfrm>
        </p:spPr>
        <p:txBody>
          <a:bodyPr anchor="ctr">
            <a:normAutofit/>
          </a:bodyPr>
          <a:lstStyle/>
          <a:p>
            <a:pPr algn="ctr">
              <a:lnSpc>
                <a:spcPct val="90000"/>
              </a:lnSpc>
            </a:pPr>
            <a:r>
              <a:rPr lang="en-US" b="1" i="0" u="none" strike="noStrike">
                <a:effectLst/>
                <a:latin typeface="Tenorite Bold" panose="00000800000000000000" pitchFamily="2" charset="0"/>
              </a:rPr>
              <a:t>The different between the models.</a:t>
            </a:r>
            <a:r>
              <a:rPr lang="en-US" b="1" i="0">
                <a:effectLst/>
                <a:latin typeface="Tenorite Bold" panose="00000800000000000000" pitchFamily="2" charset="0"/>
              </a:rPr>
              <a:t> </a:t>
            </a:r>
            <a:endParaRPr lang="en-US"/>
          </a:p>
        </p:txBody>
      </p:sp>
      <p:sp>
        <p:nvSpPr>
          <p:cNvPr id="31" name="Freeform: Shape 27">
            <a:extLst>
              <a:ext uri="{FF2B5EF4-FFF2-40B4-BE49-F238E27FC236}">
                <a16:creationId xmlns:a16="http://schemas.microsoft.com/office/drawing/2014/main" id="{02208DA7-F437-4AF0-A6E0-7C4F6F1F8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4138" flipH="1">
            <a:off x="2618499" y="563469"/>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2" name="Content Placeholder 11">
            <a:extLst>
              <a:ext uri="{FF2B5EF4-FFF2-40B4-BE49-F238E27FC236}">
                <a16:creationId xmlns:a16="http://schemas.microsoft.com/office/drawing/2014/main" id="{641DA7F1-6E42-18DB-5C05-245539D985F5}"/>
              </a:ext>
            </a:extLst>
          </p:cNvPr>
          <p:cNvSpPr>
            <a:spLocks noGrp="1"/>
          </p:cNvSpPr>
          <p:nvPr>
            <p:ph idx="1"/>
          </p:nvPr>
        </p:nvSpPr>
        <p:spPr>
          <a:xfrm>
            <a:off x="838200" y="2868454"/>
            <a:ext cx="4615129" cy="3351371"/>
          </a:xfrm>
        </p:spPr>
        <p:txBody>
          <a:bodyPr>
            <a:normAutofit/>
          </a:bodyPr>
          <a:lstStyle/>
          <a:p>
            <a:pPr marL="0" indent="0" rtl="0" fontAlgn="base">
              <a:lnSpc>
                <a:spcPct val="110000"/>
              </a:lnSpc>
              <a:buNone/>
            </a:pPr>
            <a:r>
              <a:rPr lang="en-US" sz="1300" b="0" i="0" u="none" strike="noStrike">
                <a:effectLst/>
                <a:latin typeface="Tenorite Regular" panose="00000500000000000000" pitchFamily="2" charset="0"/>
              </a:rPr>
              <a:t>The H2O.ai and </a:t>
            </a:r>
            <a:r>
              <a:rPr lang="en-US" sz="1300" b="0" i="0" u="none" strike="noStrike" err="1">
                <a:effectLst/>
                <a:latin typeface="Tenorite Regular" panose="00000500000000000000" pitchFamily="2" charset="0"/>
              </a:rPr>
              <a:t>DataRobot</a:t>
            </a:r>
            <a:r>
              <a:rPr lang="en-US" sz="1300" b="0" i="0" u="none" strike="noStrike">
                <a:effectLst/>
                <a:latin typeface="Tenorite Regular" panose="00000500000000000000" pitchFamily="2" charset="0"/>
              </a:rPr>
              <a:t> offer more specialized features and capabilities for time series analysis compared to Google Cloud </a:t>
            </a:r>
            <a:r>
              <a:rPr lang="en-US" sz="1300" b="0" i="0" u="none" strike="noStrike" err="1">
                <a:effectLst/>
                <a:latin typeface="Tenorite Regular" panose="00000500000000000000" pitchFamily="2" charset="0"/>
              </a:rPr>
              <a:t>AutoML</a:t>
            </a:r>
            <a:r>
              <a:rPr lang="en-US" sz="1300" b="0" i="0" u="none" strike="noStrike">
                <a:effectLst/>
                <a:latin typeface="Tenorite Regular" panose="00000500000000000000" pitchFamily="2" charset="0"/>
              </a:rPr>
              <a:t>. H2O.ai provides the H2O </a:t>
            </a:r>
            <a:r>
              <a:rPr lang="en-US" sz="1300" b="0" i="0" u="none" strike="noStrike" err="1">
                <a:effectLst/>
                <a:latin typeface="Tenorite Regular" panose="00000500000000000000" pitchFamily="2" charset="0"/>
              </a:rPr>
              <a:t>AutoML</a:t>
            </a:r>
            <a:r>
              <a:rPr lang="en-US" sz="1300" b="0" i="0" u="none" strike="noStrike">
                <a:effectLst/>
                <a:latin typeface="Tenorite Regular" panose="00000500000000000000" pitchFamily="2" charset="0"/>
              </a:rPr>
              <a:t> framework with specific support for time series modeling, while </a:t>
            </a:r>
            <a:r>
              <a:rPr lang="en-US" sz="1300" b="0" i="0" u="none" strike="noStrike" err="1">
                <a:effectLst/>
                <a:latin typeface="Tenorite Regular" panose="00000500000000000000" pitchFamily="2" charset="0"/>
              </a:rPr>
              <a:t>DataRobot</a:t>
            </a:r>
            <a:r>
              <a:rPr lang="en-US" sz="1300" b="0" i="0" u="none" strike="noStrike">
                <a:effectLst/>
                <a:latin typeface="Tenorite Regular" panose="00000500000000000000" pitchFamily="2" charset="0"/>
              </a:rPr>
              <a:t> offers automated time series modeling as part of its comprehensive platform. On the other hand, Google Cloud </a:t>
            </a:r>
            <a:r>
              <a:rPr lang="en-US" sz="1300" b="0" i="0" u="none" strike="noStrike" err="1">
                <a:effectLst/>
                <a:latin typeface="Tenorite Regular" panose="00000500000000000000" pitchFamily="2" charset="0"/>
              </a:rPr>
              <a:t>AutoML</a:t>
            </a:r>
            <a:r>
              <a:rPr lang="en-US" sz="1300" b="0" i="0" u="none" strike="noStrike">
                <a:effectLst/>
                <a:latin typeface="Tenorite Regular" panose="00000500000000000000" pitchFamily="2" charset="0"/>
              </a:rPr>
              <a:t> provides a general-purpose machine learning platform that can be used for time series analysis by utilizing its broader set of tools and infrastructure.</a:t>
            </a:r>
            <a:r>
              <a:rPr lang="en-US" sz="1300" b="0" i="0">
                <a:effectLst/>
                <a:latin typeface="Tenorite Regular" panose="00000500000000000000" pitchFamily="2" charset="0"/>
              </a:rPr>
              <a:t> </a:t>
            </a:r>
            <a:endParaRPr lang="en-US" sz="1300" b="0" i="0">
              <a:effectLst/>
              <a:latin typeface="Segoe UI" panose="020B0502040204020203" pitchFamily="34" charset="0"/>
            </a:endParaRPr>
          </a:p>
          <a:p>
            <a:pPr marL="0" indent="0" rtl="0" fontAlgn="base">
              <a:lnSpc>
                <a:spcPct val="110000"/>
              </a:lnSpc>
              <a:buNone/>
            </a:pPr>
            <a:r>
              <a:rPr lang="en-US" sz="1300" b="0" i="0" u="none" strike="noStrike">
                <a:effectLst/>
                <a:latin typeface="Tenorite Regular" panose="00000500000000000000" pitchFamily="2" charset="0"/>
              </a:rPr>
              <a:t>I use the H20.ai model.</a:t>
            </a:r>
            <a:r>
              <a:rPr lang="en-US" sz="1300" b="0" i="0">
                <a:effectLst/>
                <a:latin typeface="Tenorite Regular" panose="00000500000000000000" pitchFamily="2" charset="0"/>
              </a:rPr>
              <a:t> </a:t>
            </a:r>
            <a:endParaRPr lang="en-US" sz="1300" b="0" i="0">
              <a:effectLst/>
              <a:latin typeface="Segoe UI" panose="020B0502040204020203" pitchFamily="34" charset="0"/>
            </a:endParaRPr>
          </a:p>
          <a:p>
            <a:pPr marL="0" indent="0">
              <a:lnSpc>
                <a:spcPct val="110000"/>
              </a:lnSpc>
              <a:buNone/>
            </a:pPr>
            <a:endParaRPr lang="en-US" sz="1300"/>
          </a:p>
        </p:txBody>
      </p:sp>
      <p:pic>
        <p:nvPicPr>
          <p:cNvPr id="16" name="Graphic 15" descr="Cloud">
            <a:extLst>
              <a:ext uri="{FF2B5EF4-FFF2-40B4-BE49-F238E27FC236}">
                <a16:creationId xmlns:a16="http://schemas.microsoft.com/office/drawing/2014/main" id="{7CB0BEFE-D78E-A2B6-9A03-66F8EB4A17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702335"/>
            <a:ext cx="5453329" cy="5453329"/>
          </a:xfrm>
          <a:prstGeom prst="rect">
            <a:avLst/>
          </a:prstGeom>
        </p:spPr>
      </p:pic>
      <p:sp>
        <p:nvSpPr>
          <p:cNvPr id="10" name="Slide Number Placeholder 9">
            <a:extLst>
              <a:ext uri="{FF2B5EF4-FFF2-40B4-BE49-F238E27FC236}">
                <a16:creationId xmlns:a16="http://schemas.microsoft.com/office/drawing/2014/main" id="{78AF13FD-4B9C-1660-8451-7A712ED365C2}"/>
              </a:ext>
            </a:extLst>
          </p:cNvPr>
          <p:cNvSpPr>
            <a:spLocks noGrp="1"/>
          </p:cNvSpPr>
          <p:nvPr>
            <p:ph type="sldNum" sz="quarter" idx="4"/>
          </p:nvPr>
        </p:nvSpPr>
        <p:spPr>
          <a:xfrm>
            <a:off x="10518474" y="6356350"/>
            <a:ext cx="1414733" cy="365125"/>
          </a:xfrm>
        </p:spPr>
        <p:txBody>
          <a:bodyPr>
            <a:normAutofit/>
          </a:bodyPr>
          <a:lstStyle/>
          <a:p>
            <a:pPr>
              <a:spcAft>
                <a:spcPts val="600"/>
              </a:spcAft>
            </a:pPr>
            <a:fld id="{AE208ADF-3ADD-483D-A721-14E3EEE2C135}" type="slidenum">
              <a:rPr lang="en-US" smtClean="0"/>
              <a:pPr>
                <a:spcAft>
                  <a:spcPts val="600"/>
                </a:spcAft>
              </a:pPr>
              <a:t>27</a:t>
            </a:fld>
            <a:endParaRPr lang="en-US"/>
          </a:p>
        </p:txBody>
      </p:sp>
    </p:spTree>
    <p:extLst>
      <p:ext uri="{BB962C8B-B14F-4D97-AF65-F5344CB8AC3E}">
        <p14:creationId xmlns:p14="http://schemas.microsoft.com/office/powerpoint/2010/main" val="4003407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ECE375-FBE7-763D-EA3A-11C82F981900}"/>
              </a:ext>
            </a:extLst>
          </p:cNvPr>
          <p:cNvSpPr>
            <a:spLocks noGrp="1"/>
          </p:cNvSpPr>
          <p:nvPr>
            <p:ph type="title"/>
          </p:nvPr>
        </p:nvSpPr>
        <p:spPr/>
        <p:txBody>
          <a:bodyPr>
            <a:normAutofit/>
          </a:bodyPr>
          <a:lstStyle/>
          <a:p>
            <a:pPr algn="ctr"/>
            <a:r>
              <a:rPr lang="en-US" sz="3600" b="1" i="0" u="none" strike="noStrike" dirty="0">
                <a:solidFill>
                  <a:srgbClr val="EE6E20"/>
                </a:solidFill>
                <a:effectLst/>
                <a:latin typeface="Tenorite Bold" panose="00000800000000000000" pitchFamily="2" charset="0"/>
              </a:rPr>
              <a:t>The result</a:t>
            </a:r>
            <a:endParaRPr lang="en-US" sz="6600" dirty="0"/>
          </a:p>
        </p:txBody>
      </p:sp>
      <p:sp>
        <p:nvSpPr>
          <p:cNvPr id="7" name="Text Placeholder 6">
            <a:extLst>
              <a:ext uri="{FF2B5EF4-FFF2-40B4-BE49-F238E27FC236}">
                <a16:creationId xmlns:a16="http://schemas.microsoft.com/office/drawing/2014/main" id="{EA30E5FF-062E-7AA1-0FE5-BA263DB474B3}"/>
              </a:ext>
            </a:extLst>
          </p:cNvPr>
          <p:cNvSpPr>
            <a:spLocks noGrp="1"/>
          </p:cNvSpPr>
          <p:nvPr>
            <p:ph type="body" idx="1"/>
          </p:nvPr>
        </p:nvSpPr>
        <p:spPr/>
        <p:txBody>
          <a:bodyPr/>
          <a:lstStyle/>
          <a:p>
            <a:r>
              <a:rPr lang="en-US" b="1" i="0" dirty="0">
                <a:solidFill>
                  <a:srgbClr val="FFFF00"/>
                </a:solidFill>
                <a:effectLst/>
                <a:latin typeface="WordVisi_MSFontService"/>
              </a:rPr>
              <a:t>Reported on train data.</a:t>
            </a:r>
            <a:endParaRPr lang="en-US" dirty="0">
              <a:solidFill>
                <a:srgbClr val="FFFF00"/>
              </a:solidFill>
            </a:endParaRPr>
          </a:p>
        </p:txBody>
      </p:sp>
      <p:sp>
        <p:nvSpPr>
          <p:cNvPr id="8" name="Content Placeholder 7">
            <a:extLst>
              <a:ext uri="{FF2B5EF4-FFF2-40B4-BE49-F238E27FC236}">
                <a16:creationId xmlns:a16="http://schemas.microsoft.com/office/drawing/2014/main" id="{C5BE42AB-9ACA-359C-84C6-4A55B51F6A80}"/>
              </a:ext>
            </a:extLst>
          </p:cNvPr>
          <p:cNvSpPr>
            <a:spLocks noGrp="1"/>
          </p:cNvSpPr>
          <p:nvPr>
            <p:ph sz="half" idx="2"/>
          </p:nvPr>
        </p:nvSpPr>
        <p:spPr/>
        <p:txBody>
          <a:bodyPr>
            <a:normAutofit/>
          </a:bodyPr>
          <a:lstStyle/>
          <a:p>
            <a:pPr marL="0" indent="0">
              <a:buNone/>
            </a:pPr>
            <a:r>
              <a:rPr lang="en-US" sz="1200" b="0" i="0" u="none" strike="noStrike" dirty="0">
                <a:effectLst/>
                <a:latin typeface="Consolas" panose="020B0609020204030204" pitchFamily="49" charset="0"/>
              </a:rPr>
              <a:t>MSE: 3517418035650.899</a:t>
            </a:r>
            <a:r>
              <a:rPr lang="en-US" sz="1200" b="0" i="0" dirty="0">
                <a:effectLst/>
                <a:latin typeface="WordVisiCarriageReturn_MSFontService"/>
              </a:rPr>
              <a:t> </a:t>
            </a:r>
            <a:br>
              <a:rPr lang="en-US" sz="1200" b="0" i="0" dirty="0">
                <a:effectLst/>
                <a:latin typeface="WordVisiCarriageReturn_MSFontService"/>
              </a:rPr>
            </a:br>
            <a:r>
              <a:rPr lang="en-US" sz="1200" b="0" i="0" u="none" strike="noStrike" dirty="0">
                <a:effectLst/>
                <a:latin typeface="Consolas" panose="020B0609020204030204" pitchFamily="49" charset="0"/>
              </a:rPr>
              <a:t>RMSE: 1875478.0818902948</a:t>
            </a:r>
            <a:r>
              <a:rPr lang="en-US" sz="1200" b="0" i="0" dirty="0">
                <a:effectLst/>
                <a:latin typeface="WordVisiCarriageReturn_MSFontService"/>
              </a:rPr>
              <a:t> </a:t>
            </a:r>
            <a:br>
              <a:rPr lang="en-US" sz="1200" b="0" i="0" dirty="0">
                <a:effectLst/>
                <a:latin typeface="WordVisiCarriageReturn_MSFontService"/>
              </a:rPr>
            </a:br>
            <a:r>
              <a:rPr lang="en-US" sz="1200" b="0" i="0" u="none" strike="noStrike" dirty="0">
                <a:effectLst/>
                <a:latin typeface="Consolas" panose="020B0609020204030204" pitchFamily="49" charset="0"/>
              </a:rPr>
              <a:t>MAE: 1386162.5148232258</a:t>
            </a:r>
            <a:r>
              <a:rPr lang="en-US" sz="1200" b="0" i="0" dirty="0">
                <a:effectLst/>
                <a:latin typeface="WordVisiCarriageReturn_MSFontService"/>
              </a:rPr>
              <a:t> </a:t>
            </a:r>
            <a:br>
              <a:rPr lang="en-US" sz="1200" b="0" i="0" dirty="0">
                <a:effectLst/>
                <a:latin typeface="WordVisiCarriageReturn_MSFontService"/>
              </a:rPr>
            </a:br>
            <a:r>
              <a:rPr lang="en-US" sz="1200" b="0" i="0" u="none" strike="noStrike" dirty="0">
                <a:effectLst/>
                <a:latin typeface="Consolas" panose="020B0609020204030204" pitchFamily="49" charset="0"/>
              </a:rPr>
              <a:t>RMSLE: 0.031496644655704585</a:t>
            </a:r>
            <a:r>
              <a:rPr lang="en-US" sz="1200" b="0" i="0" dirty="0">
                <a:effectLst/>
                <a:latin typeface="WordVisiCarriageReturn_MSFontService"/>
              </a:rPr>
              <a:t> </a:t>
            </a:r>
            <a:br>
              <a:rPr lang="en-US" sz="1200" b="0" i="0" dirty="0">
                <a:effectLst/>
                <a:latin typeface="WordVisiCarriageReturn_MSFontService"/>
              </a:rPr>
            </a:br>
            <a:r>
              <a:rPr lang="en-US" sz="1200" b="0" i="0" u="none" strike="noStrike" dirty="0">
                <a:effectLst/>
                <a:latin typeface="Consolas" panose="020B0609020204030204" pitchFamily="49" charset="0"/>
              </a:rPr>
              <a:t>Mean Residual Deviance: 3517418035650.899</a:t>
            </a:r>
            <a:r>
              <a:rPr lang="en-US" sz="1200" b="0" i="0" dirty="0">
                <a:effectLst/>
                <a:latin typeface="WordVisiCarriageReturn_MSFontService"/>
              </a:rPr>
              <a:t> </a:t>
            </a:r>
            <a:br>
              <a:rPr lang="en-US" sz="1200" b="0" i="0" dirty="0">
                <a:effectLst/>
                <a:latin typeface="WordVisiCarriageReturn_MSFontService"/>
              </a:rPr>
            </a:br>
            <a:r>
              <a:rPr lang="en-US" sz="1200" b="0" i="0" u="none" strike="noStrike" dirty="0">
                <a:effectLst/>
                <a:latin typeface="Consolas" panose="020B0609020204030204" pitchFamily="49" charset="0"/>
              </a:rPr>
              <a:t>R^2: 0.973268898953974</a:t>
            </a:r>
            <a:r>
              <a:rPr lang="en-US" sz="1200" b="0" i="0" dirty="0">
                <a:effectLst/>
                <a:latin typeface="WordVisiCarriageReturn_MSFontService"/>
              </a:rPr>
              <a:t> </a:t>
            </a:r>
            <a:br>
              <a:rPr lang="en-US" sz="1200" b="0" i="0" dirty="0">
                <a:effectLst/>
                <a:latin typeface="WordVisiCarriageReturn_MSFontService"/>
              </a:rPr>
            </a:br>
            <a:r>
              <a:rPr lang="en-US" sz="1200" b="0" i="0" u="none" strike="noStrike" dirty="0">
                <a:effectLst/>
                <a:latin typeface="Consolas" panose="020B0609020204030204" pitchFamily="49" charset="0"/>
              </a:rPr>
              <a:t>Null degrees of freedom: 10039</a:t>
            </a:r>
            <a:r>
              <a:rPr lang="en-US" sz="1200" b="0" i="0" dirty="0">
                <a:effectLst/>
                <a:latin typeface="WordVisiCarriageReturn_MSFontService"/>
              </a:rPr>
              <a:t> </a:t>
            </a:r>
            <a:br>
              <a:rPr lang="en-US" sz="1200" b="0" i="0" dirty="0">
                <a:effectLst/>
                <a:latin typeface="WordVisiCarriageReturn_MSFontService"/>
              </a:rPr>
            </a:br>
            <a:r>
              <a:rPr lang="en-US" sz="1200" b="0" i="0" u="none" strike="noStrike" dirty="0">
                <a:effectLst/>
                <a:latin typeface="Consolas" panose="020B0609020204030204" pitchFamily="49" charset="0"/>
              </a:rPr>
              <a:t>Residual degrees of freedom: 10032</a:t>
            </a:r>
            <a:r>
              <a:rPr lang="en-US" sz="1200" b="0" i="0" dirty="0">
                <a:effectLst/>
                <a:latin typeface="WordVisiCarriageReturn_MSFontService"/>
              </a:rPr>
              <a:t> </a:t>
            </a:r>
            <a:br>
              <a:rPr lang="en-US" sz="1200" b="0" i="0" dirty="0">
                <a:effectLst/>
                <a:latin typeface="WordVisiCarriageReturn_MSFontService"/>
              </a:rPr>
            </a:br>
            <a:r>
              <a:rPr lang="en-US" sz="1200" b="0" i="0" u="none" strike="noStrike" dirty="0">
                <a:effectLst/>
                <a:latin typeface="Consolas" panose="020B0609020204030204" pitchFamily="49" charset="0"/>
              </a:rPr>
              <a:t>Null deviance: 1.3212865205156608e+18</a:t>
            </a:r>
            <a:r>
              <a:rPr lang="en-US" sz="1200" b="0" i="0" dirty="0">
                <a:effectLst/>
                <a:latin typeface="WordVisiCarriageReturn_MSFontService"/>
              </a:rPr>
              <a:t> </a:t>
            </a:r>
            <a:br>
              <a:rPr lang="en-US" sz="1200" b="0" i="0" dirty="0">
                <a:effectLst/>
                <a:latin typeface="WordVisiCarriageReturn_MSFontService"/>
              </a:rPr>
            </a:br>
            <a:r>
              <a:rPr lang="en-US" sz="1200" b="0" i="0" u="none" strike="noStrike" dirty="0">
                <a:effectLst/>
                <a:latin typeface="Consolas" panose="020B0609020204030204" pitchFamily="49" charset="0"/>
              </a:rPr>
              <a:t>Residual deviance: 3.5314877077935024e+16</a:t>
            </a:r>
            <a:r>
              <a:rPr lang="en-US" sz="1200" b="0" i="0" dirty="0">
                <a:effectLst/>
                <a:latin typeface="WordVisiCarriageReturn_MSFontService"/>
              </a:rPr>
              <a:t> </a:t>
            </a:r>
            <a:br>
              <a:rPr lang="en-US" sz="1200" b="0" i="0" dirty="0">
                <a:effectLst/>
                <a:latin typeface="WordVisiCarriageReturn_MSFontService"/>
              </a:rPr>
            </a:br>
            <a:r>
              <a:rPr lang="en-US" sz="1200" b="0" i="0" u="none" strike="noStrike" dirty="0">
                <a:effectLst/>
                <a:latin typeface="Consolas" panose="020B0609020204030204" pitchFamily="49" charset="0"/>
              </a:rPr>
              <a:t>AIC: 318553.3189175752</a:t>
            </a:r>
            <a:endParaRPr lang="en-US" sz="1200" dirty="0"/>
          </a:p>
        </p:txBody>
      </p:sp>
      <p:sp>
        <p:nvSpPr>
          <p:cNvPr id="9" name="Text Placeholder 8">
            <a:extLst>
              <a:ext uri="{FF2B5EF4-FFF2-40B4-BE49-F238E27FC236}">
                <a16:creationId xmlns:a16="http://schemas.microsoft.com/office/drawing/2014/main" id="{3C7B5403-F685-7BC6-75E8-F1EC70CB7F8F}"/>
              </a:ext>
            </a:extLst>
          </p:cNvPr>
          <p:cNvSpPr>
            <a:spLocks noGrp="1"/>
          </p:cNvSpPr>
          <p:nvPr>
            <p:ph type="body" sz="quarter" idx="3"/>
          </p:nvPr>
        </p:nvSpPr>
        <p:spPr/>
        <p:txBody>
          <a:bodyPr/>
          <a:lstStyle/>
          <a:p>
            <a:r>
              <a:rPr lang="en-US" sz="1400" dirty="0">
                <a:solidFill>
                  <a:srgbClr val="FFFF00"/>
                </a:solidFill>
                <a:latin typeface="WordVisi_MSFontService"/>
              </a:rPr>
              <a:t>Reported on cross-validation data</a:t>
            </a:r>
            <a:r>
              <a:rPr lang="en-US" b="1" i="0" dirty="0">
                <a:solidFill>
                  <a:srgbClr val="000000"/>
                </a:solidFill>
                <a:effectLst/>
                <a:latin typeface="WordVisi_MSFontService"/>
              </a:rPr>
              <a:t>.</a:t>
            </a:r>
            <a:endParaRPr lang="en-US" dirty="0"/>
          </a:p>
        </p:txBody>
      </p:sp>
      <p:sp>
        <p:nvSpPr>
          <p:cNvPr id="10" name="Content Placeholder 9">
            <a:extLst>
              <a:ext uri="{FF2B5EF4-FFF2-40B4-BE49-F238E27FC236}">
                <a16:creationId xmlns:a16="http://schemas.microsoft.com/office/drawing/2014/main" id="{3AB54DA3-1195-C402-BB0F-FB29F8E202FD}"/>
              </a:ext>
            </a:extLst>
          </p:cNvPr>
          <p:cNvSpPr>
            <a:spLocks noGrp="1"/>
          </p:cNvSpPr>
          <p:nvPr>
            <p:ph sz="quarter" idx="4"/>
          </p:nvPr>
        </p:nvSpPr>
        <p:spPr/>
        <p:txBody>
          <a:bodyPr>
            <a:normAutofit lnSpcReduction="10000"/>
          </a:bodyPr>
          <a:lstStyle/>
          <a:p>
            <a:pPr marL="0" indent="0">
              <a:lnSpc>
                <a:spcPct val="140000"/>
              </a:lnSpc>
              <a:buNone/>
            </a:pPr>
            <a:r>
              <a:rPr lang="en-US" sz="1200" dirty="0">
                <a:latin typeface="Consolas" panose="020B0609020204030204" pitchFamily="49" charset="0"/>
              </a:rPr>
              <a:t>MSE: 4453587215909.751 </a:t>
            </a:r>
            <a:br>
              <a:rPr lang="en-US" sz="1200" dirty="0">
                <a:latin typeface="Consolas" panose="020B0609020204030204" pitchFamily="49" charset="0"/>
              </a:rPr>
            </a:br>
            <a:r>
              <a:rPr lang="en-US" sz="1200" dirty="0">
                <a:latin typeface="Consolas" panose="020B0609020204030204" pitchFamily="49" charset="0"/>
              </a:rPr>
              <a:t>RMSE: 2110352.391405225 </a:t>
            </a:r>
            <a:br>
              <a:rPr lang="en-US" sz="1200" dirty="0">
                <a:latin typeface="Consolas" panose="020B0609020204030204" pitchFamily="49" charset="0"/>
              </a:rPr>
            </a:br>
            <a:r>
              <a:rPr lang="en-US" sz="1200" dirty="0">
                <a:latin typeface="Consolas" panose="020B0609020204030204" pitchFamily="49" charset="0"/>
              </a:rPr>
              <a:t>MAE: 1547279.8532015597 </a:t>
            </a:r>
            <a:br>
              <a:rPr lang="en-US" sz="1200" dirty="0">
                <a:latin typeface="Consolas" panose="020B0609020204030204" pitchFamily="49" charset="0"/>
              </a:rPr>
            </a:br>
            <a:r>
              <a:rPr lang="en-US" sz="1200" dirty="0">
                <a:latin typeface="Consolas" panose="020B0609020204030204" pitchFamily="49" charset="0"/>
              </a:rPr>
              <a:t>RMSLE: 0.03528657985361276 </a:t>
            </a:r>
            <a:br>
              <a:rPr lang="en-US" sz="1200" dirty="0">
                <a:latin typeface="Consolas" panose="020B0609020204030204" pitchFamily="49" charset="0"/>
              </a:rPr>
            </a:br>
            <a:r>
              <a:rPr lang="en-US" sz="1200" dirty="0">
                <a:latin typeface="Consolas" panose="020B0609020204030204" pitchFamily="49" charset="0"/>
              </a:rPr>
              <a:t>Mean Residual Deviance: 4453587215909.751 </a:t>
            </a:r>
            <a:br>
              <a:rPr lang="en-US" sz="1200" dirty="0">
                <a:latin typeface="Consolas" panose="020B0609020204030204" pitchFamily="49" charset="0"/>
              </a:rPr>
            </a:br>
            <a:r>
              <a:rPr lang="en-US" sz="1200" dirty="0">
                <a:latin typeface="Consolas" panose="020B0609020204030204" pitchFamily="49" charset="0"/>
              </a:rPr>
              <a:t>R^2: 0.9659232204704427 </a:t>
            </a:r>
            <a:br>
              <a:rPr lang="en-US" sz="1200" dirty="0">
                <a:latin typeface="Consolas" panose="020B0609020204030204" pitchFamily="49" charset="0"/>
              </a:rPr>
            </a:br>
            <a:r>
              <a:rPr lang="en-US" sz="1200" dirty="0">
                <a:latin typeface="Consolas" panose="020B0609020204030204" pitchFamily="49" charset="0"/>
              </a:rPr>
              <a:t>Null degrees of freedom: 19375 </a:t>
            </a:r>
            <a:br>
              <a:rPr lang="en-US" sz="1200" dirty="0">
                <a:latin typeface="Consolas" panose="020B0609020204030204" pitchFamily="49" charset="0"/>
              </a:rPr>
            </a:br>
            <a:r>
              <a:rPr lang="en-US" sz="1200" dirty="0">
                <a:latin typeface="Consolas" panose="020B0609020204030204" pitchFamily="49" charset="0"/>
              </a:rPr>
              <a:t>Residual degrees of freedom: 19368 </a:t>
            </a:r>
            <a:br>
              <a:rPr lang="en-US" sz="1200" dirty="0">
                <a:latin typeface="Consolas" panose="020B0609020204030204" pitchFamily="49" charset="0"/>
              </a:rPr>
            </a:br>
            <a:r>
              <a:rPr lang="en-US" sz="1200" dirty="0">
                <a:latin typeface="Consolas" panose="020B0609020204030204" pitchFamily="49" charset="0"/>
              </a:rPr>
              <a:t>Null deviance: 2.5325041424212966e+18 </a:t>
            </a:r>
            <a:br>
              <a:rPr lang="en-US" sz="1200" dirty="0">
                <a:latin typeface="Consolas" panose="020B0609020204030204" pitchFamily="49" charset="0"/>
              </a:rPr>
            </a:br>
            <a:r>
              <a:rPr lang="en-US" sz="1200" dirty="0">
                <a:latin typeface="Consolas" panose="020B0609020204030204" pitchFamily="49" charset="0"/>
              </a:rPr>
              <a:t>Residual deviance: 8.629270589546734e+16 </a:t>
            </a:r>
            <a:br>
              <a:rPr lang="en-US" sz="1200" dirty="0">
                <a:latin typeface="Consolas" panose="020B0609020204030204" pitchFamily="49" charset="0"/>
              </a:rPr>
            </a:br>
            <a:r>
              <a:rPr lang="en-US" sz="1200" dirty="0">
                <a:latin typeface="Consolas" panose="020B0609020204030204" pitchFamily="49" charset="0"/>
              </a:rPr>
              <a:t>AIC: 619325.493958776 </a:t>
            </a:r>
          </a:p>
        </p:txBody>
      </p:sp>
      <p:sp>
        <p:nvSpPr>
          <p:cNvPr id="11" name="Text Placeholder 10">
            <a:extLst>
              <a:ext uri="{FF2B5EF4-FFF2-40B4-BE49-F238E27FC236}">
                <a16:creationId xmlns:a16="http://schemas.microsoft.com/office/drawing/2014/main" id="{C58B228D-8DAD-24CF-E335-2AE59F555080}"/>
              </a:ext>
            </a:extLst>
          </p:cNvPr>
          <p:cNvSpPr>
            <a:spLocks noGrp="1"/>
          </p:cNvSpPr>
          <p:nvPr>
            <p:ph type="body" sz="quarter" idx="13"/>
          </p:nvPr>
        </p:nvSpPr>
        <p:spPr/>
        <p:txBody>
          <a:bodyPr/>
          <a:lstStyle/>
          <a:p>
            <a:r>
              <a:rPr lang="en-US" dirty="0">
                <a:solidFill>
                  <a:srgbClr val="FFFF00"/>
                </a:solidFill>
                <a:latin typeface="WordVisi_MSFontService"/>
              </a:rPr>
              <a:t>Reported on test data.</a:t>
            </a:r>
          </a:p>
        </p:txBody>
      </p:sp>
      <p:sp>
        <p:nvSpPr>
          <p:cNvPr id="12" name="Content Placeholder 11">
            <a:extLst>
              <a:ext uri="{FF2B5EF4-FFF2-40B4-BE49-F238E27FC236}">
                <a16:creationId xmlns:a16="http://schemas.microsoft.com/office/drawing/2014/main" id="{F4AE45AC-9FD7-D480-8075-B2F214F483A1}"/>
              </a:ext>
            </a:extLst>
          </p:cNvPr>
          <p:cNvSpPr>
            <a:spLocks noGrp="1"/>
          </p:cNvSpPr>
          <p:nvPr>
            <p:ph sz="quarter" idx="14"/>
          </p:nvPr>
        </p:nvSpPr>
        <p:spPr/>
        <p:txBody>
          <a:bodyPr>
            <a:normAutofit fontScale="25000" lnSpcReduction="20000"/>
          </a:bodyPr>
          <a:lstStyle/>
          <a:p>
            <a:pPr marL="0" indent="0" fontAlgn="base">
              <a:lnSpc>
                <a:spcPct val="140000"/>
              </a:lnSpc>
              <a:buNone/>
            </a:pPr>
            <a:r>
              <a:rPr lang="en-US" sz="3700" dirty="0">
                <a:latin typeface="Consolas" panose="020B0609020204030204" pitchFamily="49" charset="0"/>
              </a:rPr>
              <a:t>MSE: 4528498171569.509  </a:t>
            </a:r>
          </a:p>
          <a:p>
            <a:pPr marL="0" indent="0" fontAlgn="base">
              <a:lnSpc>
                <a:spcPct val="140000"/>
              </a:lnSpc>
              <a:buNone/>
            </a:pPr>
            <a:r>
              <a:rPr lang="en-US" sz="3700" dirty="0">
                <a:latin typeface="Consolas" panose="020B0609020204030204" pitchFamily="49" charset="0"/>
              </a:rPr>
              <a:t>RMSE: 2128026.8258575853  </a:t>
            </a:r>
          </a:p>
          <a:p>
            <a:pPr marL="0" indent="0" fontAlgn="base">
              <a:lnSpc>
                <a:spcPct val="140000"/>
              </a:lnSpc>
              <a:buNone/>
            </a:pPr>
            <a:r>
              <a:rPr lang="en-US" sz="3700" dirty="0">
                <a:latin typeface="Consolas" panose="020B0609020204030204" pitchFamily="49" charset="0"/>
              </a:rPr>
              <a:t>MAE: 1557603.0190972523  </a:t>
            </a:r>
          </a:p>
          <a:p>
            <a:pPr marL="0" indent="0" fontAlgn="base">
              <a:lnSpc>
                <a:spcPct val="140000"/>
              </a:lnSpc>
              <a:buNone/>
            </a:pPr>
            <a:r>
              <a:rPr lang="en-US" sz="3700" dirty="0">
                <a:latin typeface="Consolas" panose="020B0609020204030204" pitchFamily="49" charset="0"/>
              </a:rPr>
              <a:t>RMSLE: 0.03565571506703599  </a:t>
            </a:r>
          </a:p>
          <a:p>
            <a:pPr marL="0" indent="0" fontAlgn="base">
              <a:lnSpc>
                <a:spcPct val="140000"/>
              </a:lnSpc>
              <a:buNone/>
            </a:pPr>
            <a:r>
              <a:rPr lang="en-US" sz="3700" dirty="0">
                <a:latin typeface="Consolas" panose="020B0609020204030204" pitchFamily="49" charset="0"/>
              </a:rPr>
              <a:t>Mean Residual Deviance: 4528498171569.509  </a:t>
            </a:r>
          </a:p>
          <a:p>
            <a:pPr marL="0" indent="0" fontAlgn="base">
              <a:lnSpc>
                <a:spcPct val="140000"/>
              </a:lnSpc>
              <a:buNone/>
            </a:pPr>
            <a:r>
              <a:rPr lang="en-US" sz="3700" dirty="0">
                <a:latin typeface="Consolas" panose="020B0609020204030204" pitchFamily="49" charset="0"/>
              </a:rPr>
              <a:t>R^2: 0.9645925630870953  </a:t>
            </a:r>
          </a:p>
          <a:p>
            <a:pPr marL="0" indent="0" fontAlgn="base">
              <a:lnSpc>
                <a:spcPct val="140000"/>
              </a:lnSpc>
              <a:buNone/>
            </a:pPr>
            <a:r>
              <a:rPr lang="en-US" sz="3700" dirty="0">
                <a:latin typeface="Consolas" panose="020B0609020204030204" pitchFamily="49" charset="0"/>
              </a:rPr>
              <a:t>Null degrees of freedom: 4720  </a:t>
            </a:r>
          </a:p>
          <a:p>
            <a:pPr marL="0" indent="0" fontAlgn="base">
              <a:lnSpc>
                <a:spcPct val="140000"/>
              </a:lnSpc>
              <a:buNone/>
            </a:pPr>
            <a:r>
              <a:rPr lang="en-US" sz="3700" dirty="0">
                <a:latin typeface="Consolas" panose="020B0609020204030204" pitchFamily="49" charset="0"/>
              </a:rPr>
              <a:t>Residual degrees of freedom: 4713  </a:t>
            </a:r>
          </a:p>
          <a:p>
            <a:pPr marL="0" indent="0" fontAlgn="base">
              <a:lnSpc>
                <a:spcPct val="140000"/>
              </a:lnSpc>
              <a:buNone/>
            </a:pPr>
            <a:r>
              <a:rPr lang="en-US" sz="3700" dirty="0">
                <a:latin typeface="Consolas" panose="020B0609020204030204" pitchFamily="49" charset="0"/>
              </a:rPr>
              <a:t>Null deviance: 6.038496502126353e+17  </a:t>
            </a:r>
          </a:p>
          <a:p>
            <a:pPr marL="0" indent="0" fontAlgn="base">
              <a:lnSpc>
                <a:spcPct val="140000"/>
              </a:lnSpc>
              <a:buNone/>
            </a:pPr>
            <a:r>
              <a:rPr lang="en-US" sz="3700" dirty="0">
                <a:latin typeface="Consolas" panose="020B0609020204030204" pitchFamily="49" charset="0"/>
              </a:rPr>
              <a:t>Residual deviance: 2.1379039867979652e+16  </a:t>
            </a:r>
          </a:p>
          <a:p>
            <a:pPr marL="0" indent="0" fontAlgn="base">
              <a:lnSpc>
                <a:spcPct val="140000"/>
              </a:lnSpc>
              <a:buNone/>
            </a:pPr>
            <a:r>
              <a:rPr lang="en-US" sz="3700" dirty="0">
                <a:latin typeface="Consolas" panose="020B0609020204030204" pitchFamily="49" charset="0"/>
              </a:rPr>
              <a:t>AIC: 150992.22118511234 </a:t>
            </a:r>
          </a:p>
          <a:p>
            <a:pPr marL="0" indent="0">
              <a:buNone/>
            </a:pPr>
            <a:endParaRPr lang="en-US" dirty="0"/>
          </a:p>
        </p:txBody>
      </p:sp>
      <p:sp>
        <p:nvSpPr>
          <p:cNvPr id="5" name="Slide Number Placeholder 4">
            <a:extLst>
              <a:ext uri="{FF2B5EF4-FFF2-40B4-BE49-F238E27FC236}">
                <a16:creationId xmlns:a16="http://schemas.microsoft.com/office/drawing/2014/main" id="{19D027F4-E271-4DD6-A2B4-304AD753912C}"/>
              </a:ext>
            </a:extLst>
          </p:cNvPr>
          <p:cNvSpPr>
            <a:spLocks noGrp="1"/>
          </p:cNvSpPr>
          <p:nvPr>
            <p:ph type="sldNum" sz="quarter" idx="17"/>
          </p:nvPr>
        </p:nvSpPr>
        <p:spPr/>
        <p:txBody>
          <a:bodyPr/>
          <a:lstStyle/>
          <a:p>
            <a:fld id="{AE208ADF-3ADD-483D-A721-14E3EEE2C135}" type="slidenum">
              <a:rPr lang="en-US" smtClean="0"/>
              <a:pPr/>
              <a:t>28</a:t>
            </a:fld>
            <a:endParaRPr lang="en-US" dirty="0"/>
          </a:p>
        </p:txBody>
      </p:sp>
    </p:spTree>
    <p:extLst>
      <p:ext uri="{BB962C8B-B14F-4D97-AF65-F5344CB8AC3E}">
        <p14:creationId xmlns:p14="http://schemas.microsoft.com/office/powerpoint/2010/main" val="709514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B4D67EBB-2EBC-4D85-9751-BE5E66FE07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51" name="Freeform: Shape 50">
            <a:extLst>
              <a:ext uri="{FF2B5EF4-FFF2-40B4-BE49-F238E27FC236}">
                <a16:creationId xmlns:a16="http://schemas.microsoft.com/office/drawing/2014/main" id="{2855F40C-7D0D-4428-9CDC-A1399DD68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10703604" y="511550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useBgFill="1">
        <p:nvSpPr>
          <p:cNvPr id="53" name="Rectangle 52">
            <a:extLst>
              <a:ext uri="{FF2B5EF4-FFF2-40B4-BE49-F238E27FC236}">
                <a16:creationId xmlns:a16="http://schemas.microsoft.com/office/drawing/2014/main" id="{DEB38159-65C7-468B-8AAC-0CB079B54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2BDAC4-BCFB-42F6-BA9A-039BB65BF0A4}"/>
              </a:ext>
            </a:extLst>
          </p:cNvPr>
          <p:cNvSpPr>
            <a:spLocks noGrp="1"/>
          </p:cNvSpPr>
          <p:nvPr>
            <p:ph type="title"/>
          </p:nvPr>
        </p:nvSpPr>
        <p:spPr>
          <a:xfrm>
            <a:off x="647701" y="1375939"/>
            <a:ext cx="5448300" cy="1240966"/>
          </a:xfrm>
        </p:spPr>
        <p:txBody>
          <a:bodyPr vert="horz" lIns="91440" tIns="45720" rIns="91440" bIns="45720" rtlCol="0" anchor="ctr">
            <a:normAutofit/>
          </a:bodyPr>
          <a:lstStyle/>
          <a:p>
            <a:pPr algn="ctr"/>
            <a:r>
              <a:rPr lang="en-US" dirty="0"/>
              <a:t>Summary</a:t>
            </a:r>
            <a:endParaRPr lang="en-US"/>
          </a:p>
        </p:txBody>
      </p:sp>
      <p:sp>
        <p:nvSpPr>
          <p:cNvPr id="55" name="Freeform: Shape 54">
            <a:extLst>
              <a:ext uri="{FF2B5EF4-FFF2-40B4-BE49-F238E27FC236}">
                <a16:creationId xmlns:a16="http://schemas.microsoft.com/office/drawing/2014/main" id="{091379D7-C066-466B-A307-69EDD65A1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59098" y="618051"/>
            <a:ext cx="425506" cy="588888"/>
          </a:xfrm>
          <a:custGeom>
            <a:avLst/>
            <a:gdLst>
              <a:gd name="connsiteX0" fmla="*/ 1193342 w 1206769"/>
              <a:gd name="connsiteY0" fmla="*/ 899406 h 1684262"/>
              <a:gd name="connsiteX1" fmla="*/ 1174292 w 1206769"/>
              <a:gd name="connsiteY1" fmla="*/ 814824 h 1684262"/>
              <a:gd name="connsiteX2" fmla="*/ 1032083 w 1206769"/>
              <a:gd name="connsiteY2" fmla="*/ 868640 h 1684262"/>
              <a:gd name="connsiteX3" fmla="*/ 962932 w 1206769"/>
              <a:gd name="connsiteY3" fmla="*/ 860925 h 1684262"/>
              <a:gd name="connsiteX4" fmla="*/ 1035893 w 1206769"/>
              <a:gd name="connsiteY4" fmla="*/ 795583 h 1684262"/>
              <a:gd name="connsiteX5" fmla="*/ 893685 w 1206769"/>
              <a:gd name="connsiteY5" fmla="*/ 930172 h 1684262"/>
              <a:gd name="connsiteX6" fmla="*/ 951311 w 1206769"/>
              <a:gd name="connsiteY6" fmla="*/ 914741 h 1684262"/>
              <a:gd name="connsiteX7" fmla="*/ 951311 w 1206769"/>
              <a:gd name="connsiteY7" fmla="*/ 937887 h 1684262"/>
              <a:gd name="connsiteX8" fmla="*/ 862824 w 1206769"/>
              <a:gd name="connsiteY8" fmla="*/ 964747 h 1684262"/>
              <a:gd name="connsiteX9" fmla="*/ 812913 w 1206769"/>
              <a:gd name="connsiteY9" fmla="*/ 991608 h 1684262"/>
              <a:gd name="connsiteX10" fmla="*/ 905115 w 1206769"/>
              <a:gd name="connsiteY10" fmla="*/ 872545 h 1684262"/>
              <a:gd name="connsiteX11" fmla="*/ 1062754 w 1206769"/>
              <a:gd name="connsiteY11" fmla="*/ 784058 h 1684262"/>
              <a:gd name="connsiteX12" fmla="*/ 1106474 w 1206769"/>
              <a:gd name="connsiteY12" fmla="*/ 662995 h 1684262"/>
              <a:gd name="connsiteX13" fmla="*/ 1028178 w 1206769"/>
              <a:gd name="connsiteY13" fmla="*/ 722527 h 1684262"/>
              <a:gd name="connsiteX14" fmla="*/ 1003794 w 1206769"/>
              <a:gd name="connsiteY14" fmla="*/ 692428 h 1684262"/>
              <a:gd name="connsiteX15" fmla="*/ 1000651 w 1206769"/>
              <a:gd name="connsiteY15" fmla="*/ 679855 h 1684262"/>
              <a:gd name="connsiteX16" fmla="*/ 1000651 w 1206769"/>
              <a:gd name="connsiteY16" fmla="*/ 677664 h 1684262"/>
              <a:gd name="connsiteX17" fmla="*/ 1005794 w 1206769"/>
              <a:gd name="connsiteY17" fmla="*/ 661471 h 1684262"/>
              <a:gd name="connsiteX18" fmla="*/ 1065707 w 1206769"/>
              <a:gd name="connsiteY18" fmla="*/ 651375 h 1684262"/>
              <a:gd name="connsiteX19" fmla="*/ 1073136 w 1206769"/>
              <a:gd name="connsiteY19" fmla="*/ 652613 h 1684262"/>
              <a:gd name="connsiteX20" fmla="*/ 1086185 w 1206769"/>
              <a:gd name="connsiteY20" fmla="*/ 660614 h 1684262"/>
              <a:gd name="connsiteX21" fmla="*/ 1102473 w 1206769"/>
              <a:gd name="connsiteY21" fmla="*/ 657661 h 1684262"/>
              <a:gd name="connsiteX22" fmla="*/ 739761 w 1206769"/>
              <a:gd name="connsiteY22" fmla="*/ 595654 h 1684262"/>
              <a:gd name="connsiteX23" fmla="*/ 716806 w 1206769"/>
              <a:gd name="connsiteY23" fmla="*/ 318952 h 1684262"/>
              <a:gd name="connsiteX24" fmla="*/ 920450 w 1206769"/>
              <a:gd name="connsiteY24" fmla="*/ 245991 h 1684262"/>
              <a:gd name="connsiteX25" fmla="*/ 682325 w 1206769"/>
              <a:gd name="connsiteY25" fmla="*/ 238276 h 1684262"/>
              <a:gd name="connsiteX26" fmla="*/ 928451 w 1206769"/>
              <a:gd name="connsiteY26" fmla="*/ 226750 h 1684262"/>
              <a:gd name="connsiteX27" fmla="*/ 720806 w 1206769"/>
              <a:gd name="connsiteY27" fmla="*/ 195985 h 1684262"/>
              <a:gd name="connsiteX28" fmla="*/ 736142 w 1206769"/>
              <a:gd name="connsiteY28" fmla="*/ 49871 h 1684262"/>
              <a:gd name="connsiteX29" fmla="*/ 663180 w 1206769"/>
              <a:gd name="connsiteY29" fmla="*/ -40 h 1684262"/>
              <a:gd name="connsiteX30" fmla="*/ 625080 w 1206769"/>
              <a:gd name="connsiteY30" fmla="*/ 103687 h 1684262"/>
              <a:gd name="connsiteX31" fmla="*/ 625080 w 1206769"/>
              <a:gd name="connsiteY31" fmla="*/ 288282 h 1684262"/>
              <a:gd name="connsiteX32" fmla="*/ 336758 w 1206769"/>
              <a:gd name="connsiteY32" fmla="*/ 261326 h 1684262"/>
              <a:gd name="connsiteX33" fmla="*/ 367524 w 1206769"/>
              <a:gd name="connsiteY33" fmla="*/ 307427 h 1684262"/>
              <a:gd name="connsiteX34" fmla="*/ 578979 w 1206769"/>
              <a:gd name="connsiteY34" fmla="*/ 614989 h 1684262"/>
              <a:gd name="connsiteX35" fmla="*/ 263797 w 1206769"/>
              <a:gd name="connsiteY35" fmla="*/ 511167 h 1684262"/>
              <a:gd name="connsiteX36" fmla="*/ 233031 w 1206769"/>
              <a:gd name="connsiteY36" fmla="*/ 714907 h 1684262"/>
              <a:gd name="connsiteX37" fmla="*/ 532878 w 1206769"/>
              <a:gd name="connsiteY37" fmla="*/ 807109 h 1684262"/>
              <a:gd name="connsiteX38" fmla="*/ 513828 w 1206769"/>
              <a:gd name="connsiteY38" fmla="*/ 803299 h 1684262"/>
              <a:gd name="connsiteX39" fmla="*/ 502303 w 1206769"/>
              <a:gd name="connsiteY39" fmla="*/ 791773 h 1684262"/>
              <a:gd name="connsiteX40" fmla="*/ 464203 w 1206769"/>
              <a:gd name="connsiteY40" fmla="*/ 772723 h 1684262"/>
              <a:gd name="connsiteX41" fmla="*/ 375144 w 1206769"/>
              <a:gd name="connsiteY41" fmla="*/ 788630 h 1684262"/>
              <a:gd name="connsiteX42" fmla="*/ 418102 w 1206769"/>
              <a:gd name="connsiteY42" fmla="*/ 826730 h 1684262"/>
              <a:gd name="connsiteX43" fmla="*/ 333520 w 1206769"/>
              <a:gd name="connsiteY43" fmla="*/ 826730 h 1684262"/>
              <a:gd name="connsiteX44" fmla="*/ 276370 w 1206769"/>
              <a:gd name="connsiteY44" fmla="*/ 857496 h 1684262"/>
              <a:gd name="connsiteX45" fmla="*/ 288371 w 1206769"/>
              <a:gd name="connsiteY45" fmla="*/ 765961 h 1684262"/>
              <a:gd name="connsiteX46" fmla="*/ 137972 w 1206769"/>
              <a:gd name="connsiteY46" fmla="*/ 911312 h 1684262"/>
              <a:gd name="connsiteX47" fmla="*/ 237889 w 1206769"/>
              <a:gd name="connsiteY47" fmla="*/ 961318 h 1684262"/>
              <a:gd name="connsiteX48" fmla="*/ 45770 w 1206769"/>
              <a:gd name="connsiteY48" fmla="*/ 1057426 h 1684262"/>
              <a:gd name="connsiteX49" fmla="*/ 80345 w 1206769"/>
              <a:gd name="connsiteY49" fmla="*/ 915122 h 1684262"/>
              <a:gd name="connsiteX50" fmla="*/ 91871 w 1206769"/>
              <a:gd name="connsiteY50" fmla="*/ 1107337 h 1684262"/>
              <a:gd name="connsiteX51" fmla="*/ 214838 w 1206769"/>
              <a:gd name="connsiteY51" fmla="*/ 1157343 h 1684262"/>
              <a:gd name="connsiteX52" fmla="*/ 322376 w 1206769"/>
              <a:gd name="connsiteY52" fmla="*/ 1240306 h 1684262"/>
              <a:gd name="connsiteX53" fmla="*/ 309707 w 1206769"/>
              <a:gd name="connsiteY53" fmla="*/ 1240306 h 1684262"/>
              <a:gd name="connsiteX54" fmla="*/ 311612 w 1206769"/>
              <a:gd name="connsiteY54" fmla="*/ 1248688 h 1684262"/>
              <a:gd name="connsiteX55" fmla="*/ 310755 w 1206769"/>
              <a:gd name="connsiteY55" fmla="*/ 1254784 h 1684262"/>
              <a:gd name="connsiteX56" fmla="*/ 309136 w 1206769"/>
              <a:gd name="connsiteY56" fmla="*/ 1259356 h 1684262"/>
              <a:gd name="connsiteX57" fmla="*/ 301230 w 1206769"/>
              <a:gd name="connsiteY57" fmla="*/ 1268023 h 1684262"/>
              <a:gd name="connsiteX58" fmla="*/ 283799 w 1206769"/>
              <a:gd name="connsiteY58" fmla="*/ 1268023 h 1684262"/>
              <a:gd name="connsiteX59" fmla="*/ 284847 w 1206769"/>
              <a:gd name="connsiteY59" fmla="*/ 1275167 h 1684262"/>
              <a:gd name="connsiteX60" fmla="*/ 395528 w 1206769"/>
              <a:gd name="connsiteY60" fmla="*/ 1319077 h 1684262"/>
              <a:gd name="connsiteX61" fmla="*/ 256939 w 1206769"/>
              <a:gd name="connsiteY61" fmla="*/ 1309552 h 1684262"/>
              <a:gd name="connsiteX62" fmla="*/ 256939 w 1206769"/>
              <a:gd name="connsiteY62" fmla="*/ 1309552 h 1684262"/>
              <a:gd name="connsiteX63" fmla="*/ 248176 w 1206769"/>
              <a:gd name="connsiteY63" fmla="*/ 1308219 h 1684262"/>
              <a:gd name="connsiteX64" fmla="*/ 247604 w 1206769"/>
              <a:gd name="connsiteY64" fmla="*/ 1308695 h 1684262"/>
              <a:gd name="connsiteX65" fmla="*/ 229793 w 1206769"/>
              <a:gd name="connsiteY65" fmla="*/ 1312219 h 1684262"/>
              <a:gd name="connsiteX66" fmla="*/ 146068 w 1206769"/>
              <a:gd name="connsiteY66" fmla="*/ 1230304 h 1684262"/>
              <a:gd name="connsiteX67" fmla="*/ 115302 w 1206769"/>
              <a:gd name="connsiteY67" fmla="*/ 1430329 h 1684262"/>
              <a:gd name="connsiteX68" fmla="*/ 349712 w 1206769"/>
              <a:gd name="connsiteY68" fmla="*/ 1480240 h 1684262"/>
              <a:gd name="connsiteX69" fmla="*/ 299420 w 1206769"/>
              <a:gd name="connsiteY69" fmla="*/ 1464619 h 1684262"/>
              <a:gd name="connsiteX70" fmla="*/ 320947 w 1206769"/>
              <a:gd name="connsiteY70" fmla="*/ 1477002 h 1684262"/>
              <a:gd name="connsiteX71" fmla="*/ 330472 w 1206769"/>
              <a:gd name="connsiteY71" fmla="*/ 1484336 h 1684262"/>
              <a:gd name="connsiteX72" fmla="*/ 388193 w 1206769"/>
              <a:gd name="connsiteY72" fmla="*/ 1545677 h 1684262"/>
              <a:gd name="connsiteX73" fmla="*/ 348760 w 1206769"/>
              <a:gd name="connsiteY73" fmla="*/ 1542439 h 1684262"/>
              <a:gd name="connsiteX74" fmla="*/ 329710 w 1206769"/>
              <a:gd name="connsiteY74" fmla="*/ 1549582 h 1684262"/>
              <a:gd name="connsiteX75" fmla="*/ 309422 w 1206769"/>
              <a:gd name="connsiteY75" fmla="*/ 1541201 h 1684262"/>
              <a:gd name="connsiteX76" fmla="*/ 294086 w 1206769"/>
              <a:gd name="connsiteY76" fmla="*/ 1528246 h 1684262"/>
              <a:gd name="connsiteX77" fmla="*/ 275036 w 1206769"/>
              <a:gd name="connsiteY77" fmla="*/ 1516531 h 1684262"/>
              <a:gd name="connsiteX78" fmla="*/ 272941 w 1206769"/>
              <a:gd name="connsiteY78" fmla="*/ 1515769 h 1684262"/>
              <a:gd name="connsiteX79" fmla="*/ 255796 w 1206769"/>
              <a:gd name="connsiteY79" fmla="*/ 1502624 h 1684262"/>
              <a:gd name="connsiteX80" fmla="*/ 255796 w 1206769"/>
              <a:gd name="connsiteY80" fmla="*/ 1502624 h 1684262"/>
              <a:gd name="connsiteX81" fmla="*/ 239889 w 1206769"/>
              <a:gd name="connsiteY81" fmla="*/ 1484241 h 1684262"/>
              <a:gd name="connsiteX82" fmla="*/ 203408 w 1206769"/>
              <a:gd name="connsiteY82" fmla="*/ 1484241 h 1684262"/>
              <a:gd name="connsiteX83" fmla="*/ 187216 w 1206769"/>
              <a:gd name="connsiteY83" fmla="*/ 1499100 h 1684262"/>
              <a:gd name="connsiteX84" fmla="*/ 490587 w 1206769"/>
              <a:gd name="connsiteY84" fmla="*/ 1673312 h 1684262"/>
              <a:gd name="connsiteX85" fmla="*/ 757287 w 1206769"/>
              <a:gd name="connsiteY85" fmla="*/ 1682361 h 1684262"/>
              <a:gd name="connsiteX86" fmla="*/ 987983 w 1206769"/>
              <a:gd name="connsiteY86" fmla="*/ 1594445 h 1684262"/>
              <a:gd name="connsiteX87" fmla="*/ 1152479 w 1206769"/>
              <a:gd name="connsiteY87" fmla="*/ 1394420 h 1684262"/>
              <a:gd name="connsiteX88" fmla="*/ 918736 w 1206769"/>
              <a:gd name="connsiteY88" fmla="*/ 1334222 h 1684262"/>
              <a:gd name="connsiteX89" fmla="*/ 826439 w 1206769"/>
              <a:gd name="connsiteY89" fmla="*/ 1349557 h 1684262"/>
              <a:gd name="connsiteX90" fmla="*/ 802817 w 1206769"/>
              <a:gd name="connsiteY90" fmla="*/ 1350414 h 1684262"/>
              <a:gd name="connsiteX91" fmla="*/ 802817 w 1206769"/>
              <a:gd name="connsiteY91" fmla="*/ 1350414 h 1684262"/>
              <a:gd name="connsiteX92" fmla="*/ 841869 w 1206769"/>
              <a:gd name="connsiteY92" fmla="*/ 1326507 h 1684262"/>
              <a:gd name="connsiteX93" fmla="*/ 884160 w 1206769"/>
              <a:gd name="connsiteY93" fmla="*/ 1322697 h 1684262"/>
              <a:gd name="connsiteX94" fmla="*/ 980267 w 1206769"/>
              <a:gd name="connsiteY94" fmla="*/ 1268881 h 1684262"/>
              <a:gd name="connsiteX95" fmla="*/ 1084090 w 1206769"/>
              <a:gd name="connsiteY95" fmla="*/ 1211254 h 1684262"/>
              <a:gd name="connsiteX96" fmla="*/ 911116 w 1206769"/>
              <a:gd name="connsiteY96" fmla="*/ 1022850 h 1684262"/>
              <a:gd name="connsiteX97" fmla="*/ 1193342 w 1206769"/>
              <a:gd name="connsiteY97" fmla="*/ 899406 h 1684262"/>
              <a:gd name="connsiteX98" fmla="*/ 759002 w 1206769"/>
              <a:gd name="connsiteY98" fmla="*/ 61206 h 1684262"/>
              <a:gd name="connsiteX99" fmla="*/ 720902 w 1206769"/>
              <a:gd name="connsiteY99" fmla="*/ 145788 h 1684262"/>
              <a:gd name="connsiteX100" fmla="*/ 759002 w 1206769"/>
              <a:gd name="connsiteY100" fmla="*/ 61396 h 1684262"/>
              <a:gd name="connsiteX101" fmla="*/ 363524 w 1206769"/>
              <a:gd name="connsiteY101" fmla="*/ 545743 h 1684262"/>
              <a:gd name="connsiteX102" fmla="*/ 348188 w 1206769"/>
              <a:gd name="connsiteY102" fmla="*/ 553458 h 1684262"/>
              <a:gd name="connsiteX103" fmla="*/ 363524 w 1206769"/>
              <a:gd name="connsiteY103" fmla="*/ 545743 h 1684262"/>
              <a:gd name="connsiteX104" fmla="*/ 232364 w 1206769"/>
              <a:gd name="connsiteY104" fmla="*/ 523073 h 1684262"/>
              <a:gd name="connsiteX105" fmla="*/ 239984 w 1206769"/>
              <a:gd name="connsiteY105" fmla="*/ 688427 h 1684262"/>
              <a:gd name="connsiteX106" fmla="*/ 232364 w 1206769"/>
              <a:gd name="connsiteY106" fmla="*/ 523073 h 1684262"/>
              <a:gd name="connsiteX107" fmla="*/ 339997 w 1206769"/>
              <a:gd name="connsiteY107" fmla="*/ 692237 h 1684262"/>
              <a:gd name="connsiteX108" fmla="*/ 470680 w 1206769"/>
              <a:gd name="connsiteY108" fmla="*/ 684522 h 1684262"/>
              <a:gd name="connsiteX109" fmla="*/ 339997 w 1206769"/>
              <a:gd name="connsiteY109" fmla="*/ 691856 h 1684262"/>
              <a:gd name="connsiteX110" fmla="*/ 382288 w 1206769"/>
              <a:gd name="connsiteY110" fmla="*/ 615370 h 1684262"/>
              <a:gd name="connsiteX111" fmla="*/ 516781 w 1206769"/>
              <a:gd name="connsiteY111" fmla="*/ 688332 h 1684262"/>
              <a:gd name="connsiteX112" fmla="*/ 382574 w 1206769"/>
              <a:gd name="connsiteY112" fmla="*/ 614989 h 1684262"/>
              <a:gd name="connsiteX113" fmla="*/ 201313 w 1206769"/>
              <a:gd name="connsiteY113" fmla="*/ 907502 h 1684262"/>
              <a:gd name="connsiteX114" fmla="*/ 163213 w 1206769"/>
              <a:gd name="connsiteY114" fmla="*/ 838255 h 1684262"/>
              <a:gd name="connsiteX115" fmla="*/ 201599 w 1206769"/>
              <a:gd name="connsiteY115" fmla="*/ 907121 h 1684262"/>
              <a:gd name="connsiteX116" fmla="*/ 70916 w 1206769"/>
              <a:gd name="connsiteY116" fmla="*/ 1295265 h 1684262"/>
              <a:gd name="connsiteX117" fmla="*/ 128066 w 1206769"/>
              <a:gd name="connsiteY117" fmla="*/ 1230019 h 1684262"/>
              <a:gd name="connsiteX118" fmla="*/ 231888 w 1206769"/>
              <a:gd name="connsiteY118" fmla="*/ 1341461 h 1684262"/>
              <a:gd name="connsiteX119" fmla="*/ 70916 w 1206769"/>
              <a:gd name="connsiteY119" fmla="*/ 1295265 h 1684262"/>
              <a:gd name="connsiteX120" fmla="*/ 232841 w 1206769"/>
              <a:gd name="connsiteY120" fmla="*/ 1376037 h 1684262"/>
              <a:gd name="connsiteX121" fmla="*/ 278942 w 1206769"/>
              <a:gd name="connsiteY121" fmla="*/ 1379847 h 1684262"/>
              <a:gd name="connsiteX122" fmla="*/ 232364 w 1206769"/>
              <a:gd name="connsiteY122" fmla="*/ 1376037 h 1684262"/>
              <a:gd name="connsiteX123" fmla="*/ 856157 w 1206769"/>
              <a:gd name="connsiteY123" fmla="*/ 715573 h 1684262"/>
              <a:gd name="connsiteX124" fmla="*/ 834725 w 1206769"/>
              <a:gd name="connsiteY124" fmla="*/ 719383 h 1684262"/>
              <a:gd name="connsiteX125" fmla="*/ 827296 w 1206769"/>
              <a:gd name="connsiteY125" fmla="*/ 718621 h 1684262"/>
              <a:gd name="connsiteX126" fmla="*/ 720997 w 1206769"/>
              <a:gd name="connsiteY126" fmla="*/ 657185 h 1684262"/>
              <a:gd name="connsiteX127" fmla="*/ 855680 w 1206769"/>
              <a:gd name="connsiteY127" fmla="*/ 715573 h 1684262"/>
              <a:gd name="connsiteX128" fmla="*/ 663371 w 1206769"/>
              <a:gd name="connsiteY128" fmla="*/ 722622 h 1684262"/>
              <a:gd name="connsiteX129" fmla="*/ 644321 w 1206769"/>
              <a:gd name="connsiteY129" fmla="*/ 807109 h 1684262"/>
              <a:gd name="connsiteX130" fmla="*/ 662894 w 1206769"/>
              <a:gd name="connsiteY130" fmla="*/ 723098 h 1684262"/>
              <a:gd name="connsiteX131" fmla="*/ 628795 w 1206769"/>
              <a:gd name="connsiteY131" fmla="*/ 753292 h 1684262"/>
              <a:gd name="connsiteX132" fmla="*/ 655655 w 1206769"/>
              <a:gd name="connsiteY132" fmla="*/ 726432 h 1684262"/>
              <a:gd name="connsiteX133" fmla="*/ 628319 w 1206769"/>
              <a:gd name="connsiteY133" fmla="*/ 753292 h 1684262"/>
              <a:gd name="connsiteX134" fmla="*/ 771003 w 1206769"/>
              <a:gd name="connsiteY134" fmla="*/ 757197 h 1684262"/>
              <a:gd name="connsiteX135" fmla="*/ 690231 w 1206769"/>
              <a:gd name="connsiteY135" fmla="*/ 822539 h 1684262"/>
              <a:gd name="connsiteX136" fmla="*/ 770527 w 1206769"/>
              <a:gd name="connsiteY136" fmla="*/ 757197 h 1684262"/>
              <a:gd name="connsiteX137" fmla="*/ 759478 w 1206769"/>
              <a:gd name="connsiteY137" fmla="*/ 538122 h 1684262"/>
              <a:gd name="connsiteX138" fmla="*/ 851680 w 1206769"/>
              <a:gd name="connsiteY138" fmla="*/ 480496 h 1684262"/>
              <a:gd name="connsiteX139" fmla="*/ 759002 w 1206769"/>
              <a:gd name="connsiteY139" fmla="*/ 538027 h 1684262"/>
              <a:gd name="connsiteX140" fmla="*/ 877874 w 1206769"/>
              <a:gd name="connsiteY140" fmla="*/ 342098 h 1684262"/>
              <a:gd name="connsiteX141" fmla="*/ 812532 w 1206769"/>
              <a:gd name="connsiteY141" fmla="*/ 442015 h 1684262"/>
              <a:gd name="connsiteX142" fmla="*/ 877874 w 1206769"/>
              <a:gd name="connsiteY142" fmla="*/ 342098 h 1684262"/>
              <a:gd name="connsiteX143" fmla="*/ 681754 w 1206769"/>
              <a:gd name="connsiteY143" fmla="*/ 323048 h 1684262"/>
              <a:gd name="connsiteX144" fmla="*/ 758716 w 1206769"/>
              <a:gd name="connsiteY144" fmla="*/ 430776 h 1684262"/>
              <a:gd name="connsiteX145" fmla="*/ 643368 w 1206769"/>
              <a:gd name="connsiteY145" fmla="*/ 396105 h 1684262"/>
              <a:gd name="connsiteX146" fmla="*/ 639463 w 1206769"/>
              <a:gd name="connsiteY146" fmla="*/ 438396 h 1684262"/>
              <a:gd name="connsiteX147" fmla="*/ 682040 w 1206769"/>
              <a:gd name="connsiteY147" fmla="*/ 323048 h 1684262"/>
              <a:gd name="connsiteX148" fmla="*/ 351236 w 1206769"/>
              <a:gd name="connsiteY148" fmla="*/ 219321 h 1684262"/>
              <a:gd name="connsiteX149" fmla="*/ 383907 w 1206769"/>
              <a:gd name="connsiteY149" fmla="*/ 183030 h 1684262"/>
              <a:gd name="connsiteX150" fmla="*/ 403624 w 1206769"/>
              <a:gd name="connsiteY150" fmla="*/ 175029 h 1684262"/>
              <a:gd name="connsiteX151" fmla="*/ 411244 w 1206769"/>
              <a:gd name="connsiteY151" fmla="*/ 176077 h 1684262"/>
              <a:gd name="connsiteX152" fmla="*/ 569264 w 1206769"/>
              <a:gd name="connsiteY152" fmla="*/ 242752 h 1684262"/>
              <a:gd name="connsiteX153" fmla="*/ 569835 w 1206769"/>
              <a:gd name="connsiteY153" fmla="*/ 242752 h 1684262"/>
              <a:gd name="connsiteX154" fmla="*/ 558786 w 1206769"/>
              <a:gd name="connsiteY154" fmla="*/ 299902 h 1684262"/>
              <a:gd name="connsiteX155" fmla="*/ 351522 w 1206769"/>
              <a:gd name="connsiteY155" fmla="*/ 219035 h 1684262"/>
              <a:gd name="connsiteX156" fmla="*/ 470680 w 1206769"/>
              <a:gd name="connsiteY156" fmla="*/ 361148 h 1684262"/>
              <a:gd name="connsiteX157" fmla="*/ 566787 w 1206769"/>
              <a:gd name="connsiteY157" fmla="*/ 503356 h 1684262"/>
              <a:gd name="connsiteX158" fmla="*/ 470680 w 1206769"/>
              <a:gd name="connsiteY158" fmla="*/ 361148 h 1684262"/>
              <a:gd name="connsiteX159" fmla="*/ 632129 w 1206769"/>
              <a:gd name="connsiteY159" fmla="*/ 453445 h 1684262"/>
              <a:gd name="connsiteX160" fmla="*/ 699280 w 1206769"/>
              <a:gd name="connsiteY160" fmla="*/ 515072 h 1684262"/>
              <a:gd name="connsiteX161" fmla="*/ 759002 w 1206769"/>
              <a:gd name="connsiteY161" fmla="*/ 438015 h 1684262"/>
              <a:gd name="connsiteX162" fmla="*/ 678230 w 1206769"/>
              <a:gd name="connsiteY162" fmla="*/ 610989 h 1684262"/>
              <a:gd name="connsiteX163" fmla="*/ 640130 w 1206769"/>
              <a:gd name="connsiteY163" fmla="*/ 587938 h 1684262"/>
              <a:gd name="connsiteX164" fmla="*/ 632129 w 1206769"/>
              <a:gd name="connsiteY164" fmla="*/ 453541 h 1684262"/>
              <a:gd name="connsiteX165" fmla="*/ 685945 w 1206769"/>
              <a:gd name="connsiteY165" fmla="*/ 837779 h 1684262"/>
              <a:gd name="connsiteX166" fmla="*/ 628223 w 1206769"/>
              <a:gd name="connsiteY166" fmla="*/ 930076 h 1684262"/>
              <a:gd name="connsiteX167" fmla="*/ 685945 w 1206769"/>
              <a:gd name="connsiteY167" fmla="*/ 837874 h 1684262"/>
              <a:gd name="connsiteX168" fmla="*/ 743571 w 1206769"/>
              <a:gd name="connsiteY168" fmla="*/ 1291360 h 1684262"/>
              <a:gd name="connsiteX169" fmla="*/ 547547 w 1206769"/>
              <a:gd name="connsiteY169" fmla="*/ 1206778 h 1684262"/>
              <a:gd name="connsiteX170" fmla="*/ 573359 w 1206769"/>
              <a:gd name="connsiteY170" fmla="*/ 1222399 h 1684262"/>
              <a:gd name="connsiteX171" fmla="*/ 603363 w 1206769"/>
              <a:gd name="connsiteY171" fmla="*/ 1227447 h 1684262"/>
              <a:gd name="connsiteX172" fmla="*/ 743571 w 1206769"/>
              <a:gd name="connsiteY172" fmla="*/ 1291455 h 1684262"/>
              <a:gd name="connsiteX173" fmla="*/ 578312 w 1206769"/>
              <a:gd name="connsiteY173" fmla="*/ 945412 h 1684262"/>
              <a:gd name="connsiteX174" fmla="*/ 689755 w 1206769"/>
              <a:gd name="connsiteY174" fmla="*/ 1122196 h 1684262"/>
              <a:gd name="connsiteX175" fmla="*/ 578312 w 1206769"/>
              <a:gd name="connsiteY175" fmla="*/ 945507 h 1684262"/>
              <a:gd name="connsiteX176" fmla="*/ 351522 w 1206769"/>
              <a:gd name="connsiteY176" fmla="*/ 1045424 h 1684262"/>
              <a:gd name="connsiteX177" fmla="*/ 382288 w 1206769"/>
              <a:gd name="connsiteY177" fmla="*/ 887785 h 1684262"/>
              <a:gd name="connsiteX178" fmla="*/ 351522 w 1206769"/>
              <a:gd name="connsiteY178" fmla="*/ 1045519 h 1684262"/>
              <a:gd name="connsiteX179" fmla="*/ 420674 w 1206769"/>
              <a:gd name="connsiteY179" fmla="*/ 1018373 h 1684262"/>
              <a:gd name="connsiteX180" fmla="*/ 605173 w 1206769"/>
              <a:gd name="connsiteY180" fmla="*/ 1180298 h 1684262"/>
              <a:gd name="connsiteX181" fmla="*/ 420674 w 1206769"/>
              <a:gd name="connsiteY181" fmla="*/ 1018373 h 1684262"/>
              <a:gd name="connsiteX182" fmla="*/ 366857 w 1206769"/>
              <a:gd name="connsiteY182" fmla="*/ 1414232 h 1684262"/>
              <a:gd name="connsiteX183" fmla="*/ 597553 w 1206769"/>
              <a:gd name="connsiteY183" fmla="*/ 1460428 h 1684262"/>
              <a:gd name="connsiteX184" fmla="*/ 366857 w 1206769"/>
              <a:gd name="connsiteY184" fmla="*/ 1414423 h 1684262"/>
              <a:gd name="connsiteX185" fmla="*/ 536021 w 1206769"/>
              <a:gd name="connsiteY185" fmla="*/ 1644928 h 1684262"/>
              <a:gd name="connsiteX186" fmla="*/ 497921 w 1206769"/>
              <a:gd name="connsiteY186" fmla="*/ 1625878 h 1684262"/>
              <a:gd name="connsiteX187" fmla="*/ 471061 w 1206769"/>
              <a:gd name="connsiteY187" fmla="*/ 1618162 h 1684262"/>
              <a:gd name="connsiteX188" fmla="*/ 471061 w 1206769"/>
              <a:gd name="connsiteY188" fmla="*/ 1664359 h 1684262"/>
              <a:gd name="connsiteX189" fmla="*/ 401814 w 1206769"/>
              <a:gd name="connsiteY189" fmla="*/ 1579777 h 1684262"/>
              <a:gd name="connsiteX190" fmla="*/ 536021 w 1206769"/>
              <a:gd name="connsiteY190" fmla="*/ 1645118 h 1684262"/>
              <a:gd name="connsiteX191" fmla="*/ 616698 w 1206769"/>
              <a:gd name="connsiteY191" fmla="*/ 1564156 h 1684262"/>
              <a:gd name="connsiteX192" fmla="*/ 555262 w 1206769"/>
              <a:gd name="connsiteY192" fmla="*/ 1541105 h 1684262"/>
              <a:gd name="connsiteX193" fmla="*/ 638510 w 1206769"/>
              <a:gd name="connsiteY193" fmla="*/ 1493480 h 1684262"/>
              <a:gd name="connsiteX194" fmla="*/ 644035 w 1206769"/>
              <a:gd name="connsiteY194" fmla="*/ 1491194 h 1684262"/>
              <a:gd name="connsiteX195" fmla="*/ 677658 w 1206769"/>
              <a:gd name="connsiteY195" fmla="*/ 1495671 h 1684262"/>
              <a:gd name="connsiteX196" fmla="*/ 690136 w 1206769"/>
              <a:gd name="connsiteY196" fmla="*/ 1506625 h 1684262"/>
              <a:gd name="connsiteX197" fmla="*/ 739761 w 1206769"/>
              <a:gd name="connsiteY197" fmla="*/ 1525675 h 1684262"/>
              <a:gd name="connsiteX198" fmla="*/ 616698 w 1206769"/>
              <a:gd name="connsiteY198" fmla="*/ 1564346 h 1684262"/>
              <a:gd name="connsiteX199" fmla="*/ 752144 w 1206769"/>
              <a:gd name="connsiteY199" fmla="*/ 1664739 h 1684262"/>
              <a:gd name="connsiteX200" fmla="*/ 739571 w 1206769"/>
              <a:gd name="connsiteY200" fmla="*/ 1664739 h 1684262"/>
              <a:gd name="connsiteX201" fmla="*/ 731093 w 1206769"/>
              <a:gd name="connsiteY201" fmla="*/ 1664739 h 1684262"/>
              <a:gd name="connsiteX202" fmla="*/ 727474 w 1206769"/>
              <a:gd name="connsiteY202" fmla="*/ 1664739 h 1684262"/>
              <a:gd name="connsiteX203" fmla="*/ 713663 w 1206769"/>
              <a:gd name="connsiteY203" fmla="*/ 1666740 h 1684262"/>
              <a:gd name="connsiteX204" fmla="*/ 704138 w 1206769"/>
              <a:gd name="connsiteY204" fmla="*/ 1665216 h 1684262"/>
              <a:gd name="connsiteX205" fmla="*/ 705471 w 1206769"/>
              <a:gd name="connsiteY205" fmla="*/ 1667693 h 1684262"/>
              <a:gd name="connsiteX206" fmla="*/ 789958 w 1206769"/>
              <a:gd name="connsiteY206" fmla="*/ 1610066 h 1684262"/>
              <a:gd name="connsiteX207" fmla="*/ 752144 w 1206769"/>
              <a:gd name="connsiteY207" fmla="*/ 1664930 h 1684262"/>
              <a:gd name="connsiteX208" fmla="*/ 857776 w 1206769"/>
              <a:gd name="connsiteY208" fmla="*/ 1591016 h 1684262"/>
              <a:gd name="connsiteX209" fmla="*/ 838726 w 1206769"/>
              <a:gd name="connsiteY209" fmla="*/ 1568918 h 1684262"/>
              <a:gd name="connsiteX210" fmla="*/ 836059 w 1206769"/>
              <a:gd name="connsiteY210" fmla="*/ 1564251 h 1684262"/>
              <a:gd name="connsiteX211" fmla="*/ 908639 w 1206769"/>
              <a:gd name="connsiteY211" fmla="*/ 1497576 h 1684262"/>
              <a:gd name="connsiteX212" fmla="*/ 921022 w 1206769"/>
              <a:gd name="connsiteY212" fmla="*/ 1495766 h 1684262"/>
              <a:gd name="connsiteX213" fmla="*/ 935595 w 1206769"/>
              <a:gd name="connsiteY213" fmla="*/ 1498243 h 1684262"/>
              <a:gd name="connsiteX214" fmla="*/ 985982 w 1206769"/>
              <a:gd name="connsiteY214" fmla="*/ 1513959 h 1684262"/>
              <a:gd name="connsiteX215" fmla="*/ 857776 w 1206769"/>
              <a:gd name="connsiteY215" fmla="*/ 1591207 h 1684262"/>
              <a:gd name="connsiteX216" fmla="*/ 1028083 w 1206769"/>
              <a:gd name="connsiteY216" fmla="*/ 1444998 h 1684262"/>
              <a:gd name="connsiteX217" fmla="*/ 916545 w 1206769"/>
              <a:gd name="connsiteY217" fmla="*/ 1468144 h 1684262"/>
              <a:gd name="connsiteX218" fmla="*/ 1028083 w 1206769"/>
              <a:gd name="connsiteY218" fmla="*/ 1445188 h 1684262"/>
              <a:gd name="connsiteX219" fmla="*/ 862729 w 1206769"/>
              <a:gd name="connsiteY219" fmla="*/ 1410422 h 1684262"/>
              <a:gd name="connsiteX220" fmla="*/ 647464 w 1206769"/>
              <a:gd name="connsiteY220" fmla="*/ 1448522 h 1684262"/>
              <a:gd name="connsiteX221" fmla="*/ 862729 w 1206769"/>
              <a:gd name="connsiteY221" fmla="*/ 1410613 h 1684262"/>
              <a:gd name="connsiteX222" fmla="*/ 689755 w 1206769"/>
              <a:gd name="connsiteY222" fmla="*/ 1391372 h 1684262"/>
              <a:gd name="connsiteX223" fmla="*/ 924260 w 1206769"/>
              <a:gd name="connsiteY223" fmla="*/ 1306790 h 1684262"/>
              <a:gd name="connsiteX224" fmla="*/ 689755 w 1206769"/>
              <a:gd name="connsiteY224" fmla="*/ 1391372 h 1684262"/>
              <a:gd name="connsiteX225" fmla="*/ 1162576 w 1206769"/>
              <a:gd name="connsiteY225" fmla="*/ 1057045 h 1684262"/>
              <a:gd name="connsiteX226" fmla="*/ 1148669 w 1206769"/>
              <a:gd name="connsiteY226" fmla="*/ 1134388 h 1684262"/>
              <a:gd name="connsiteX227" fmla="*/ 1107140 w 1206769"/>
              <a:gd name="connsiteY227" fmla="*/ 1170773 h 1684262"/>
              <a:gd name="connsiteX228" fmla="*/ 1066754 w 1206769"/>
              <a:gd name="connsiteY228" fmla="*/ 1139722 h 1684262"/>
              <a:gd name="connsiteX229" fmla="*/ 1035703 w 1206769"/>
              <a:gd name="connsiteY229" fmla="*/ 1087715 h 1684262"/>
              <a:gd name="connsiteX230" fmla="*/ 1162576 w 1206769"/>
              <a:gd name="connsiteY230" fmla="*/ 1057045 h 1684262"/>
              <a:gd name="connsiteX231" fmla="*/ 978077 w 1206769"/>
              <a:gd name="connsiteY231" fmla="*/ 1203063 h 1684262"/>
              <a:gd name="connsiteX232" fmla="*/ 972552 w 1206769"/>
              <a:gd name="connsiteY232" fmla="*/ 1215160 h 1684262"/>
              <a:gd name="connsiteX233" fmla="*/ 973790 w 1206769"/>
              <a:gd name="connsiteY233" fmla="*/ 1224685 h 1684262"/>
              <a:gd name="connsiteX234" fmla="*/ 958836 w 1206769"/>
              <a:gd name="connsiteY234" fmla="*/ 1264404 h 1684262"/>
              <a:gd name="connsiteX235" fmla="*/ 905020 w 1206769"/>
              <a:gd name="connsiteY235" fmla="*/ 1118290 h 1684262"/>
              <a:gd name="connsiteX236" fmla="*/ 978077 w 1206769"/>
              <a:gd name="connsiteY236" fmla="*/ 120306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45857 w 1206769"/>
              <a:gd name="connsiteY48" fmla="*/ 1057466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45857 w 1206769"/>
              <a:gd name="connsiteY48" fmla="*/ 1057466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7479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7479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8153 w 1206769"/>
              <a:gd name="connsiteY121" fmla="*/ 1230059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8153 w 1206769"/>
              <a:gd name="connsiteY121" fmla="*/ 1230059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17635 w 1206769"/>
              <a:gd name="connsiteY130" fmla="*/ 708913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17635 w 1206769"/>
              <a:gd name="connsiteY129" fmla="*/ 708913 h 1684262"/>
              <a:gd name="connsiteX130" fmla="*/ 721084 w 1206769"/>
              <a:gd name="connsiteY130" fmla="*/ 657225 h 1684262"/>
              <a:gd name="connsiteX131" fmla="*/ 855767 w 1206769"/>
              <a:gd name="connsiteY131" fmla="*/ 715613 h 1684262"/>
              <a:gd name="connsiteX132" fmla="*/ 856244 w 1206769"/>
              <a:gd name="connsiteY132" fmla="*/ 715613 h 1684262"/>
              <a:gd name="connsiteX133" fmla="*/ 663458 w 1206769"/>
              <a:gd name="connsiteY133" fmla="*/ 722662 h 1684262"/>
              <a:gd name="connsiteX134" fmla="*/ 644408 w 1206769"/>
              <a:gd name="connsiteY134" fmla="*/ 807149 h 1684262"/>
              <a:gd name="connsiteX135" fmla="*/ 662981 w 1206769"/>
              <a:gd name="connsiteY135" fmla="*/ 723138 h 1684262"/>
              <a:gd name="connsiteX136" fmla="*/ 663458 w 1206769"/>
              <a:gd name="connsiteY136" fmla="*/ 722662 h 1684262"/>
              <a:gd name="connsiteX137" fmla="*/ 628882 w 1206769"/>
              <a:gd name="connsiteY137" fmla="*/ 753332 h 1684262"/>
              <a:gd name="connsiteX138" fmla="*/ 655742 w 1206769"/>
              <a:gd name="connsiteY138" fmla="*/ 726472 h 1684262"/>
              <a:gd name="connsiteX139" fmla="*/ 628406 w 1206769"/>
              <a:gd name="connsiteY139" fmla="*/ 753332 h 1684262"/>
              <a:gd name="connsiteX140" fmla="*/ 628882 w 1206769"/>
              <a:gd name="connsiteY140" fmla="*/ 753332 h 1684262"/>
              <a:gd name="connsiteX141" fmla="*/ 771090 w 1206769"/>
              <a:gd name="connsiteY141" fmla="*/ 757237 h 1684262"/>
              <a:gd name="connsiteX142" fmla="*/ 690318 w 1206769"/>
              <a:gd name="connsiteY142" fmla="*/ 822579 h 1684262"/>
              <a:gd name="connsiteX143" fmla="*/ 770614 w 1206769"/>
              <a:gd name="connsiteY143" fmla="*/ 757237 h 1684262"/>
              <a:gd name="connsiteX144" fmla="*/ 771090 w 1206769"/>
              <a:gd name="connsiteY144" fmla="*/ 757237 h 1684262"/>
              <a:gd name="connsiteX145" fmla="*/ 759565 w 1206769"/>
              <a:gd name="connsiteY145" fmla="*/ 538162 h 1684262"/>
              <a:gd name="connsiteX146" fmla="*/ 851767 w 1206769"/>
              <a:gd name="connsiteY146" fmla="*/ 480536 h 1684262"/>
              <a:gd name="connsiteX147" fmla="*/ 759089 w 1206769"/>
              <a:gd name="connsiteY147" fmla="*/ 538067 h 1684262"/>
              <a:gd name="connsiteX148" fmla="*/ 759565 w 1206769"/>
              <a:gd name="connsiteY148" fmla="*/ 538162 h 1684262"/>
              <a:gd name="connsiteX149" fmla="*/ 877961 w 1206769"/>
              <a:gd name="connsiteY149" fmla="*/ 342138 h 1684262"/>
              <a:gd name="connsiteX150" fmla="*/ 812619 w 1206769"/>
              <a:gd name="connsiteY150" fmla="*/ 442055 h 1684262"/>
              <a:gd name="connsiteX151" fmla="*/ 877961 w 1206769"/>
              <a:gd name="connsiteY151" fmla="*/ 342138 h 1684262"/>
              <a:gd name="connsiteX152" fmla="*/ 681841 w 1206769"/>
              <a:gd name="connsiteY152" fmla="*/ 323088 h 1684262"/>
              <a:gd name="connsiteX153" fmla="*/ 758803 w 1206769"/>
              <a:gd name="connsiteY153" fmla="*/ 430816 h 1684262"/>
              <a:gd name="connsiteX154" fmla="*/ 643455 w 1206769"/>
              <a:gd name="connsiteY154" fmla="*/ 396145 h 1684262"/>
              <a:gd name="connsiteX155" fmla="*/ 639550 w 1206769"/>
              <a:gd name="connsiteY155" fmla="*/ 438436 h 1684262"/>
              <a:gd name="connsiteX156" fmla="*/ 682127 w 1206769"/>
              <a:gd name="connsiteY156" fmla="*/ 323088 h 1684262"/>
              <a:gd name="connsiteX157" fmla="*/ 681841 w 1206769"/>
              <a:gd name="connsiteY157" fmla="*/ 323088 h 1684262"/>
              <a:gd name="connsiteX158" fmla="*/ 351323 w 1206769"/>
              <a:gd name="connsiteY158" fmla="*/ 219361 h 1684262"/>
              <a:gd name="connsiteX159" fmla="*/ 383994 w 1206769"/>
              <a:gd name="connsiteY159" fmla="*/ 183070 h 1684262"/>
              <a:gd name="connsiteX160" fmla="*/ 403711 w 1206769"/>
              <a:gd name="connsiteY160" fmla="*/ 175069 h 1684262"/>
              <a:gd name="connsiteX161" fmla="*/ 411331 w 1206769"/>
              <a:gd name="connsiteY161" fmla="*/ 176117 h 1684262"/>
              <a:gd name="connsiteX162" fmla="*/ 569351 w 1206769"/>
              <a:gd name="connsiteY162" fmla="*/ 242792 h 1684262"/>
              <a:gd name="connsiteX163" fmla="*/ 569922 w 1206769"/>
              <a:gd name="connsiteY163" fmla="*/ 242792 h 1684262"/>
              <a:gd name="connsiteX164" fmla="*/ 558873 w 1206769"/>
              <a:gd name="connsiteY164" fmla="*/ 299942 h 1684262"/>
              <a:gd name="connsiteX165" fmla="*/ 351609 w 1206769"/>
              <a:gd name="connsiteY165" fmla="*/ 219075 h 1684262"/>
              <a:gd name="connsiteX166" fmla="*/ 351323 w 1206769"/>
              <a:gd name="connsiteY166" fmla="*/ 219361 h 1684262"/>
              <a:gd name="connsiteX167" fmla="*/ 470767 w 1206769"/>
              <a:gd name="connsiteY167" fmla="*/ 361188 h 1684262"/>
              <a:gd name="connsiteX168" fmla="*/ 566874 w 1206769"/>
              <a:gd name="connsiteY168" fmla="*/ 503396 h 1684262"/>
              <a:gd name="connsiteX169" fmla="*/ 470767 w 1206769"/>
              <a:gd name="connsiteY169" fmla="*/ 361188 h 1684262"/>
              <a:gd name="connsiteX170" fmla="*/ 632216 w 1206769"/>
              <a:gd name="connsiteY170" fmla="*/ 453485 h 1684262"/>
              <a:gd name="connsiteX171" fmla="*/ 699367 w 1206769"/>
              <a:gd name="connsiteY171" fmla="*/ 515112 h 1684262"/>
              <a:gd name="connsiteX172" fmla="*/ 759089 w 1206769"/>
              <a:gd name="connsiteY172" fmla="*/ 438055 h 1684262"/>
              <a:gd name="connsiteX173" fmla="*/ 678317 w 1206769"/>
              <a:gd name="connsiteY173" fmla="*/ 611029 h 1684262"/>
              <a:gd name="connsiteX174" fmla="*/ 640217 w 1206769"/>
              <a:gd name="connsiteY174" fmla="*/ 587978 h 1684262"/>
              <a:gd name="connsiteX175" fmla="*/ 632216 w 1206769"/>
              <a:gd name="connsiteY175" fmla="*/ 453581 h 1684262"/>
              <a:gd name="connsiteX176" fmla="*/ 632216 w 1206769"/>
              <a:gd name="connsiteY176" fmla="*/ 453485 h 1684262"/>
              <a:gd name="connsiteX177" fmla="*/ 686032 w 1206769"/>
              <a:gd name="connsiteY177" fmla="*/ 837819 h 1684262"/>
              <a:gd name="connsiteX178" fmla="*/ 628310 w 1206769"/>
              <a:gd name="connsiteY178" fmla="*/ 930116 h 1684262"/>
              <a:gd name="connsiteX179" fmla="*/ 686032 w 1206769"/>
              <a:gd name="connsiteY179" fmla="*/ 837914 h 1684262"/>
              <a:gd name="connsiteX180" fmla="*/ 686032 w 1206769"/>
              <a:gd name="connsiteY180" fmla="*/ 837819 h 1684262"/>
              <a:gd name="connsiteX181" fmla="*/ 743658 w 1206769"/>
              <a:gd name="connsiteY181" fmla="*/ 1291400 h 1684262"/>
              <a:gd name="connsiteX182" fmla="*/ 547634 w 1206769"/>
              <a:gd name="connsiteY182" fmla="*/ 1206818 h 1684262"/>
              <a:gd name="connsiteX183" fmla="*/ 573446 w 1206769"/>
              <a:gd name="connsiteY183" fmla="*/ 1222439 h 1684262"/>
              <a:gd name="connsiteX184" fmla="*/ 603450 w 1206769"/>
              <a:gd name="connsiteY184" fmla="*/ 1227487 h 1684262"/>
              <a:gd name="connsiteX185" fmla="*/ 743658 w 1206769"/>
              <a:gd name="connsiteY185" fmla="*/ 1291495 h 1684262"/>
              <a:gd name="connsiteX186" fmla="*/ 743658 w 1206769"/>
              <a:gd name="connsiteY186" fmla="*/ 1291400 h 1684262"/>
              <a:gd name="connsiteX187" fmla="*/ 578399 w 1206769"/>
              <a:gd name="connsiteY187" fmla="*/ 945452 h 1684262"/>
              <a:gd name="connsiteX188" fmla="*/ 689842 w 1206769"/>
              <a:gd name="connsiteY188" fmla="*/ 1122236 h 1684262"/>
              <a:gd name="connsiteX189" fmla="*/ 578399 w 1206769"/>
              <a:gd name="connsiteY189" fmla="*/ 945547 h 1684262"/>
              <a:gd name="connsiteX190" fmla="*/ 578399 w 1206769"/>
              <a:gd name="connsiteY190" fmla="*/ 945452 h 1684262"/>
              <a:gd name="connsiteX191" fmla="*/ 351609 w 1206769"/>
              <a:gd name="connsiteY191" fmla="*/ 1045464 h 1684262"/>
              <a:gd name="connsiteX192" fmla="*/ 382375 w 1206769"/>
              <a:gd name="connsiteY192" fmla="*/ 887825 h 1684262"/>
              <a:gd name="connsiteX193" fmla="*/ 351609 w 1206769"/>
              <a:gd name="connsiteY193" fmla="*/ 1045559 h 1684262"/>
              <a:gd name="connsiteX194" fmla="*/ 351609 w 1206769"/>
              <a:gd name="connsiteY194" fmla="*/ 1045464 h 1684262"/>
              <a:gd name="connsiteX195" fmla="*/ 420761 w 1206769"/>
              <a:gd name="connsiteY195" fmla="*/ 1018413 h 1684262"/>
              <a:gd name="connsiteX196" fmla="*/ 605260 w 1206769"/>
              <a:gd name="connsiteY196" fmla="*/ 1180338 h 1684262"/>
              <a:gd name="connsiteX197" fmla="*/ 420761 w 1206769"/>
              <a:gd name="connsiteY197" fmla="*/ 1018413 h 1684262"/>
              <a:gd name="connsiteX198" fmla="*/ 366944 w 1206769"/>
              <a:gd name="connsiteY198" fmla="*/ 1414272 h 1684262"/>
              <a:gd name="connsiteX199" fmla="*/ 597640 w 1206769"/>
              <a:gd name="connsiteY199" fmla="*/ 1460468 h 1684262"/>
              <a:gd name="connsiteX200" fmla="*/ 366944 w 1206769"/>
              <a:gd name="connsiteY200" fmla="*/ 1414463 h 1684262"/>
              <a:gd name="connsiteX201" fmla="*/ 366944 w 1206769"/>
              <a:gd name="connsiteY201" fmla="*/ 1414272 h 1684262"/>
              <a:gd name="connsiteX202" fmla="*/ 536108 w 1206769"/>
              <a:gd name="connsiteY202" fmla="*/ 1644968 h 1684262"/>
              <a:gd name="connsiteX203" fmla="*/ 498008 w 1206769"/>
              <a:gd name="connsiteY203" fmla="*/ 1625918 h 1684262"/>
              <a:gd name="connsiteX204" fmla="*/ 471148 w 1206769"/>
              <a:gd name="connsiteY204" fmla="*/ 1618202 h 1684262"/>
              <a:gd name="connsiteX205" fmla="*/ 471148 w 1206769"/>
              <a:gd name="connsiteY205" fmla="*/ 1664399 h 1684262"/>
              <a:gd name="connsiteX206" fmla="*/ 401901 w 1206769"/>
              <a:gd name="connsiteY206" fmla="*/ 1579817 h 1684262"/>
              <a:gd name="connsiteX207" fmla="*/ 536108 w 1206769"/>
              <a:gd name="connsiteY207" fmla="*/ 1645158 h 1684262"/>
              <a:gd name="connsiteX208" fmla="*/ 536108 w 1206769"/>
              <a:gd name="connsiteY208" fmla="*/ 1644968 h 1684262"/>
              <a:gd name="connsiteX209" fmla="*/ 616785 w 1206769"/>
              <a:gd name="connsiteY209" fmla="*/ 1564196 h 1684262"/>
              <a:gd name="connsiteX210" fmla="*/ 555349 w 1206769"/>
              <a:gd name="connsiteY210" fmla="*/ 1541145 h 1684262"/>
              <a:gd name="connsiteX211" fmla="*/ 638597 w 1206769"/>
              <a:gd name="connsiteY211" fmla="*/ 1493520 h 1684262"/>
              <a:gd name="connsiteX212" fmla="*/ 644122 w 1206769"/>
              <a:gd name="connsiteY212" fmla="*/ 1491234 h 1684262"/>
              <a:gd name="connsiteX213" fmla="*/ 677745 w 1206769"/>
              <a:gd name="connsiteY213" fmla="*/ 1495711 h 1684262"/>
              <a:gd name="connsiteX214" fmla="*/ 690223 w 1206769"/>
              <a:gd name="connsiteY214" fmla="*/ 1506665 h 1684262"/>
              <a:gd name="connsiteX215" fmla="*/ 739848 w 1206769"/>
              <a:gd name="connsiteY215" fmla="*/ 1525715 h 1684262"/>
              <a:gd name="connsiteX216" fmla="*/ 616785 w 1206769"/>
              <a:gd name="connsiteY216" fmla="*/ 1564386 h 1684262"/>
              <a:gd name="connsiteX217" fmla="*/ 616785 w 1206769"/>
              <a:gd name="connsiteY217" fmla="*/ 1564196 h 1684262"/>
              <a:gd name="connsiteX218" fmla="*/ 752231 w 1206769"/>
              <a:gd name="connsiteY218" fmla="*/ 1664779 h 1684262"/>
              <a:gd name="connsiteX219" fmla="*/ 739658 w 1206769"/>
              <a:gd name="connsiteY219" fmla="*/ 1664779 h 1684262"/>
              <a:gd name="connsiteX220" fmla="*/ 731180 w 1206769"/>
              <a:gd name="connsiteY220" fmla="*/ 1664779 h 1684262"/>
              <a:gd name="connsiteX221" fmla="*/ 727561 w 1206769"/>
              <a:gd name="connsiteY221" fmla="*/ 1664779 h 1684262"/>
              <a:gd name="connsiteX222" fmla="*/ 713750 w 1206769"/>
              <a:gd name="connsiteY222" fmla="*/ 1666780 h 1684262"/>
              <a:gd name="connsiteX223" fmla="*/ 704225 w 1206769"/>
              <a:gd name="connsiteY223" fmla="*/ 1665256 h 1684262"/>
              <a:gd name="connsiteX224" fmla="*/ 705558 w 1206769"/>
              <a:gd name="connsiteY224" fmla="*/ 1667733 h 1684262"/>
              <a:gd name="connsiteX225" fmla="*/ 790045 w 1206769"/>
              <a:gd name="connsiteY225" fmla="*/ 1610106 h 1684262"/>
              <a:gd name="connsiteX226" fmla="*/ 752231 w 1206769"/>
              <a:gd name="connsiteY226" fmla="*/ 1664970 h 1684262"/>
              <a:gd name="connsiteX227" fmla="*/ 752231 w 1206769"/>
              <a:gd name="connsiteY227" fmla="*/ 1664779 h 1684262"/>
              <a:gd name="connsiteX228" fmla="*/ 857863 w 1206769"/>
              <a:gd name="connsiteY228" fmla="*/ 1591056 h 1684262"/>
              <a:gd name="connsiteX229" fmla="*/ 838813 w 1206769"/>
              <a:gd name="connsiteY229" fmla="*/ 1568958 h 1684262"/>
              <a:gd name="connsiteX230" fmla="*/ 836146 w 1206769"/>
              <a:gd name="connsiteY230" fmla="*/ 1564291 h 1684262"/>
              <a:gd name="connsiteX231" fmla="*/ 908726 w 1206769"/>
              <a:gd name="connsiteY231" fmla="*/ 1497616 h 1684262"/>
              <a:gd name="connsiteX232" fmla="*/ 921109 w 1206769"/>
              <a:gd name="connsiteY232" fmla="*/ 1495806 h 1684262"/>
              <a:gd name="connsiteX233" fmla="*/ 935682 w 1206769"/>
              <a:gd name="connsiteY233" fmla="*/ 1498283 h 1684262"/>
              <a:gd name="connsiteX234" fmla="*/ 986069 w 1206769"/>
              <a:gd name="connsiteY234" fmla="*/ 1513999 h 1684262"/>
              <a:gd name="connsiteX235" fmla="*/ 857863 w 1206769"/>
              <a:gd name="connsiteY235" fmla="*/ 1591247 h 1684262"/>
              <a:gd name="connsiteX236" fmla="*/ 857863 w 1206769"/>
              <a:gd name="connsiteY236" fmla="*/ 1591056 h 1684262"/>
              <a:gd name="connsiteX237" fmla="*/ 1028170 w 1206769"/>
              <a:gd name="connsiteY237" fmla="*/ 1445038 h 1684262"/>
              <a:gd name="connsiteX238" fmla="*/ 916632 w 1206769"/>
              <a:gd name="connsiteY238" fmla="*/ 1468184 h 1684262"/>
              <a:gd name="connsiteX239" fmla="*/ 1028170 w 1206769"/>
              <a:gd name="connsiteY239" fmla="*/ 1445228 h 1684262"/>
              <a:gd name="connsiteX240" fmla="*/ 1028170 w 1206769"/>
              <a:gd name="connsiteY240" fmla="*/ 1445038 h 1684262"/>
              <a:gd name="connsiteX241" fmla="*/ 862816 w 1206769"/>
              <a:gd name="connsiteY241" fmla="*/ 1410462 h 1684262"/>
              <a:gd name="connsiteX242" fmla="*/ 647551 w 1206769"/>
              <a:gd name="connsiteY242" fmla="*/ 1448562 h 1684262"/>
              <a:gd name="connsiteX243" fmla="*/ 862816 w 1206769"/>
              <a:gd name="connsiteY243" fmla="*/ 1410653 h 1684262"/>
              <a:gd name="connsiteX244" fmla="*/ 862816 w 1206769"/>
              <a:gd name="connsiteY244" fmla="*/ 1410462 h 1684262"/>
              <a:gd name="connsiteX245" fmla="*/ 689842 w 1206769"/>
              <a:gd name="connsiteY245" fmla="*/ 1391412 h 1684262"/>
              <a:gd name="connsiteX246" fmla="*/ 924347 w 1206769"/>
              <a:gd name="connsiteY246" fmla="*/ 1306830 h 1684262"/>
              <a:gd name="connsiteX247" fmla="*/ 689842 w 1206769"/>
              <a:gd name="connsiteY247" fmla="*/ 1391412 h 1684262"/>
              <a:gd name="connsiteX248" fmla="*/ 1162663 w 1206769"/>
              <a:gd name="connsiteY248" fmla="*/ 1057085 h 1684262"/>
              <a:gd name="connsiteX249" fmla="*/ 1148756 w 1206769"/>
              <a:gd name="connsiteY249" fmla="*/ 1134428 h 1684262"/>
              <a:gd name="connsiteX250" fmla="*/ 1099916 w 1206769"/>
              <a:gd name="connsiteY250" fmla="*/ 1153753 h 1684262"/>
              <a:gd name="connsiteX251" fmla="*/ 1066841 w 1206769"/>
              <a:gd name="connsiteY251" fmla="*/ 1139762 h 1684262"/>
              <a:gd name="connsiteX252" fmla="*/ 1035790 w 1206769"/>
              <a:gd name="connsiteY252" fmla="*/ 1087755 h 1684262"/>
              <a:gd name="connsiteX253" fmla="*/ 1162663 w 1206769"/>
              <a:gd name="connsiteY253" fmla="*/ 1057085 h 1684262"/>
              <a:gd name="connsiteX254" fmla="*/ 978164 w 1206769"/>
              <a:gd name="connsiteY254" fmla="*/ 1203103 h 1684262"/>
              <a:gd name="connsiteX255" fmla="*/ 972639 w 1206769"/>
              <a:gd name="connsiteY255" fmla="*/ 1215200 h 1684262"/>
              <a:gd name="connsiteX256" fmla="*/ 973877 w 1206769"/>
              <a:gd name="connsiteY256" fmla="*/ 1224725 h 1684262"/>
              <a:gd name="connsiteX257" fmla="*/ 958923 w 1206769"/>
              <a:gd name="connsiteY257" fmla="*/ 1264444 h 1684262"/>
              <a:gd name="connsiteX258" fmla="*/ 905107 w 1206769"/>
              <a:gd name="connsiteY258" fmla="*/ 1118330 h 1684262"/>
              <a:gd name="connsiteX259" fmla="*/ 978164 w 1206769"/>
              <a:gd name="connsiteY259"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99916 w 1206769"/>
              <a:gd name="connsiteY249" fmla="*/ 1153753 h 1684262"/>
              <a:gd name="connsiteX250" fmla="*/ 1066841 w 1206769"/>
              <a:gd name="connsiteY250" fmla="*/ 1139762 h 1684262"/>
              <a:gd name="connsiteX251" fmla="*/ 1035790 w 1206769"/>
              <a:gd name="connsiteY251" fmla="*/ 1087755 h 1684262"/>
              <a:gd name="connsiteX252" fmla="*/ 1162663 w 1206769"/>
              <a:gd name="connsiteY252" fmla="*/ 1057085 h 1684262"/>
              <a:gd name="connsiteX253" fmla="*/ 978164 w 1206769"/>
              <a:gd name="connsiteY253" fmla="*/ 1203103 h 1684262"/>
              <a:gd name="connsiteX254" fmla="*/ 972639 w 1206769"/>
              <a:gd name="connsiteY254" fmla="*/ 1215200 h 1684262"/>
              <a:gd name="connsiteX255" fmla="*/ 973877 w 1206769"/>
              <a:gd name="connsiteY255" fmla="*/ 1224725 h 1684262"/>
              <a:gd name="connsiteX256" fmla="*/ 958923 w 1206769"/>
              <a:gd name="connsiteY256" fmla="*/ 1264444 h 1684262"/>
              <a:gd name="connsiteX257" fmla="*/ 905107 w 1206769"/>
              <a:gd name="connsiteY257" fmla="*/ 1118330 h 1684262"/>
              <a:gd name="connsiteX258" fmla="*/ 978164 w 1206769"/>
              <a:gd name="connsiteY258"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99916 w 1206769"/>
              <a:gd name="connsiteY249" fmla="*/ 1153753 h 1684262"/>
              <a:gd name="connsiteX250" fmla="*/ 1066841 w 1206769"/>
              <a:gd name="connsiteY250" fmla="*/ 1139762 h 1684262"/>
              <a:gd name="connsiteX251" fmla="*/ 1035790 w 1206769"/>
              <a:gd name="connsiteY251" fmla="*/ 1087755 h 1684262"/>
              <a:gd name="connsiteX252" fmla="*/ 1162663 w 1206769"/>
              <a:gd name="connsiteY252" fmla="*/ 1057085 h 1684262"/>
              <a:gd name="connsiteX253" fmla="*/ 978164 w 1206769"/>
              <a:gd name="connsiteY253" fmla="*/ 1203103 h 1684262"/>
              <a:gd name="connsiteX254" fmla="*/ 972639 w 1206769"/>
              <a:gd name="connsiteY254" fmla="*/ 1215200 h 1684262"/>
              <a:gd name="connsiteX255" fmla="*/ 973877 w 1206769"/>
              <a:gd name="connsiteY255" fmla="*/ 1224725 h 1684262"/>
              <a:gd name="connsiteX256" fmla="*/ 958923 w 1206769"/>
              <a:gd name="connsiteY256" fmla="*/ 1264444 h 1684262"/>
              <a:gd name="connsiteX257" fmla="*/ 905107 w 1206769"/>
              <a:gd name="connsiteY257" fmla="*/ 1118330 h 1684262"/>
              <a:gd name="connsiteX258" fmla="*/ 978164 w 1206769"/>
              <a:gd name="connsiteY258"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78164 w 1206769"/>
              <a:gd name="connsiteY252" fmla="*/ 1203103 h 1684262"/>
              <a:gd name="connsiteX253" fmla="*/ 972639 w 1206769"/>
              <a:gd name="connsiteY253" fmla="*/ 1215200 h 1684262"/>
              <a:gd name="connsiteX254" fmla="*/ 973877 w 1206769"/>
              <a:gd name="connsiteY254" fmla="*/ 1224725 h 1684262"/>
              <a:gd name="connsiteX255" fmla="*/ 958923 w 1206769"/>
              <a:gd name="connsiteY255" fmla="*/ 1264444 h 1684262"/>
              <a:gd name="connsiteX256" fmla="*/ 905107 w 1206769"/>
              <a:gd name="connsiteY256" fmla="*/ 1118330 h 1684262"/>
              <a:gd name="connsiteX257" fmla="*/ 978164 w 1206769"/>
              <a:gd name="connsiteY257"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78164 w 1206769"/>
              <a:gd name="connsiteY252" fmla="*/ 1203103 h 1684262"/>
              <a:gd name="connsiteX253" fmla="*/ 972639 w 1206769"/>
              <a:gd name="connsiteY253" fmla="*/ 1215200 h 1684262"/>
              <a:gd name="connsiteX254" fmla="*/ 958923 w 1206769"/>
              <a:gd name="connsiteY254" fmla="*/ 1264444 h 1684262"/>
              <a:gd name="connsiteX255" fmla="*/ 905107 w 1206769"/>
              <a:gd name="connsiteY255" fmla="*/ 1118330 h 1684262"/>
              <a:gd name="connsiteX256" fmla="*/ 978164 w 1206769"/>
              <a:gd name="connsiteY256"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87913 w 1206769"/>
              <a:gd name="connsiteY252" fmla="*/ 1181170 h 1684262"/>
              <a:gd name="connsiteX253" fmla="*/ 972639 w 1206769"/>
              <a:gd name="connsiteY253" fmla="*/ 1215200 h 1684262"/>
              <a:gd name="connsiteX254" fmla="*/ 958923 w 1206769"/>
              <a:gd name="connsiteY254" fmla="*/ 1264444 h 1684262"/>
              <a:gd name="connsiteX255" fmla="*/ 905107 w 1206769"/>
              <a:gd name="connsiteY255" fmla="*/ 1118330 h 1684262"/>
              <a:gd name="connsiteX256" fmla="*/ 987913 w 1206769"/>
              <a:gd name="connsiteY256"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87913 w 1206769"/>
              <a:gd name="connsiteY252" fmla="*/ 1181170 h 1684262"/>
              <a:gd name="connsiteX253" fmla="*/ 958923 w 1206769"/>
              <a:gd name="connsiteY253" fmla="*/ 1264444 h 1684262"/>
              <a:gd name="connsiteX254" fmla="*/ 905107 w 1206769"/>
              <a:gd name="connsiteY254" fmla="*/ 1118330 h 1684262"/>
              <a:gd name="connsiteX255" fmla="*/ 987913 w 1206769"/>
              <a:gd name="connsiteY255"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739848 w 1206769"/>
              <a:gd name="connsiteY213" fmla="*/ 1525715 h 1684262"/>
              <a:gd name="connsiteX214" fmla="*/ 616785 w 1206769"/>
              <a:gd name="connsiteY214" fmla="*/ 1564386 h 1684262"/>
              <a:gd name="connsiteX215" fmla="*/ 616785 w 1206769"/>
              <a:gd name="connsiteY215" fmla="*/ 1564196 h 1684262"/>
              <a:gd name="connsiteX216" fmla="*/ 752231 w 1206769"/>
              <a:gd name="connsiteY216" fmla="*/ 1664779 h 1684262"/>
              <a:gd name="connsiteX217" fmla="*/ 739658 w 1206769"/>
              <a:gd name="connsiteY217" fmla="*/ 1664779 h 1684262"/>
              <a:gd name="connsiteX218" fmla="*/ 731180 w 1206769"/>
              <a:gd name="connsiteY218" fmla="*/ 1664779 h 1684262"/>
              <a:gd name="connsiteX219" fmla="*/ 727561 w 1206769"/>
              <a:gd name="connsiteY219" fmla="*/ 1664779 h 1684262"/>
              <a:gd name="connsiteX220" fmla="*/ 713750 w 1206769"/>
              <a:gd name="connsiteY220" fmla="*/ 1666780 h 1684262"/>
              <a:gd name="connsiteX221" fmla="*/ 704225 w 1206769"/>
              <a:gd name="connsiteY221" fmla="*/ 1665256 h 1684262"/>
              <a:gd name="connsiteX222" fmla="*/ 705558 w 1206769"/>
              <a:gd name="connsiteY222" fmla="*/ 1667733 h 1684262"/>
              <a:gd name="connsiteX223" fmla="*/ 790045 w 1206769"/>
              <a:gd name="connsiteY223" fmla="*/ 1610106 h 1684262"/>
              <a:gd name="connsiteX224" fmla="*/ 752231 w 1206769"/>
              <a:gd name="connsiteY224" fmla="*/ 1664970 h 1684262"/>
              <a:gd name="connsiteX225" fmla="*/ 752231 w 1206769"/>
              <a:gd name="connsiteY225" fmla="*/ 1664779 h 1684262"/>
              <a:gd name="connsiteX226" fmla="*/ 857863 w 1206769"/>
              <a:gd name="connsiteY226" fmla="*/ 1591056 h 1684262"/>
              <a:gd name="connsiteX227" fmla="*/ 838813 w 1206769"/>
              <a:gd name="connsiteY227" fmla="*/ 1568958 h 1684262"/>
              <a:gd name="connsiteX228" fmla="*/ 836146 w 1206769"/>
              <a:gd name="connsiteY228" fmla="*/ 1564291 h 1684262"/>
              <a:gd name="connsiteX229" fmla="*/ 908726 w 1206769"/>
              <a:gd name="connsiteY229" fmla="*/ 1497616 h 1684262"/>
              <a:gd name="connsiteX230" fmla="*/ 921109 w 1206769"/>
              <a:gd name="connsiteY230" fmla="*/ 1495806 h 1684262"/>
              <a:gd name="connsiteX231" fmla="*/ 935682 w 1206769"/>
              <a:gd name="connsiteY231" fmla="*/ 1498283 h 1684262"/>
              <a:gd name="connsiteX232" fmla="*/ 986069 w 1206769"/>
              <a:gd name="connsiteY232" fmla="*/ 1513999 h 1684262"/>
              <a:gd name="connsiteX233" fmla="*/ 857863 w 1206769"/>
              <a:gd name="connsiteY233" fmla="*/ 1591247 h 1684262"/>
              <a:gd name="connsiteX234" fmla="*/ 857863 w 1206769"/>
              <a:gd name="connsiteY234" fmla="*/ 1591056 h 1684262"/>
              <a:gd name="connsiteX235" fmla="*/ 1028170 w 1206769"/>
              <a:gd name="connsiteY235" fmla="*/ 1445038 h 1684262"/>
              <a:gd name="connsiteX236" fmla="*/ 916632 w 1206769"/>
              <a:gd name="connsiteY236" fmla="*/ 1468184 h 1684262"/>
              <a:gd name="connsiteX237" fmla="*/ 1028170 w 1206769"/>
              <a:gd name="connsiteY237" fmla="*/ 1445228 h 1684262"/>
              <a:gd name="connsiteX238" fmla="*/ 1028170 w 1206769"/>
              <a:gd name="connsiteY238" fmla="*/ 1445038 h 1684262"/>
              <a:gd name="connsiteX239" fmla="*/ 862816 w 1206769"/>
              <a:gd name="connsiteY239" fmla="*/ 1410462 h 1684262"/>
              <a:gd name="connsiteX240" fmla="*/ 647551 w 1206769"/>
              <a:gd name="connsiteY240" fmla="*/ 1448562 h 1684262"/>
              <a:gd name="connsiteX241" fmla="*/ 862816 w 1206769"/>
              <a:gd name="connsiteY241" fmla="*/ 1410653 h 1684262"/>
              <a:gd name="connsiteX242" fmla="*/ 862816 w 1206769"/>
              <a:gd name="connsiteY242" fmla="*/ 1410462 h 1684262"/>
              <a:gd name="connsiteX243" fmla="*/ 689842 w 1206769"/>
              <a:gd name="connsiteY243" fmla="*/ 1391412 h 1684262"/>
              <a:gd name="connsiteX244" fmla="*/ 924347 w 1206769"/>
              <a:gd name="connsiteY244" fmla="*/ 1306830 h 1684262"/>
              <a:gd name="connsiteX245" fmla="*/ 689842 w 1206769"/>
              <a:gd name="connsiteY245" fmla="*/ 1391412 h 1684262"/>
              <a:gd name="connsiteX246" fmla="*/ 1162663 w 1206769"/>
              <a:gd name="connsiteY246" fmla="*/ 1057085 h 1684262"/>
              <a:gd name="connsiteX247" fmla="*/ 1148756 w 1206769"/>
              <a:gd name="connsiteY247" fmla="*/ 1134428 h 1684262"/>
              <a:gd name="connsiteX248" fmla="*/ 1066841 w 1206769"/>
              <a:gd name="connsiteY248" fmla="*/ 1139762 h 1684262"/>
              <a:gd name="connsiteX249" fmla="*/ 1035790 w 1206769"/>
              <a:gd name="connsiteY249" fmla="*/ 1087755 h 1684262"/>
              <a:gd name="connsiteX250" fmla="*/ 1162663 w 1206769"/>
              <a:gd name="connsiteY250" fmla="*/ 1057085 h 1684262"/>
              <a:gd name="connsiteX251" fmla="*/ 987913 w 1206769"/>
              <a:gd name="connsiteY251" fmla="*/ 1181170 h 1684262"/>
              <a:gd name="connsiteX252" fmla="*/ 958923 w 1206769"/>
              <a:gd name="connsiteY252" fmla="*/ 1264444 h 1684262"/>
              <a:gd name="connsiteX253" fmla="*/ 905107 w 1206769"/>
              <a:gd name="connsiteY253" fmla="*/ 1118330 h 1684262"/>
              <a:gd name="connsiteX254" fmla="*/ 987913 w 1206769"/>
              <a:gd name="connsiteY254"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77745 w 1206769"/>
              <a:gd name="connsiteY211" fmla="*/ 1495711 h 1684262"/>
              <a:gd name="connsiteX212" fmla="*/ 739848 w 1206769"/>
              <a:gd name="connsiteY212" fmla="*/ 1525715 h 1684262"/>
              <a:gd name="connsiteX213" fmla="*/ 616785 w 1206769"/>
              <a:gd name="connsiteY213" fmla="*/ 1564386 h 1684262"/>
              <a:gd name="connsiteX214" fmla="*/ 616785 w 1206769"/>
              <a:gd name="connsiteY214" fmla="*/ 1564196 h 1684262"/>
              <a:gd name="connsiteX215" fmla="*/ 752231 w 1206769"/>
              <a:gd name="connsiteY215" fmla="*/ 1664779 h 1684262"/>
              <a:gd name="connsiteX216" fmla="*/ 739658 w 1206769"/>
              <a:gd name="connsiteY216" fmla="*/ 1664779 h 1684262"/>
              <a:gd name="connsiteX217" fmla="*/ 731180 w 1206769"/>
              <a:gd name="connsiteY217" fmla="*/ 1664779 h 1684262"/>
              <a:gd name="connsiteX218" fmla="*/ 727561 w 1206769"/>
              <a:gd name="connsiteY218" fmla="*/ 1664779 h 1684262"/>
              <a:gd name="connsiteX219" fmla="*/ 713750 w 1206769"/>
              <a:gd name="connsiteY219" fmla="*/ 1666780 h 1684262"/>
              <a:gd name="connsiteX220" fmla="*/ 704225 w 1206769"/>
              <a:gd name="connsiteY220" fmla="*/ 1665256 h 1684262"/>
              <a:gd name="connsiteX221" fmla="*/ 705558 w 1206769"/>
              <a:gd name="connsiteY221" fmla="*/ 1667733 h 1684262"/>
              <a:gd name="connsiteX222" fmla="*/ 790045 w 1206769"/>
              <a:gd name="connsiteY222" fmla="*/ 1610106 h 1684262"/>
              <a:gd name="connsiteX223" fmla="*/ 752231 w 1206769"/>
              <a:gd name="connsiteY223" fmla="*/ 1664970 h 1684262"/>
              <a:gd name="connsiteX224" fmla="*/ 752231 w 1206769"/>
              <a:gd name="connsiteY224" fmla="*/ 1664779 h 1684262"/>
              <a:gd name="connsiteX225" fmla="*/ 857863 w 1206769"/>
              <a:gd name="connsiteY225" fmla="*/ 1591056 h 1684262"/>
              <a:gd name="connsiteX226" fmla="*/ 838813 w 1206769"/>
              <a:gd name="connsiteY226" fmla="*/ 1568958 h 1684262"/>
              <a:gd name="connsiteX227" fmla="*/ 836146 w 1206769"/>
              <a:gd name="connsiteY227" fmla="*/ 1564291 h 1684262"/>
              <a:gd name="connsiteX228" fmla="*/ 908726 w 1206769"/>
              <a:gd name="connsiteY228" fmla="*/ 1497616 h 1684262"/>
              <a:gd name="connsiteX229" fmla="*/ 921109 w 1206769"/>
              <a:gd name="connsiteY229" fmla="*/ 1495806 h 1684262"/>
              <a:gd name="connsiteX230" fmla="*/ 935682 w 1206769"/>
              <a:gd name="connsiteY230" fmla="*/ 1498283 h 1684262"/>
              <a:gd name="connsiteX231" fmla="*/ 986069 w 1206769"/>
              <a:gd name="connsiteY231" fmla="*/ 1513999 h 1684262"/>
              <a:gd name="connsiteX232" fmla="*/ 857863 w 1206769"/>
              <a:gd name="connsiteY232" fmla="*/ 1591247 h 1684262"/>
              <a:gd name="connsiteX233" fmla="*/ 857863 w 1206769"/>
              <a:gd name="connsiteY233" fmla="*/ 1591056 h 1684262"/>
              <a:gd name="connsiteX234" fmla="*/ 1028170 w 1206769"/>
              <a:gd name="connsiteY234" fmla="*/ 1445038 h 1684262"/>
              <a:gd name="connsiteX235" fmla="*/ 916632 w 1206769"/>
              <a:gd name="connsiteY235" fmla="*/ 1468184 h 1684262"/>
              <a:gd name="connsiteX236" fmla="*/ 1028170 w 1206769"/>
              <a:gd name="connsiteY236" fmla="*/ 1445228 h 1684262"/>
              <a:gd name="connsiteX237" fmla="*/ 1028170 w 1206769"/>
              <a:gd name="connsiteY237" fmla="*/ 1445038 h 1684262"/>
              <a:gd name="connsiteX238" fmla="*/ 862816 w 1206769"/>
              <a:gd name="connsiteY238" fmla="*/ 1410462 h 1684262"/>
              <a:gd name="connsiteX239" fmla="*/ 647551 w 1206769"/>
              <a:gd name="connsiteY239" fmla="*/ 1448562 h 1684262"/>
              <a:gd name="connsiteX240" fmla="*/ 862816 w 1206769"/>
              <a:gd name="connsiteY240" fmla="*/ 1410653 h 1684262"/>
              <a:gd name="connsiteX241" fmla="*/ 862816 w 1206769"/>
              <a:gd name="connsiteY241" fmla="*/ 1410462 h 1684262"/>
              <a:gd name="connsiteX242" fmla="*/ 689842 w 1206769"/>
              <a:gd name="connsiteY242" fmla="*/ 1391412 h 1684262"/>
              <a:gd name="connsiteX243" fmla="*/ 924347 w 1206769"/>
              <a:gd name="connsiteY243" fmla="*/ 1306830 h 1684262"/>
              <a:gd name="connsiteX244" fmla="*/ 689842 w 1206769"/>
              <a:gd name="connsiteY244" fmla="*/ 1391412 h 1684262"/>
              <a:gd name="connsiteX245" fmla="*/ 1162663 w 1206769"/>
              <a:gd name="connsiteY245" fmla="*/ 1057085 h 1684262"/>
              <a:gd name="connsiteX246" fmla="*/ 1148756 w 1206769"/>
              <a:gd name="connsiteY246" fmla="*/ 1134428 h 1684262"/>
              <a:gd name="connsiteX247" fmla="*/ 1066841 w 1206769"/>
              <a:gd name="connsiteY247" fmla="*/ 1139762 h 1684262"/>
              <a:gd name="connsiteX248" fmla="*/ 1035790 w 1206769"/>
              <a:gd name="connsiteY248" fmla="*/ 1087755 h 1684262"/>
              <a:gd name="connsiteX249" fmla="*/ 1162663 w 1206769"/>
              <a:gd name="connsiteY249" fmla="*/ 1057085 h 1684262"/>
              <a:gd name="connsiteX250" fmla="*/ 987913 w 1206769"/>
              <a:gd name="connsiteY250" fmla="*/ 1181170 h 1684262"/>
              <a:gd name="connsiteX251" fmla="*/ 958923 w 1206769"/>
              <a:gd name="connsiteY251" fmla="*/ 1264444 h 1684262"/>
              <a:gd name="connsiteX252" fmla="*/ 905107 w 1206769"/>
              <a:gd name="connsiteY252" fmla="*/ 1118330 h 1684262"/>
              <a:gd name="connsiteX253" fmla="*/ 987913 w 1206769"/>
              <a:gd name="connsiteY253"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677745 w 1206769"/>
              <a:gd name="connsiteY210" fmla="*/ 1495711 h 1684262"/>
              <a:gd name="connsiteX211" fmla="*/ 739848 w 1206769"/>
              <a:gd name="connsiteY211" fmla="*/ 1525715 h 1684262"/>
              <a:gd name="connsiteX212" fmla="*/ 616785 w 1206769"/>
              <a:gd name="connsiteY212" fmla="*/ 1564386 h 1684262"/>
              <a:gd name="connsiteX213" fmla="*/ 616785 w 1206769"/>
              <a:gd name="connsiteY213" fmla="*/ 1564196 h 1684262"/>
              <a:gd name="connsiteX214" fmla="*/ 752231 w 1206769"/>
              <a:gd name="connsiteY214" fmla="*/ 1664779 h 1684262"/>
              <a:gd name="connsiteX215" fmla="*/ 739658 w 1206769"/>
              <a:gd name="connsiteY215" fmla="*/ 1664779 h 1684262"/>
              <a:gd name="connsiteX216" fmla="*/ 731180 w 1206769"/>
              <a:gd name="connsiteY216" fmla="*/ 1664779 h 1684262"/>
              <a:gd name="connsiteX217" fmla="*/ 727561 w 1206769"/>
              <a:gd name="connsiteY217" fmla="*/ 1664779 h 1684262"/>
              <a:gd name="connsiteX218" fmla="*/ 713750 w 1206769"/>
              <a:gd name="connsiteY218" fmla="*/ 1666780 h 1684262"/>
              <a:gd name="connsiteX219" fmla="*/ 704225 w 1206769"/>
              <a:gd name="connsiteY219" fmla="*/ 1665256 h 1684262"/>
              <a:gd name="connsiteX220" fmla="*/ 705558 w 1206769"/>
              <a:gd name="connsiteY220" fmla="*/ 1667733 h 1684262"/>
              <a:gd name="connsiteX221" fmla="*/ 790045 w 1206769"/>
              <a:gd name="connsiteY221" fmla="*/ 1610106 h 1684262"/>
              <a:gd name="connsiteX222" fmla="*/ 752231 w 1206769"/>
              <a:gd name="connsiteY222" fmla="*/ 1664970 h 1684262"/>
              <a:gd name="connsiteX223" fmla="*/ 752231 w 1206769"/>
              <a:gd name="connsiteY223" fmla="*/ 1664779 h 1684262"/>
              <a:gd name="connsiteX224" fmla="*/ 857863 w 1206769"/>
              <a:gd name="connsiteY224" fmla="*/ 1591056 h 1684262"/>
              <a:gd name="connsiteX225" fmla="*/ 838813 w 1206769"/>
              <a:gd name="connsiteY225" fmla="*/ 1568958 h 1684262"/>
              <a:gd name="connsiteX226" fmla="*/ 836146 w 1206769"/>
              <a:gd name="connsiteY226" fmla="*/ 1564291 h 1684262"/>
              <a:gd name="connsiteX227" fmla="*/ 908726 w 1206769"/>
              <a:gd name="connsiteY227" fmla="*/ 1497616 h 1684262"/>
              <a:gd name="connsiteX228" fmla="*/ 921109 w 1206769"/>
              <a:gd name="connsiteY228" fmla="*/ 1495806 h 1684262"/>
              <a:gd name="connsiteX229" fmla="*/ 935682 w 1206769"/>
              <a:gd name="connsiteY229" fmla="*/ 1498283 h 1684262"/>
              <a:gd name="connsiteX230" fmla="*/ 986069 w 1206769"/>
              <a:gd name="connsiteY230" fmla="*/ 1513999 h 1684262"/>
              <a:gd name="connsiteX231" fmla="*/ 857863 w 1206769"/>
              <a:gd name="connsiteY231" fmla="*/ 1591247 h 1684262"/>
              <a:gd name="connsiteX232" fmla="*/ 857863 w 1206769"/>
              <a:gd name="connsiteY232" fmla="*/ 1591056 h 1684262"/>
              <a:gd name="connsiteX233" fmla="*/ 1028170 w 1206769"/>
              <a:gd name="connsiteY233" fmla="*/ 1445038 h 1684262"/>
              <a:gd name="connsiteX234" fmla="*/ 916632 w 1206769"/>
              <a:gd name="connsiteY234" fmla="*/ 1468184 h 1684262"/>
              <a:gd name="connsiteX235" fmla="*/ 1028170 w 1206769"/>
              <a:gd name="connsiteY235" fmla="*/ 1445228 h 1684262"/>
              <a:gd name="connsiteX236" fmla="*/ 1028170 w 1206769"/>
              <a:gd name="connsiteY236" fmla="*/ 1445038 h 1684262"/>
              <a:gd name="connsiteX237" fmla="*/ 862816 w 1206769"/>
              <a:gd name="connsiteY237" fmla="*/ 1410462 h 1684262"/>
              <a:gd name="connsiteX238" fmla="*/ 647551 w 1206769"/>
              <a:gd name="connsiteY238" fmla="*/ 1448562 h 1684262"/>
              <a:gd name="connsiteX239" fmla="*/ 862816 w 1206769"/>
              <a:gd name="connsiteY239" fmla="*/ 1410653 h 1684262"/>
              <a:gd name="connsiteX240" fmla="*/ 862816 w 1206769"/>
              <a:gd name="connsiteY240" fmla="*/ 1410462 h 1684262"/>
              <a:gd name="connsiteX241" fmla="*/ 689842 w 1206769"/>
              <a:gd name="connsiteY241" fmla="*/ 1391412 h 1684262"/>
              <a:gd name="connsiteX242" fmla="*/ 924347 w 1206769"/>
              <a:gd name="connsiteY242" fmla="*/ 1306830 h 1684262"/>
              <a:gd name="connsiteX243" fmla="*/ 689842 w 1206769"/>
              <a:gd name="connsiteY243" fmla="*/ 1391412 h 1684262"/>
              <a:gd name="connsiteX244" fmla="*/ 1162663 w 1206769"/>
              <a:gd name="connsiteY244" fmla="*/ 1057085 h 1684262"/>
              <a:gd name="connsiteX245" fmla="*/ 1148756 w 1206769"/>
              <a:gd name="connsiteY245" fmla="*/ 1134428 h 1684262"/>
              <a:gd name="connsiteX246" fmla="*/ 1066841 w 1206769"/>
              <a:gd name="connsiteY246" fmla="*/ 1139762 h 1684262"/>
              <a:gd name="connsiteX247" fmla="*/ 1035790 w 1206769"/>
              <a:gd name="connsiteY247" fmla="*/ 1087755 h 1684262"/>
              <a:gd name="connsiteX248" fmla="*/ 1162663 w 1206769"/>
              <a:gd name="connsiteY248" fmla="*/ 1057085 h 1684262"/>
              <a:gd name="connsiteX249" fmla="*/ 987913 w 1206769"/>
              <a:gd name="connsiteY249" fmla="*/ 1181170 h 1684262"/>
              <a:gd name="connsiteX250" fmla="*/ 958923 w 1206769"/>
              <a:gd name="connsiteY250" fmla="*/ 1264444 h 1684262"/>
              <a:gd name="connsiteX251" fmla="*/ 905107 w 1206769"/>
              <a:gd name="connsiteY251" fmla="*/ 1118330 h 1684262"/>
              <a:gd name="connsiteX252" fmla="*/ 987913 w 1206769"/>
              <a:gd name="connsiteY252"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35682 w 1206769"/>
              <a:gd name="connsiteY228" fmla="*/ 1498283 h 1684262"/>
              <a:gd name="connsiteX229" fmla="*/ 986069 w 1206769"/>
              <a:gd name="connsiteY229" fmla="*/ 1513999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35682 w 1206769"/>
              <a:gd name="connsiteY228" fmla="*/ 1498283 h 1684262"/>
              <a:gd name="connsiteX229" fmla="*/ 1066493 w 1206769"/>
              <a:gd name="connsiteY229" fmla="*/ 1492065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55179 w 1206769"/>
              <a:gd name="connsiteY228" fmla="*/ 1500720 h 1684262"/>
              <a:gd name="connsiteX229" fmla="*/ 1066493 w 1206769"/>
              <a:gd name="connsiteY229" fmla="*/ 1492065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55179 w 1206769"/>
              <a:gd name="connsiteY227" fmla="*/ 1500720 h 1684262"/>
              <a:gd name="connsiteX228" fmla="*/ 1066493 w 1206769"/>
              <a:gd name="connsiteY228" fmla="*/ 1492065 h 1684262"/>
              <a:gd name="connsiteX229" fmla="*/ 857863 w 1206769"/>
              <a:gd name="connsiteY229" fmla="*/ 1591247 h 1684262"/>
              <a:gd name="connsiteX230" fmla="*/ 857863 w 1206769"/>
              <a:gd name="connsiteY230" fmla="*/ 1591056 h 1684262"/>
              <a:gd name="connsiteX231" fmla="*/ 1028170 w 1206769"/>
              <a:gd name="connsiteY231" fmla="*/ 1445038 h 1684262"/>
              <a:gd name="connsiteX232" fmla="*/ 916632 w 1206769"/>
              <a:gd name="connsiteY232" fmla="*/ 1468184 h 1684262"/>
              <a:gd name="connsiteX233" fmla="*/ 1028170 w 1206769"/>
              <a:gd name="connsiteY233" fmla="*/ 1445228 h 1684262"/>
              <a:gd name="connsiteX234" fmla="*/ 1028170 w 1206769"/>
              <a:gd name="connsiteY234" fmla="*/ 1445038 h 1684262"/>
              <a:gd name="connsiteX235" fmla="*/ 862816 w 1206769"/>
              <a:gd name="connsiteY235" fmla="*/ 1410462 h 1684262"/>
              <a:gd name="connsiteX236" fmla="*/ 647551 w 1206769"/>
              <a:gd name="connsiteY236" fmla="*/ 1448562 h 1684262"/>
              <a:gd name="connsiteX237" fmla="*/ 862816 w 1206769"/>
              <a:gd name="connsiteY237" fmla="*/ 1410653 h 1684262"/>
              <a:gd name="connsiteX238" fmla="*/ 862816 w 1206769"/>
              <a:gd name="connsiteY238" fmla="*/ 1410462 h 1684262"/>
              <a:gd name="connsiteX239" fmla="*/ 689842 w 1206769"/>
              <a:gd name="connsiteY239" fmla="*/ 1391412 h 1684262"/>
              <a:gd name="connsiteX240" fmla="*/ 924347 w 1206769"/>
              <a:gd name="connsiteY240" fmla="*/ 1306830 h 1684262"/>
              <a:gd name="connsiteX241" fmla="*/ 689842 w 1206769"/>
              <a:gd name="connsiteY241" fmla="*/ 1391412 h 1684262"/>
              <a:gd name="connsiteX242" fmla="*/ 1162663 w 1206769"/>
              <a:gd name="connsiteY242" fmla="*/ 1057085 h 1684262"/>
              <a:gd name="connsiteX243" fmla="*/ 1148756 w 1206769"/>
              <a:gd name="connsiteY243" fmla="*/ 1134428 h 1684262"/>
              <a:gd name="connsiteX244" fmla="*/ 1066841 w 1206769"/>
              <a:gd name="connsiteY244" fmla="*/ 1139762 h 1684262"/>
              <a:gd name="connsiteX245" fmla="*/ 1035790 w 1206769"/>
              <a:gd name="connsiteY245" fmla="*/ 1087755 h 1684262"/>
              <a:gd name="connsiteX246" fmla="*/ 1162663 w 1206769"/>
              <a:gd name="connsiteY246" fmla="*/ 1057085 h 1684262"/>
              <a:gd name="connsiteX247" fmla="*/ 987913 w 1206769"/>
              <a:gd name="connsiteY247" fmla="*/ 1181170 h 1684262"/>
              <a:gd name="connsiteX248" fmla="*/ 958923 w 1206769"/>
              <a:gd name="connsiteY248" fmla="*/ 1264444 h 1684262"/>
              <a:gd name="connsiteX249" fmla="*/ 905107 w 1206769"/>
              <a:gd name="connsiteY249" fmla="*/ 1118330 h 1684262"/>
              <a:gd name="connsiteX250" fmla="*/ 987913 w 1206769"/>
              <a:gd name="connsiteY250"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28170 w 1206769"/>
              <a:gd name="connsiteY230" fmla="*/ 1445038 h 1684262"/>
              <a:gd name="connsiteX231" fmla="*/ 916632 w 1206769"/>
              <a:gd name="connsiteY231" fmla="*/ 1468184 h 1684262"/>
              <a:gd name="connsiteX232" fmla="*/ 1028170 w 1206769"/>
              <a:gd name="connsiteY232" fmla="*/ 1445228 h 1684262"/>
              <a:gd name="connsiteX233" fmla="*/ 1028170 w 1206769"/>
              <a:gd name="connsiteY233" fmla="*/ 1445038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45230 w 1206769"/>
              <a:gd name="connsiteY230" fmla="*/ 1457223 h 1684262"/>
              <a:gd name="connsiteX231" fmla="*/ 916632 w 1206769"/>
              <a:gd name="connsiteY231" fmla="*/ 1468184 h 1684262"/>
              <a:gd name="connsiteX232" fmla="*/ 1028170 w 1206769"/>
              <a:gd name="connsiteY232" fmla="*/ 1445228 h 1684262"/>
              <a:gd name="connsiteX233" fmla="*/ 1045230 w 1206769"/>
              <a:gd name="connsiteY233" fmla="*/ 1457223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45174 w 1206769"/>
              <a:gd name="connsiteY91" fmla="*/ 1325174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45174 w 1206769"/>
              <a:gd name="connsiteY91" fmla="*/ 1325174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02904 w 1206769"/>
              <a:gd name="connsiteY88" fmla="*/ 1350454 h 1684262"/>
              <a:gd name="connsiteX89" fmla="*/ 841956 w 1206769"/>
              <a:gd name="connsiteY89" fmla="*/ 1326547 h 1684262"/>
              <a:gd name="connsiteX90" fmla="*/ 952485 w 1206769"/>
              <a:gd name="connsiteY90" fmla="*/ 1295929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952485 w 1206769"/>
              <a:gd name="connsiteY90" fmla="*/ 1295929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75123 w 1206769"/>
              <a:gd name="connsiteY75" fmla="*/ 1516571 h 1684262"/>
              <a:gd name="connsiteX76" fmla="*/ 273028 w 1206769"/>
              <a:gd name="connsiteY76" fmla="*/ 1515809 h 1684262"/>
              <a:gd name="connsiteX77" fmla="*/ 255883 w 1206769"/>
              <a:gd name="connsiteY77" fmla="*/ 1502664 h 1684262"/>
              <a:gd name="connsiteX78" fmla="*/ 255883 w 1206769"/>
              <a:gd name="connsiteY78" fmla="*/ 1502664 h 1684262"/>
              <a:gd name="connsiteX79" fmla="*/ 239976 w 1206769"/>
              <a:gd name="connsiteY79" fmla="*/ 1484281 h 1684262"/>
              <a:gd name="connsiteX80" fmla="*/ 203495 w 1206769"/>
              <a:gd name="connsiteY80" fmla="*/ 1484281 h 1684262"/>
              <a:gd name="connsiteX81" fmla="*/ 187303 w 1206769"/>
              <a:gd name="connsiteY81" fmla="*/ 1499140 h 1684262"/>
              <a:gd name="connsiteX82" fmla="*/ 490674 w 1206769"/>
              <a:gd name="connsiteY82" fmla="*/ 1673352 h 1684262"/>
              <a:gd name="connsiteX83" fmla="*/ 757374 w 1206769"/>
              <a:gd name="connsiteY83" fmla="*/ 1682401 h 1684262"/>
              <a:gd name="connsiteX84" fmla="*/ 988070 w 1206769"/>
              <a:gd name="connsiteY84" fmla="*/ 1594485 h 1684262"/>
              <a:gd name="connsiteX85" fmla="*/ 1152566 w 1206769"/>
              <a:gd name="connsiteY85" fmla="*/ 1394460 h 1684262"/>
              <a:gd name="connsiteX86" fmla="*/ 918822 w 1206769"/>
              <a:gd name="connsiteY86" fmla="*/ 1363507 h 1684262"/>
              <a:gd name="connsiteX87" fmla="*/ 802904 w 1206769"/>
              <a:gd name="connsiteY87" fmla="*/ 1350454 h 1684262"/>
              <a:gd name="connsiteX88" fmla="*/ 841956 w 1206769"/>
              <a:gd name="connsiteY88" fmla="*/ 1326547 h 1684262"/>
              <a:gd name="connsiteX89" fmla="*/ 1018286 w 1206769"/>
              <a:gd name="connsiteY89" fmla="*/ 1315425 h 1684262"/>
              <a:gd name="connsiteX90" fmla="*/ 980354 w 1206769"/>
              <a:gd name="connsiteY90" fmla="*/ 1268921 h 1684262"/>
              <a:gd name="connsiteX91" fmla="*/ 1091488 w 1206769"/>
              <a:gd name="connsiteY91" fmla="*/ 1221043 h 1684262"/>
              <a:gd name="connsiteX92" fmla="*/ 911203 w 1206769"/>
              <a:gd name="connsiteY92" fmla="*/ 1022890 h 1684262"/>
              <a:gd name="connsiteX93" fmla="*/ 1193429 w 1206769"/>
              <a:gd name="connsiteY93" fmla="*/ 899446 h 1684262"/>
              <a:gd name="connsiteX94" fmla="*/ 759089 w 1206769"/>
              <a:gd name="connsiteY94" fmla="*/ 61246 h 1684262"/>
              <a:gd name="connsiteX95" fmla="*/ 720989 w 1206769"/>
              <a:gd name="connsiteY95" fmla="*/ 145828 h 1684262"/>
              <a:gd name="connsiteX96" fmla="*/ 759089 w 1206769"/>
              <a:gd name="connsiteY96" fmla="*/ 61436 h 1684262"/>
              <a:gd name="connsiteX97" fmla="*/ 759089 w 1206769"/>
              <a:gd name="connsiteY97" fmla="*/ 61246 h 1684262"/>
              <a:gd name="connsiteX98" fmla="*/ 363611 w 1206769"/>
              <a:gd name="connsiteY98" fmla="*/ 545783 h 1684262"/>
              <a:gd name="connsiteX99" fmla="*/ 348275 w 1206769"/>
              <a:gd name="connsiteY99" fmla="*/ 553498 h 1684262"/>
              <a:gd name="connsiteX100" fmla="*/ 363611 w 1206769"/>
              <a:gd name="connsiteY100" fmla="*/ 545783 h 1684262"/>
              <a:gd name="connsiteX101" fmla="*/ 232451 w 1206769"/>
              <a:gd name="connsiteY101" fmla="*/ 523113 h 1684262"/>
              <a:gd name="connsiteX102" fmla="*/ 254694 w 1206769"/>
              <a:gd name="connsiteY102" fmla="*/ 664096 h 1684262"/>
              <a:gd name="connsiteX103" fmla="*/ 232451 w 1206769"/>
              <a:gd name="connsiteY103" fmla="*/ 523113 h 1684262"/>
              <a:gd name="connsiteX104" fmla="*/ 340084 w 1206769"/>
              <a:gd name="connsiteY104" fmla="*/ 692277 h 1684262"/>
              <a:gd name="connsiteX105" fmla="*/ 470767 w 1206769"/>
              <a:gd name="connsiteY105" fmla="*/ 684562 h 1684262"/>
              <a:gd name="connsiteX106" fmla="*/ 340084 w 1206769"/>
              <a:gd name="connsiteY106" fmla="*/ 691896 h 1684262"/>
              <a:gd name="connsiteX107" fmla="*/ 340084 w 1206769"/>
              <a:gd name="connsiteY107" fmla="*/ 692277 h 1684262"/>
              <a:gd name="connsiteX108" fmla="*/ 382375 w 1206769"/>
              <a:gd name="connsiteY108" fmla="*/ 615410 h 1684262"/>
              <a:gd name="connsiteX109" fmla="*/ 516868 w 1206769"/>
              <a:gd name="connsiteY109" fmla="*/ 688372 h 1684262"/>
              <a:gd name="connsiteX110" fmla="*/ 382661 w 1206769"/>
              <a:gd name="connsiteY110" fmla="*/ 615029 h 1684262"/>
              <a:gd name="connsiteX111" fmla="*/ 382375 w 1206769"/>
              <a:gd name="connsiteY111" fmla="*/ 615410 h 1684262"/>
              <a:gd name="connsiteX112" fmla="*/ 201400 w 1206769"/>
              <a:gd name="connsiteY112" fmla="*/ 907542 h 1684262"/>
              <a:gd name="connsiteX113" fmla="*/ 163300 w 1206769"/>
              <a:gd name="connsiteY113" fmla="*/ 838295 h 1684262"/>
              <a:gd name="connsiteX114" fmla="*/ 201686 w 1206769"/>
              <a:gd name="connsiteY114" fmla="*/ 907161 h 1684262"/>
              <a:gd name="connsiteX115" fmla="*/ 201400 w 1206769"/>
              <a:gd name="connsiteY115" fmla="*/ 907542 h 1684262"/>
              <a:gd name="connsiteX116" fmla="*/ 97811 w 1206769"/>
              <a:gd name="connsiteY116" fmla="*/ 1285557 h 1684262"/>
              <a:gd name="connsiteX117" fmla="*/ 123279 w 1206769"/>
              <a:gd name="connsiteY117" fmla="*/ 1264178 h 1684262"/>
              <a:gd name="connsiteX118" fmla="*/ 231975 w 1206769"/>
              <a:gd name="connsiteY118" fmla="*/ 1341501 h 1684262"/>
              <a:gd name="connsiteX119" fmla="*/ 97811 w 1206769"/>
              <a:gd name="connsiteY119" fmla="*/ 1285557 h 1684262"/>
              <a:gd name="connsiteX120" fmla="*/ 232928 w 1206769"/>
              <a:gd name="connsiteY120" fmla="*/ 1376077 h 1684262"/>
              <a:gd name="connsiteX121" fmla="*/ 279029 w 1206769"/>
              <a:gd name="connsiteY121" fmla="*/ 1379887 h 1684262"/>
              <a:gd name="connsiteX122" fmla="*/ 232451 w 1206769"/>
              <a:gd name="connsiteY122" fmla="*/ 1376077 h 1684262"/>
              <a:gd name="connsiteX123" fmla="*/ 232928 w 1206769"/>
              <a:gd name="connsiteY123" fmla="*/ 1376077 h 1684262"/>
              <a:gd name="connsiteX124" fmla="*/ 856244 w 1206769"/>
              <a:gd name="connsiteY124" fmla="*/ 715613 h 1684262"/>
              <a:gd name="connsiteX125" fmla="*/ 817635 w 1206769"/>
              <a:gd name="connsiteY125" fmla="*/ 708913 h 1684262"/>
              <a:gd name="connsiteX126" fmla="*/ 721084 w 1206769"/>
              <a:gd name="connsiteY126" fmla="*/ 657225 h 1684262"/>
              <a:gd name="connsiteX127" fmla="*/ 855767 w 1206769"/>
              <a:gd name="connsiteY127" fmla="*/ 715613 h 1684262"/>
              <a:gd name="connsiteX128" fmla="*/ 856244 w 1206769"/>
              <a:gd name="connsiteY128" fmla="*/ 715613 h 1684262"/>
              <a:gd name="connsiteX129" fmla="*/ 663458 w 1206769"/>
              <a:gd name="connsiteY129" fmla="*/ 722662 h 1684262"/>
              <a:gd name="connsiteX130" fmla="*/ 644408 w 1206769"/>
              <a:gd name="connsiteY130" fmla="*/ 807149 h 1684262"/>
              <a:gd name="connsiteX131" fmla="*/ 662981 w 1206769"/>
              <a:gd name="connsiteY131" fmla="*/ 723138 h 1684262"/>
              <a:gd name="connsiteX132" fmla="*/ 663458 w 1206769"/>
              <a:gd name="connsiteY132" fmla="*/ 722662 h 1684262"/>
              <a:gd name="connsiteX133" fmla="*/ 628882 w 1206769"/>
              <a:gd name="connsiteY133" fmla="*/ 753332 h 1684262"/>
              <a:gd name="connsiteX134" fmla="*/ 655742 w 1206769"/>
              <a:gd name="connsiteY134" fmla="*/ 726472 h 1684262"/>
              <a:gd name="connsiteX135" fmla="*/ 628406 w 1206769"/>
              <a:gd name="connsiteY135" fmla="*/ 753332 h 1684262"/>
              <a:gd name="connsiteX136" fmla="*/ 628882 w 1206769"/>
              <a:gd name="connsiteY136" fmla="*/ 753332 h 1684262"/>
              <a:gd name="connsiteX137" fmla="*/ 771090 w 1206769"/>
              <a:gd name="connsiteY137" fmla="*/ 757237 h 1684262"/>
              <a:gd name="connsiteX138" fmla="*/ 690318 w 1206769"/>
              <a:gd name="connsiteY138" fmla="*/ 822579 h 1684262"/>
              <a:gd name="connsiteX139" fmla="*/ 770614 w 1206769"/>
              <a:gd name="connsiteY139" fmla="*/ 757237 h 1684262"/>
              <a:gd name="connsiteX140" fmla="*/ 771090 w 1206769"/>
              <a:gd name="connsiteY140" fmla="*/ 757237 h 1684262"/>
              <a:gd name="connsiteX141" fmla="*/ 759565 w 1206769"/>
              <a:gd name="connsiteY141" fmla="*/ 538162 h 1684262"/>
              <a:gd name="connsiteX142" fmla="*/ 851767 w 1206769"/>
              <a:gd name="connsiteY142" fmla="*/ 480536 h 1684262"/>
              <a:gd name="connsiteX143" fmla="*/ 759089 w 1206769"/>
              <a:gd name="connsiteY143" fmla="*/ 538067 h 1684262"/>
              <a:gd name="connsiteX144" fmla="*/ 759565 w 1206769"/>
              <a:gd name="connsiteY144" fmla="*/ 538162 h 1684262"/>
              <a:gd name="connsiteX145" fmla="*/ 877961 w 1206769"/>
              <a:gd name="connsiteY145" fmla="*/ 342138 h 1684262"/>
              <a:gd name="connsiteX146" fmla="*/ 812619 w 1206769"/>
              <a:gd name="connsiteY146" fmla="*/ 442055 h 1684262"/>
              <a:gd name="connsiteX147" fmla="*/ 877961 w 1206769"/>
              <a:gd name="connsiteY147" fmla="*/ 342138 h 1684262"/>
              <a:gd name="connsiteX148" fmla="*/ 681841 w 1206769"/>
              <a:gd name="connsiteY148" fmla="*/ 323088 h 1684262"/>
              <a:gd name="connsiteX149" fmla="*/ 758803 w 1206769"/>
              <a:gd name="connsiteY149" fmla="*/ 430816 h 1684262"/>
              <a:gd name="connsiteX150" fmla="*/ 643455 w 1206769"/>
              <a:gd name="connsiteY150" fmla="*/ 396145 h 1684262"/>
              <a:gd name="connsiteX151" fmla="*/ 639550 w 1206769"/>
              <a:gd name="connsiteY151" fmla="*/ 438436 h 1684262"/>
              <a:gd name="connsiteX152" fmla="*/ 682127 w 1206769"/>
              <a:gd name="connsiteY152" fmla="*/ 323088 h 1684262"/>
              <a:gd name="connsiteX153" fmla="*/ 681841 w 1206769"/>
              <a:gd name="connsiteY153" fmla="*/ 323088 h 1684262"/>
              <a:gd name="connsiteX154" fmla="*/ 351323 w 1206769"/>
              <a:gd name="connsiteY154" fmla="*/ 219361 h 1684262"/>
              <a:gd name="connsiteX155" fmla="*/ 383994 w 1206769"/>
              <a:gd name="connsiteY155" fmla="*/ 183070 h 1684262"/>
              <a:gd name="connsiteX156" fmla="*/ 403711 w 1206769"/>
              <a:gd name="connsiteY156" fmla="*/ 175069 h 1684262"/>
              <a:gd name="connsiteX157" fmla="*/ 411331 w 1206769"/>
              <a:gd name="connsiteY157" fmla="*/ 176117 h 1684262"/>
              <a:gd name="connsiteX158" fmla="*/ 569351 w 1206769"/>
              <a:gd name="connsiteY158" fmla="*/ 242792 h 1684262"/>
              <a:gd name="connsiteX159" fmla="*/ 569922 w 1206769"/>
              <a:gd name="connsiteY159" fmla="*/ 242792 h 1684262"/>
              <a:gd name="connsiteX160" fmla="*/ 558873 w 1206769"/>
              <a:gd name="connsiteY160" fmla="*/ 299942 h 1684262"/>
              <a:gd name="connsiteX161" fmla="*/ 351609 w 1206769"/>
              <a:gd name="connsiteY161" fmla="*/ 219075 h 1684262"/>
              <a:gd name="connsiteX162" fmla="*/ 351323 w 1206769"/>
              <a:gd name="connsiteY162" fmla="*/ 219361 h 1684262"/>
              <a:gd name="connsiteX163" fmla="*/ 470767 w 1206769"/>
              <a:gd name="connsiteY163" fmla="*/ 361188 h 1684262"/>
              <a:gd name="connsiteX164" fmla="*/ 566874 w 1206769"/>
              <a:gd name="connsiteY164" fmla="*/ 503396 h 1684262"/>
              <a:gd name="connsiteX165" fmla="*/ 470767 w 1206769"/>
              <a:gd name="connsiteY165" fmla="*/ 361188 h 1684262"/>
              <a:gd name="connsiteX166" fmla="*/ 632216 w 1206769"/>
              <a:gd name="connsiteY166" fmla="*/ 453485 h 1684262"/>
              <a:gd name="connsiteX167" fmla="*/ 699367 w 1206769"/>
              <a:gd name="connsiteY167" fmla="*/ 515112 h 1684262"/>
              <a:gd name="connsiteX168" fmla="*/ 759089 w 1206769"/>
              <a:gd name="connsiteY168" fmla="*/ 438055 h 1684262"/>
              <a:gd name="connsiteX169" fmla="*/ 678317 w 1206769"/>
              <a:gd name="connsiteY169" fmla="*/ 611029 h 1684262"/>
              <a:gd name="connsiteX170" fmla="*/ 640217 w 1206769"/>
              <a:gd name="connsiteY170" fmla="*/ 587978 h 1684262"/>
              <a:gd name="connsiteX171" fmla="*/ 632216 w 1206769"/>
              <a:gd name="connsiteY171" fmla="*/ 453581 h 1684262"/>
              <a:gd name="connsiteX172" fmla="*/ 632216 w 1206769"/>
              <a:gd name="connsiteY172" fmla="*/ 453485 h 1684262"/>
              <a:gd name="connsiteX173" fmla="*/ 686032 w 1206769"/>
              <a:gd name="connsiteY173" fmla="*/ 837819 h 1684262"/>
              <a:gd name="connsiteX174" fmla="*/ 628310 w 1206769"/>
              <a:gd name="connsiteY174" fmla="*/ 930116 h 1684262"/>
              <a:gd name="connsiteX175" fmla="*/ 686032 w 1206769"/>
              <a:gd name="connsiteY175" fmla="*/ 837914 h 1684262"/>
              <a:gd name="connsiteX176" fmla="*/ 686032 w 1206769"/>
              <a:gd name="connsiteY176" fmla="*/ 837819 h 1684262"/>
              <a:gd name="connsiteX177" fmla="*/ 743658 w 1206769"/>
              <a:gd name="connsiteY177" fmla="*/ 1291400 h 1684262"/>
              <a:gd name="connsiteX178" fmla="*/ 547634 w 1206769"/>
              <a:gd name="connsiteY178" fmla="*/ 1206818 h 1684262"/>
              <a:gd name="connsiteX179" fmla="*/ 573446 w 1206769"/>
              <a:gd name="connsiteY179" fmla="*/ 1222439 h 1684262"/>
              <a:gd name="connsiteX180" fmla="*/ 603450 w 1206769"/>
              <a:gd name="connsiteY180" fmla="*/ 1227487 h 1684262"/>
              <a:gd name="connsiteX181" fmla="*/ 743658 w 1206769"/>
              <a:gd name="connsiteY181" fmla="*/ 1291495 h 1684262"/>
              <a:gd name="connsiteX182" fmla="*/ 743658 w 1206769"/>
              <a:gd name="connsiteY182" fmla="*/ 1291400 h 1684262"/>
              <a:gd name="connsiteX183" fmla="*/ 578399 w 1206769"/>
              <a:gd name="connsiteY183" fmla="*/ 945452 h 1684262"/>
              <a:gd name="connsiteX184" fmla="*/ 689842 w 1206769"/>
              <a:gd name="connsiteY184" fmla="*/ 1122236 h 1684262"/>
              <a:gd name="connsiteX185" fmla="*/ 578399 w 1206769"/>
              <a:gd name="connsiteY185" fmla="*/ 945547 h 1684262"/>
              <a:gd name="connsiteX186" fmla="*/ 578399 w 1206769"/>
              <a:gd name="connsiteY186" fmla="*/ 945452 h 1684262"/>
              <a:gd name="connsiteX187" fmla="*/ 351609 w 1206769"/>
              <a:gd name="connsiteY187" fmla="*/ 1045464 h 1684262"/>
              <a:gd name="connsiteX188" fmla="*/ 382375 w 1206769"/>
              <a:gd name="connsiteY188" fmla="*/ 887825 h 1684262"/>
              <a:gd name="connsiteX189" fmla="*/ 351609 w 1206769"/>
              <a:gd name="connsiteY189" fmla="*/ 1045559 h 1684262"/>
              <a:gd name="connsiteX190" fmla="*/ 351609 w 1206769"/>
              <a:gd name="connsiteY190" fmla="*/ 1045464 h 1684262"/>
              <a:gd name="connsiteX191" fmla="*/ 420761 w 1206769"/>
              <a:gd name="connsiteY191" fmla="*/ 1018413 h 1684262"/>
              <a:gd name="connsiteX192" fmla="*/ 605260 w 1206769"/>
              <a:gd name="connsiteY192" fmla="*/ 1180338 h 1684262"/>
              <a:gd name="connsiteX193" fmla="*/ 420761 w 1206769"/>
              <a:gd name="connsiteY193" fmla="*/ 1018413 h 1684262"/>
              <a:gd name="connsiteX194" fmla="*/ 366944 w 1206769"/>
              <a:gd name="connsiteY194" fmla="*/ 1414272 h 1684262"/>
              <a:gd name="connsiteX195" fmla="*/ 597640 w 1206769"/>
              <a:gd name="connsiteY195" fmla="*/ 1460468 h 1684262"/>
              <a:gd name="connsiteX196" fmla="*/ 366944 w 1206769"/>
              <a:gd name="connsiteY196" fmla="*/ 1414463 h 1684262"/>
              <a:gd name="connsiteX197" fmla="*/ 366944 w 1206769"/>
              <a:gd name="connsiteY197" fmla="*/ 1414272 h 1684262"/>
              <a:gd name="connsiteX198" fmla="*/ 536108 w 1206769"/>
              <a:gd name="connsiteY198" fmla="*/ 1644968 h 1684262"/>
              <a:gd name="connsiteX199" fmla="*/ 498008 w 1206769"/>
              <a:gd name="connsiteY199" fmla="*/ 1625918 h 1684262"/>
              <a:gd name="connsiteX200" fmla="*/ 471148 w 1206769"/>
              <a:gd name="connsiteY200" fmla="*/ 1618202 h 1684262"/>
              <a:gd name="connsiteX201" fmla="*/ 471148 w 1206769"/>
              <a:gd name="connsiteY201" fmla="*/ 1664399 h 1684262"/>
              <a:gd name="connsiteX202" fmla="*/ 401901 w 1206769"/>
              <a:gd name="connsiteY202" fmla="*/ 1579817 h 1684262"/>
              <a:gd name="connsiteX203" fmla="*/ 536108 w 1206769"/>
              <a:gd name="connsiteY203" fmla="*/ 1645158 h 1684262"/>
              <a:gd name="connsiteX204" fmla="*/ 536108 w 1206769"/>
              <a:gd name="connsiteY204" fmla="*/ 1644968 h 1684262"/>
              <a:gd name="connsiteX205" fmla="*/ 616785 w 1206769"/>
              <a:gd name="connsiteY205" fmla="*/ 1564196 h 1684262"/>
              <a:gd name="connsiteX206" fmla="*/ 555349 w 1206769"/>
              <a:gd name="connsiteY206" fmla="*/ 1541145 h 1684262"/>
              <a:gd name="connsiteX207" fmla="*/ 638597 w 1206769"/>
              <a:gd name="connsiteY207" fmla="*/ 1493520 h 1684262"/>
              <a:gd name="connsiteX208" fmla="*/ 739848 w 1206769"/>
              <a:gd name="connsiteY208" fmla="*/ 1525715 h 1684262"/>
              <a:gd name="connsiteX209" fmla="*/ 616785 w 1206769"/>
              <a:gd name="connsiteY209" fmla="*/ 1564386 h 1684262"/>
              <a:gd name="connsiteX210" fmla="*/ 616785 w 1206769"/>
              <a:gd name="connsiteY210" fmla="*/ 1564196 h 1684262"/>
              <a:gd name="connsiteX211" fmla="*/ 752231 w 1206769"/>
              <a:gd name="connsiteY211" fmla="*/ 1664779 h 1684262"/>
              <a:gd name="connsiteX212" fmla="*/ 739658 w 1206769"/>
              <a:gd name="connsiteY212" fmla="*/ 1664779 h 1684262"/>
              <a:gd name="connsiteX213" fmla="*/ 731180 w 1206769"/>
              <a:gd name="connsiteY213" fmla="*/ 1664779 h 1684262"/>
              <a:gd name="connsiteX214" fmla="*/ 727561 w 1206769"/>
              <a:gd name="connsiteY214" fmla="*/ 1664779 h 1684262"/>
              <a:gd name="connsiteX215" fmla="*/ 713750 w 1206769"/>
              <a:gd name="connsiteY215" fmla="*/ 1666780 h 1684262"/>
              <a:gd name="connsiteX216" fmla="*/ 704225 w 1206769"/>
              <a:gd name="connsiteY216" fmla="*/ 1665256 h 1684262"/>
              <a:gd name="connsiteX217" fmla="*/ 705558 w 1206769"/>
              <a:gd name="connsiteY217" fmla="*/ 1667733 h 1684262"/>
              <a:gd name="connsiteX218" fmla="*/ 790045 w 1206769"/>
              <a:gd name="connsiteY218" fmla="*/ 1610106 h 1684262"/>
              <a:gd name="connsiteX219" fmla="*/ 752231 w 1206769"/>
              <a:gd name="connsiteY219" fmla="*/ 1664970 h 1684262"/>
              <a:gd name="connsiteX220" fmla="*/ 752231 w 1206769"/>
              <a:gd name="connsiteY220" fmla="*/ 1664779 h 1684262"/>
              <a:gd name="connsiteX221" fmla="*/ 857863 w 1206769"/>
              <a:gd name="connsiteY221" fmla="*/ 1591056 h 1684262"/>
              <a:gd name="connsiteX222" fmla="*/ 838813 w 1206769"/>
              <a:gd name="connsiteY222" fmla="*/ 1568958 h 1684262"/>
              <a:gd name="connsiteX223" fmla="*/ 836146 w 1206769"/>
              <a:gd name="connsiteY223" fmla="*/ 1564291 h 1684262"/>
              <a:gd name="connsiteX224" fmla="*/ 955179 w 1206769"/>
              <a:gd name="connsiteY224" fmla="*/ 1500720 h 1684262"/>
              <a:gd name="connsiteX225" fmla="*/ 1066493 w 1206769"/>
              <a:gd name="connsiteY225" fmla="*/ 1492065 h 1684262"/>
              <a:gd name="connsiteX226" fmla="*/ 857863 w 1206769"/>
              <a:gd name="connsiteY226" fmla="*/ 1591247 h 1684262"/>
              <a:gd name="connsiteX227" fmla="*/ 857863 w 1206769"/>
              <a:gd name="connsiteY227" fmla="*/ 1591056 h 1684262"/>
              <a:gd name="connsiteX228" fmla="*/ 1054979 w 1206769"/>
              <a:gd name="connsiteY228" fmla="*/ 1445037 h 1684262"/>
              <a:gd name="connsiteX229" fmla="*/ 916632 w 1206769"/>
              <a:gd name="connsiteY229" fmla="*/ 1468184 h 1684262"/>
              <a:gd name="connsiteX230" fmla="*/ 1028170 w 1206769"/>
              <a:gd name="connsiteY230" fmla="*/ 1445228 h 1684262"/>
              <a:gd name="connsiteX231" fmla="*/ 1054979 w 1206769"/>
              <a:gd name="connsiteY231" fmla="*/ 1445037 h 1684262"/>
              <a:gd name="connsiteX232" fmla="*/ 862816 w 1206769"/>
              <a:gd name="connsiteY232" fmla="*/ 1410462 h 1684262"/>
              <a:gd name="connsiteX233" fmla="*/ 647551 w 1206769"/>
              <a:gd name="connsiteY233" fmla="*/ 1448562 h 1684262"/>
              <a:gd name="connsiteX234" fmla="*/ 862816 w 1206769"/>
              <a:gd name="connsiteY234" fmla="*/ 1410653 h 1684262"/>
              <a:gd name="connsiteX235" fmla="*/ 862816 w 1206769"/>
              <a:gd name="connsiteY235" fmla="*/ 1410462 h 1684262"/>
              <a:gd name="connsiteX236" fmla="*/ 689842 w 1206769"/>
              <a:gd name="connsiteY236" fmla="*/ 1391412 h 1684262"/>
              <a:gd name="connsiteX237" fmla="*/ 924347 w 1206769"/>
              <a:gd name="connsiteY237" fmla="*/ 1306830 h 1684262"/>
              <a:gd name="connsiteX238" fmla="*/ 689842 w 1206769"/>
              <a:gd name="connsiteY238" fmla="*/ 1391412 h 1684262"/>
              <a:gd name="connsiteX239" fmla="*/ 1162663 w 1206769"/>
              <a:gd name="connsiteY239" fmla="*/ 1057085 h 1684262"/>
              <a:gd name="connsiteX240" fmla="*/ 1148756 w 1206769"/>
              <a:gd name="connsiteY240" fmla="*/ 1134428 h 1684262"/>
              <a:gd name="connsiteX241" fmla="*/ 1066841 w 1206769"/>
              <a:gd name="connsiteY241" fmla="*/ 1139762 h 1684262"/>
              <a:gd name="connsiteX242" fmla="*/ 1035790 w 1206769"/>
              <a:gd name="connsiteY242" fmla="*/ 1087755 h 1684262"/>
              <a:gd name="connsiteX243" fmla="*/ 1162663 w 1206769"/>
              <a:gd name="connsiteY243" fmla="*/ 1057085 h 1684262"/>
              <a:gd name="connsiteX244" fmla="*/ 987913 w 1206769"/>
              <a:gd name="connsiteY244" fmla="*/ 1181170 h 1684262"/>
              <a:gd name="connsiteX245" fmla="*/ 958923 w 1206769"/>
              <a:gd name="connsiteY245" fmla="*/ 1264444 h 1684262"/>
              <a:gd name="connsiteX246" fmla="*/ 905107 w 1206769"/>
              <a:gd name="connsiteY246" fmla="*/ 1118330 h 1684262"/>
              <a:gd name="connsiteX247" fmla="*/ 987913 w 1206769"/>
              <a:gd name="connsiteY247"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75123 w 1206769"/>
              <a:gd name="connsiteY75" fmla="*/ 1516571 h 1684262"/>
              <a:gd name="connsiteX76" fmla="*/ 255883 w 1206769"/>
              <a:gd name="connsiteY76" fmla="*/ 1502664 h 1684262"/>
              <a:gd name="connsiteX77" fmla="*/ 255883 w 1206769"/>
              <a:gd name="connsiteY77" fmla="*/ 1502664 h 1684262"/>
              <a:gd name="connsiteX78" fmla="*/ 239976 w 1206769"/>
              <a:gd name="connsiteY78" fmla="*/ 1484281 h 1684262"/>
              <a:gd name="connsiteX79" fmla="*/ 203495 w 1206769"/>
              <a:gd name="connsiteY79" fmla="*/ 1484281 h 1684262"/>
              <a:gd name="connsiteX80" fmla="*/ 187303 w 1206769"/>
              <a:gd name="connsiteY80" fmla="*/ 1499140 h 1684262"/>
              <a:gd name="connsiteX81" fmla="*/ 490674 w 1206769"/>
              <a:gd name="connsiteY81" fmla="*/ 1673352 h 1684262"/>
              <a:gd name="connsiteX82" fmla="*/ 757374 w 1206769"/>
              <a:gd name="connsiteY82" fmla="*/ 1682401 h 1684262"/>
              <a:gd name="connsiteX83" fmla="*/ 988070 w 1206769"/>
              <a:gd name="connsiteY83" fmla="*/ 1594485 h 1684262"/>
              <a:gd name="connsiteX84" fmla="*/ 1152566 w 1206769"/>
              <a:gd name="connsiteY84" fmla="*/ 1394460 h 1684262"/>
              <a:gd name="connsiteX85" fmla="*/ 918822 w 1206769"/>
              <a:gd name="connsiteY85" fmla="*/ 1363507 h 1684262"/>
              <a:gd name="connsiteX86" fmla="*/ 802904 w 1206769"/>
              <a:gd name="connsiteY86" fmla="*/ 1350454 h 1684262"/>
              <a:gd name="connsiteX87" fmla="*/ 841956 w 1206769"/>
              <a:gd name="connsiteY87" fmla="*/ 1326547 h 1684262"/>
              <a:gd name="connsiteX88" fmla="*/ 1018286 w 1206769"/>
              <a:gd name="connsiteY88" fmla="*/ 1315425 h 1684262"/>
              <a:gd name="connsiteX89" fmla="*/ 980354 w 1206769"/>
              <a:gd name="connsiteY89" fmla="*/ 1268921 h 1684262"/>
              <a:gd name="connsiteX90" fmla="*/ 1091488 w 1206769"/>
              <a:gd name="connsiteY90" fmla="*/ 1221043 h 1684262"/>
              <a:gd name="connsiteX91" fmla="*/ 911203 w 1206769"/>
              <a:gd name="connsiteY91" fmla="*/ 1022890 h 1684262"/>
              <a:gd name="connsiteX92" fmla="*/ 1193429 w 1206769"/>
              <a:gd name="connsiteY92" fmla="*/ 899446 h 1684262"/>
              <a:gd name="connsiteX93" fmla="*/ 759089 w 1206769"/>
              <a:gd name="connsiteY93" fmla="*/ 61246 h 1684262"/>
              <a:gd name="connsiteX94" fmla="*/ 720989 w 1206769"/>
              <a:gd name="connsiteY94" fmla="*/ 145828 h 1684262"/>
              <a:gd name="connsiteX95" fmla="*/ 759089 w 1206769"/>
              <a:gd name="connsiteY95" fmla="*/ 61436 h 1684262"/>
              <a:gd name="connsiteX96" fmla="*/ 759089 w 1206769"/>
              <a:gd name="connsiteY96" fmla="*/ 61246 h 1684262"/>
              <a:gd name="connsiteX97" fmla="*/ 363611 w 1206769"/>
              <a:gd name="connsiteY97" fmla="*/ 545783 h 1684262"/>
              <a:gd name="connsiteX98" fmla="*/ 348275 w 1206769"/>
              <a:gd name="connsiteY98" fmla="*/ 553498 h 1684262"/>
              <a:gd name="connsiteX99" fmla="*/ 363611 w 1206769"/>
              <a:gd name="connsiteY99" fmla="*/ 545783 h 1684262"/>
              <a:gd name="connsiteX100" fmla="*/ 232451 w 1206769"/>
              <a:gd name="connsiteY100" fmla="*/ 523113 h 1684262"/>
              <a:gd name="connsiteX101" fmla="*/ 254694 w 1206769"/>
              <a:gd name="connsiteY101" fmla="*/ 664096 h 1684262"/>
              <a:gd name="connsiteX102" fmla="*/ 232451 w 1206769"/>
              <a:gd name="connsiteY102" fmla="*/ 523113 h 1684262"/>
              <a:gd name="connsiteX103" fmla="*/ 340084 w 1206769"/>
              <a:gd name="connsiteY103" fmla="*/ 692277 h 1684262"/>
              <a:gd name="connsiteX104" fmla="*/ 470767 w 1206769"/>
              <a:gd name="connsiteY104" fmla="*/ 684562 h 1684262"/>
              <a:gd name="connsiteX105" fmla="*/ 340084 w 1206769"/>
              <a:gd name="connsiteY105" fmla="*/ 691896 h 1684262"/>
              <a:gd name="connsiteX106" fmla="*/ 340084 w 1206769"/>
              <a:gd name="connsiteY106" fmla="*/ 692277 h 1684262"/>
              <a:gd name="connsiteX107" fmla="*/ 382375 w 1206769"/>
              <a:gd name="connsiteY107" fmla="*/ 615410 h 1684262"/>
              <a:gd name="connsiteX108" fmla="*/ 516868 w 1206769"/>
              <a:gd name="connsiteY108" fmla="*/ 688372 h 1684262"/>
              <a:gd name="connsiteX109" fmla="*/ 382661 w 1206769"/>
              <a:gd name="connsiteY109" fmla="*/ 615029 h 1684262"/>
              <a:gd name="connsiteX110" fmla="*/ 382375 w 1206769"/>
              <a:gd name="connsiteY110" fmla="*/ 615410 h 1684262"/>
              <a:gd name="connsiteX111" fmla="*/ 201400 w 1206769"/>
              <a:gd name="connsiteY111" fmla="*/ 907542 h 1684262"/>
              <a:gd name="connsiteX112" fmla="*/ 163300 w 1206769"/>
              <a:gd name="connsiteY112" fmla="*/ 838295 h 1684262"/>
              <a:gd name="connsiteX113" fmla="*/ 201686 w 1206769"/>
              <a:gd name="connsiteY113" fmla="*/ 907161 h 1684262"/>
              <a:gd name="connsiteX114" fmla="*/ 201400 w 1206769"/>
              <a:gd name="connsiteY114" fmla="*/ 907542 h 1684262"/>
              <a:gd name="connsiteX115" fmla="*/ 97811 w 1206769"/>
              <a:gd name="connsiteY115" fmla="*/ 1285557 h 1684262"/>
              <a:gd name="connsiteX116" fmla="*/ 123279 w 1206769"/>
              <a:gd name="connsiteY116" fmla="*/ 1264178 h 1684262"/>
              <a:gd name="connsiteX117" fmla="*/ 231975 w 1206769"/>
              <a:gd name="connsiteY117" fmla="*/ 1341501 h 1684262"/>
              <a:gd name="connsiteX118" fmla="*/ 97811 w 1206769"/>
              <a:gd name="connsiteY118" fmla="*/ 1285557 h 1684262"/>
              <a:gd name="connsiteX119" fmla="*/ 232928 w 1206769"/>
              <a:gd name="connsiteY119" fmla="*/ 1376077 h 1684262"/>
              <a:gd name="connsiteX120" fmla="*/ 279029 w 1206769"/>
              <a:gd name="connsiteY120" fmla="*/ 1379887 h 1684262"/>
              <a:gd name="connsiteX121" fmla="*/ 232451 w 1206769"/>
              <a:gd name="connsiteY121" fmla="*/ 1376077 h 1684262"/>
              <a:gd name="connsiteX122" fmla="*/ 232928 w 1206769"/>
              <a:gd name="connsiteY122" fmla="*/ 1376077 h 1684262"/>
              <a:gd name="connsiteX123" fmla="*/ 856244 w 1206769"/>
              <a:gd name="connsiteY123" fmla="*/ 715613 h 1684262"/>
              <a:gd name="connsiteX124" fmla="*/ 817635 w 1206769"/>
              <a:gd name="connsiteY124" fmla="*/ 708913 h 1684262"/>
              <a:gd name="connsiteX125" fmla="*/ 721084 w 1206769"/>
              <a:gd name="connsiteY125" fmla="*/ 657225 h 1684262"/>
              <a:gd name="connsiteX126" fmla="*/ 855767 w 1206769"/>
              <a:gd name="connsiteY126" fmla="*/ 715613 h 1684262"/>
              <a:gd name="connsiteX127" fmla="*/ 856244 w 1206769"/>
              <a:gd name="connsiteY127" fmla="*/ 715613 h 1684262"/>
              <a:gd name="connsiteX128" fmla="*/ 663458 w 1206769"/>
              <a:gd name="connsiteY128" fmla="*/ 722662 h 1684262"/>
              <a:gd name="connsiteX129" fmla="*/ 644408 w 1206769"/>
              <a:gd name="connsiteY129" fmla="*/ 807149 h 1684262"/>
              <a:gd name="connsiteX130" fmla="*/ 662981 w 1206769"/>
              <a:gd name="connsiteY130" fmla="*/ 723138 h 1684262"/>
              <a:gd name="connsiteX131" fmla="*/ 663458 w 1206769"/>
              <a:gd name="connsiteY131" fmla="*/ 722662 h 1684262"/>
              <a:gd name="connsiteX132" fmla="*/ 628882 w 1206769"/>
              <a:gd name="connsiteY132" fmla="*/ 753332 h 1684262"/>
              <a:gd name="connsiteX133" fmla="*/ 655742 w 1206769"/>
              <a:gd name="connsiteY133" fmla="*/ 726472 h 1684262"/>
              <a:gd name="connsiteX134" fmla="*/ 628406 w 1206769"/>
              <a:gd name="connsiteY134" fmla="*/ 753332 h 1684262"/>
              <a:gd name="connsiteX135" fmla="*/ 628882 w 1206769"/>
              <a:gd name="connsiteY135" fmla="*/ 753332 h 1684262"/>
              <a:gd name="connsiteX136" fmla="*/ 771090 w 1206769"/>
              <a:gd name="connsiteY136" fmla="*/ 757237 h 1684262"/>
              <a:gd name="connsiteX137" fmla="*/ 690318 w 1206769"/>
              <a:gd name="connsiteY137" fmla="*/ 822579 h 1684262"/>
              <a:gd name="connsiteX138" fmla="*/ 770614 w 1206769"/>
              <a:gd name="connsiteY138" fmla="*/ 757237 h 1684262"/>
              <a:gd name="connsiteX139" fmla="*/ 771090 w 1206769"/>
              <a:gd name="connsiteY139" fmla="*/ 757237 h 1684262"/>
              <a:gd name="connsiteX140" fmla="*/ 759565 w 1206769"/>
              <a:gd name="connsiteY140" fmla="*/ 538162 h 1684262"/>
              <a:gd name="connsiteX141" fmla="*/ 851767 w 1206769"/>
              <a:gd name="connsiteY141" fmla="*/ 480536 h 1684262"/>
              <a:gd name="connsiteX142" fmla="*/ 759089 w 1206769"/>
              <a:gd name="connsiteY142" fmla="*/ 538067 h 1684262"/>
              <a:gd name="connsiteX143" fmla="*/ 759565 w 1206769"/>
              <a:gd name="connsiteY143" fmla="*/ 538162 h 1684262"/>
              <a:gd name="connsiteX144" fmla="*/ 877961 w 1206769"/>
              <a:gd name="connsiteY144" fmla="*/ 342138 h 1684262"/>
              <a:gd name="connsiteX145" fmla="*/ 812619 w 1206769"/>
              <a:gd name="connsiteY145" fmla="*/ 442055 h 1684262"/>
              <a:gd name="connsiteX146" fmla="*/ 877961 w 1206769"/>
              <a:gd name="connsiteY146" fmla="*/ 342138 h 1684262"/>
              <a:gd name="connsiteX147" fmla="*/ 681841 w 1206769"/>
              <a:gd name="connsiteY147" fmla="*/ 323088 h 1684262"/>
              <a:gd name="connsiteX148" fmla="*/ 758803 w 1206769"/>
              <a:gd name="connsiteY148" fmla="*/ 430816 h 1684262"/>
              <a:gd name="connsiteX149" fmla="*/ 643455 w 1206769"/>
              <a:gd name="connsiteY149" fmla="*/ 396145 h 1684262"/>
              <a:gd name="connsiteX150" fmla="*/ 639550 w 1206769"/>
              <a:gd name="connsiteY150" fmla="*/ 438436 h 1684262"/>
              <a:gd name="connsiteX151" fmla="*/ 682127 w 1206769"/>
              <a:gd name="connsiteY151" fmla="*/ 323088 h 1684262"/>
              <a:gd name="connsiteX152" fmla="*/ 681841 w 1206769"/>
              <a:gd name="connsiteY152" fmla="*/ 323088 h 1684262"/>
              <a:gd name="connsiteX153" fmla="*/ 351323 w 1206769"/>
              <a:gd name="connsiteY153" fmla="*/ 219361 h 1684262"/>
              <a:gd name="connsiteX154" fmla="*/ 383994 w 1206769"/>
              <a:gd name="connsiteY154" fmla="*/ 183070 h 1684262"/>
              <a:gd name="connsiteX155" fmla="*/ 403711 w 1206769"/>
              <a:gd name="connsiteY155" fmla="*/ 175069 h 1684262"/>
              <a:gd name="connsiteX156" fmla="*/ 411331 w 1206769"/>
              <a:gd name="connsiteY156" fmla="*/ 176117 h 1684262"/>
              <a:gd name="connsiteX157" fmla="*/ 569351 w 1206769"/>
              <a:gd name="connsiteY157" fmla="*/ 242792 h 1684262"/>
              <a:gd name="connsiteX158" fmla="*/ 569922 w 1206769"/>
              <a:gd name="connsiteY158" fmla="*/ 242792 h 1684262"/>
              <a:gd name="connsiteX159" fmla="*/ 558873 w 1206769"/>
              <a:gd name="connsiteY159" fmla="*/ 299942 h 1684262"/>
              <a:gd name="connsiteX160" fmla="*/ 351609 w 1206769"/>
              <a:gd name="connsiteY160" fmla="*/ 219075 h 1684262"/>
              <a:gd name="connsiteX161" fmla="*/ 351323 w 1206769"/>
              <a:gd name="connsiteY161" fmla="*/ 219361 h 1684262"/>
              <a:gd name="connsiteX162" fmla="*/ 470767 w 1206769"/>
              <a:gd name="connsiteY162" fmla="*/ 361188 h 1684262"/>
              <a:gd name="connsiteX163" fmla="*/ 566874 w 1206769"/>
              <a:gd name="connsiteY163" fmla="*/ 503396 h 1684262"/>
              <a:gd name="connsiteX164" fmla="*/ 470767 w 1206769"/>
              <a:gd name="connsiteY164" fmla="*/ 361188 h 1684262"/>
              <a:gd name="connsiteX165" fmla="*/ 632216 w 1206769"/>
              <a:gd name="connsiteY165" fmla="*/ 453485 h 1684262"/>
              <a:gd name="connsiteX166" fmla="*/ 699367 w 1206769"/>
              <a:gd name="connsiteY166" fmla="*/ 515112 h 1684262"/>
              <a:gd name="connsiteX167" fmla="*/ 759089 w 1206769"/>
              <a:gd name="connsiteY167" fmla="*/ 438055 h 1684262"/>
              <a:gd name="connsiteX168" fmla="*/ 678317 w 1206769"/>
              <a:gd name="connsiteY168" fmla="*/ 611029 h 1684262"/>
              <a:gd name="connsiteX169" fmla="*/ 640217 w 1206769"/>
              <a:gd name="connsiteY169" fmla="*/ 587978 h 1684262"/>
              <a:gd name="connsiteX170" fmla="*/ 632216 w 1206769"/>
              <a:gd name="connsiteY170" fmla="*/ 453581 h 1684262"/>
              <a:gd name="connsiteX171" fmla="*/ 632216 w 1206769"/>
              <a:gd name="connsiteY171" fmla="*/ 453485 h 1684262"/>
              <a:gd name="connsiteX172" fmla="*/ 686032 w 1206769"/>
              <a:gd name="connsiteY172" fmla="*/ 837819 h 1684262"/>
              <a:gd name="connsiteX173" fmla="*/ 628310 w 1206769"/>
              <a:gd name="connsiteY173" fmla="*/ 930116 h 1684262"/>
              <a:gd name="connsiteX174" fmla="*/ 686032 w 1206769"/>
              <a:gd name="connsiteY174" fmla="*/ 837914 h 1684262"/>
              <a:gd name="connsiteX175" fmla="*/ 686032 w 1206769"/>
              <a:gd name="connsiteY175" fmla="*/ 837819 h 1684262"/>
              <a:gd name="connsiteX176" fmla="*/ 743658 w 1206769"/>
              <a:gd name="connsiteY176" fmla="*/ 1291400 h 1684262"/>
              <a:gd name="connsiteX177" fmla="*/ 547634 w 1206769"/>
              <a:gd name="connsiteY177" fmla="*/ 1206818 h 1684262"/>
              <a:gd name="connsiteX178" fmla="*/ 573446 w 1206769"/>
              <a:gd name="connsiteY178" fmla="*/ 1222439 h 1684262"/>
              <a:gd name="connsiteX179" fmla="*/ 603450 w 1206769"/>
              <a:gd name="connsiteY179" fmla="*/ 1227487 h 1684262"/>
              <a:gd name="connsiteX180" fmla="*/ 743658 w 1206769"/>
              <a:gd name="connsiteY180" fmla="*/ 1291495 h 1684262"/>
              <a:gd name="connsiteX181" fmla="*/ 743658 w 1206769"/>
              <a:gd name="connsiteY181" fmla="*/ 1291400 h 1684262"/>
              <a:gd name="connsiteX182" fmla="*/ 578399 w 1206769"/>
              <a:gd name="connsiteY182" fmla="*/ 945452 h 1684262"/>
              <a:gd name="connsiteX183" fmla="*/ 689842 w 1206769"/>
              <a:gd name="connsiteY183" fmla="*/ 1122236 h 1684262"/>
              <a:gd name="connsiteX184" fmla="*/ 578399 w 1206769"/>
              <a:gd name="connsiteY184" fmla="*/ 945547 h 1684262"/>
              <a:gd name="connsiteX185" fmla="*/ 578399 w 1206769"/>
              <a:gd name="connsiteY185" fmla="*/ 945452 h 1684262"/>
              <a:gd name="connsiteX186" fmla="*/ 351609 w 1206769"/>
              <a:gd name="connsiteY186" fmla="*/ 1045464 h 1684262"/>
              <a:gd name="connsiteX187" fmla="*/ 382375 w 1206769"/>
              <a:gd name="connsiteY187" fmla="*/ 887825 h 1684262"/>
              <a:gd name="connsiteX188" fmla="*/ 351609 w 1206769"/>
              <a:gd name="connsiteY188" fmla="*/ 1045559 h 1684262"/>
              <a:gd name="connsiteX189" fmla="*/ 351609 w 1206769"/>
              <a:gd name="connsiteY189" fmla="*/ 1045464 h 1684262"/>
              <a:gd name="connsiteX190" fmla="*/ 420761 w 1206769"/>
              <a:gd name="connsiteY190" fmla="*/ 1018413 h 1684262"/>
              <a:gd name="connsiteX191" fmla="*/ 605260 w 1206769"/>
              <a:gd name="connsiteY191" fmla="*/ 1180338 h 1684262"/>
              <a:gd name="connsiteX192" fmla="*/ 420761 w 1206769"/>
              <a:gd name="connsiteY192" fmla="*/ 1018413 h 1684262"/>
              <a:gd name="connsiteX193" fmla="*/ 366944 w 1206769"/>
              <a:gd name="connsiteY193" fmla="*/ 1414272 h 1684262"/>
              <a:gd name="connsiteX194" fmla="*/ 597640 w 1206769"/>
              <a:gd name="connsiteY194" fmla="*/ 1460468 h 1684262"/>
              <a:gd name="connsiteX195" fmla="*/ 366944 w 1206769"/>
              <a:gd name="connsiteY195" fmla="*/ 1414463 h 1684262"/>
              <a:gd name="connsiteX196" fmla="*/ 366944 w 1206769"/>
              <a:gd name="connsiteY196" fmla="*/ 1414272 h 1684262"/>
              <a:gd name="connsiteX197" fmla="*/ 536108 w 1206769"/>
              <a:gd name="connsiteY197" fmla="*/ 1644968 h 1684262"/>
              <a:gd name="connsiteX198" fmla="*/ 498008 w 1206769"/>
              <a:gd name="connsiteY198" fmla="*/ 1625918 h 1684262"/>
              <a:gd name="connsiteX199" fmla="*/ 471148 w 1206769"/>
              <a:gd name="connsiteY199" fmla="*/ 1618202 h 1684262"/>
              <a:gd name="connsiteX200" fmla="*/ 471148 w 1206769"/>
              <a:gd name="connsiteY200" fmla="*/ 1664399 h 1684262"/>
              <a:gd name="connsiteX201" fmla="*/ 401901 w 1206769"/>
              <a:gd name="connsiteY201" fmla="*/ 1579817 h 1684262"/>
              <a:gd name="connsiteX202" fmla="*/ 536108 w 1206769"/>
              <a:gd name="connsiteY202" fmla="*/ 1645158 h 1684262"/>
              <a:gd name="connsiteX203" fmla="*/ 536108 w 1206769"/>
              <a:gd name="connsiteY203" fmla="*/ 1644968 h 1684262"/>
              <a:gd name="connsiteX204" fmla="*/ 616785 w 1206769"/>
              <a:gd name="connsiteY204" fmla="*/ 1564196 h 1684262"/>
              <a:gd name="connsiteX205" fmla="*/ 555349 w 1206769"/>
              <a:gd name="connsiteY205" fmla="*/ 1541145 h 1684262"/>
              <a:gd name="connsiteX206" fmla="*/ 638597 w 1206769"/>
              <a:gd name="connsiteY206" fmla="*/ 1493520 h 1684262"/>
              <a:gd name="connsiteX207" fmla="*/ 739848 w 1206769"/>
              <a:gd name="connsiteY207" fmla="*/ 1525715 h 1684262"/>
              <a:gd name="connsiteX208" fmla="*/ 616785 w 1206769"/>
              <a:gd name="connsiteY208" fmla="*/ 1564386 h 1684262"/>
              <a:gd name="connsiteX209" fmla="*/ 616785 w 1206769"/>
              <a:gd name="connsiteY209" fmla="*/ 1564196 h 1684262"/>
              <a:gd name="connsiteX210" fmla="*/ 752231 w 1206769"/>
              <a:gd name="connsiteY210" fmla="*/ 1664779 h 1684262"/>
              <a:gd name="connsiteX211" fmla="*/ 739658 w 1206769"/>
              <a:gd name="connsiteY211" fmla="*/ 1664779 h 1684262"/>
              <a:gd name="connsiteX212" fmla="*/ 731180 w 1206769"/>
              <a:gd name="connsiteY212" fmla="*/ 1664779 h 1684262"/>
              <a:gd name="connsiteX213" fmla="*/ 727561 w 1206769"/>
              <a:gd name="connsiteY213" fmla="*/ 1664779 h 1684262"/>
              <a:gd name="connsiteX214" fmla="*/ 713750 w 1206769"/>
              <a:gd name="connsiteY214" fmla="*/ 1666780 h 1684262"/>
              <a:gd name="connsiteX215" fmla="*/ 704225 w 1206769"/>
              <a:gd name="connsiteY215" fmla="*/ 1665256 h 1684262"/>
              <a:gd name="connsiteX216" fmla="*/ 705558 w 1206769"/>
              <a:gd name="connsiteY216" fmla="*/ 1667733 h 1684262"/>
              <a:gd name="connsiteX217" fmla="*/ 790045 w 1206769"/>
              <a:gd name="connsiteY217" fmla="*/ 1610106 h 1684262"/>
              <a:gd name="connsiteX218" fmla="*/ 752231 w 1206769"/>
              <a:gd name="connsiteY218" fmla="*/ 1664970 h 1684262"/>
              <a:gd name="connsiteX219" fmla="*/ 752231 w 1206769"/>
              <a:gd name="connsiteY219" fmla="*/ 1664779 h 1684262"/>
              <a:gd name="connsiteX220" fmla="*/ 857863 w 1206769"/>
              <a:gd name="connsiteY220" fmla="*/ 1591056 h 1684262"/>
              <a:gd name="connsiteX221" fmla="*/ 838813 w 1206769"/>
              <a:gd name="connsiteY221" fmla="*/ 1568958 h 1684262"/>
              <a:gd name="connsiteX222" fmla="*/ 836146 w 1206769"/>
              <a:gd name="connsiteY222" fmla="*/ 1564291 h 1684262"/>
              <a:gd name="connsiteX223" fmla="*/ 955179 w 1206769"/>
              <a:gd name="connsiteY223" fmla="*/ 1500720 h 1684262"/>
              <a:gd name="connsiteX224" fmla="*/ 1066493 w 1206769"/>
              <a:gd name="connsiteY224" fmla="*/ 1492065 h 1684262"/>
              <a:gd name="connsiteX225" fmla="*/ 857863 w 1206769"/>
              <a:gd name="connsiteY225" fmla="*/ 1591247 h 1684262"/>
              <a:gd name="connsiteX226" fmla="*/ 857863 w 1206769"/>
              <a:gd name="connsiteY226" fmla="*/ 1591056 h 1684262"/>
              <a:gd name="connsiteX227" fmla="*/ 1054979 w 1206769"/>
              <a:gd name="connsiteY227" fmla="*/ 1445037 h 1684262"/>
              <a:gd name="connsiteX228" fmla="*/ 916632 w 1206769"/>
              <a:gd name="connsiteY228" fmla="*/ 1468184 h 1684262"/>
              <a:gd name="connsiteX229" fmla="*/ 1028170 w 1206769"/>
              <a:gd name="connsiteY229" fmla="*/ 1445228 h 1684262"/>
              <a:gd name="connsiteX230" fmla="*/ 1054979 w 1206769"/>
              <a:gd name="connsiteY230" fmla="*/ 1445037 h 1684262"/>
              <a:gd name="connsiteX231" fmla="*/ 862816 w 1206769"/>
              <a:gd name="connsiteY231" fmla="*/ 1410462 h 1684262"/>
              <a:gd name="connsiteX232" fmla="*/ 647551 w 1206769"/>
              <a:gd name="connsiteY232" fmla="*/ 1448562 h 1684262"/>
              <a:gd name="connsiteX233" fmla="*/ 862816 w 1206769"/>
              <a:gd name="connsiteY233" fmla="*/ 1410653 h 1684262"/>
              <a:gd name="connsiteX234" fmla="*/ 862816 w 1206769"/>
              <a:gd name="connsiteY234" fmla="*/ 1410462 h 1684262"/>
              <a:gd name="connsiteX235" fmla="*/ 689842 w 1206769"/>
              <a:gd name="connsiteY235" fmla="*/ 1391412 h 1684262"/>
              <a:gd name="connsiteX236" fmla="*/ 924347 w 1206769"/>
              <a:gd name="connsiteY236" fmla="*/ 1306830 h 1684262"/>
              <a:gd name="connsiteX237" fmla="*/ 689842 w 1206769"/>
              <a:gd name="connsiteY237" fmla="*/ 1391412 h 1684262"/>
              <a:gd name="connsiteX238" fmla="*/ 1162663 w 1206769"/>
              <a:gd name="connsiteY238" fmla="*/ 1057085 h 1684262"/>
              <a:gd name="connsiteX239" fmla="*/ 1148756 w 1206769"/>
              <a:gd name="connsiteY239" fmla="*/ 1134428 h 1684262"/>
              <a:gd name="connsiteX240" fmla="*/ 1066841 w 1206769"/>
              <a:gd name="connsiteY240" fmla="*/ 1139762 h 1684262"/>
              <a:gd name="connsiteX241" fmla="*/ 1035790 w 1206769"/>
              <a:gd name="connsiteY241" fmla="*/ 1087755 h 1684262"/>
              <a:gd name="connsiteX242" fmla="*/ 1162663 w 1206769"/>
              <a:gd name="connsiteY242" fmla="*/ 1057085 h 1684262"/>
              <a:gd name="connsiteX243" fmla="*/ 987913 w 1206769"/>
              <a:gd name="connsiteY243" fmla="*/ 1181170 h 1684262"/>
              <a:gd name="connsiteX244" fmla="*/ 958923 w 1206769"/>
              <a:gd name="connsiteY244" fmla="*/ 1264444 h 1684262"/>
              <a:gd name="connsiteX245" fmla="*/ 905107 w 1206769"/>
              <a:gd name="connsiteY245" fmla="*/ 1118330 h 1684262"/>
              <a:gd name="connsiteX246" fmla="*/ 987913 w 1206769"/>
              <a:gd name="connsiteY246"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55883 w 1206769"/>
              <a:gd name="connsiteY75" fmla="*/ 1502664 h 1684262"/>
              <a:gd name="connsiteX76" fmla="*/ 255883 w 1206769"/>
              <a:gd name="connsiteY76" fmla="*/ 1502664 h 1684262"/>
              <a:gd name="connsiteX77" fmla="*/ 239976 w 1206769"/>
              <a:gd name="connsiteY77" fmla="*/ 1484281 h 1684262"/>
              <a:gd name="connsiteX78" fmla="*/ 203495 w 1206769"/>
              <a:gd name="connsiteY78" fmla="*/ 1484281 h 1684262"/>
              <a:gd name="connsiteX79" fmla="*/ 187303 w 1206769"/>
              <a:gd name="connsiteY79" fmla="*/ 1499140 h 1684262"/>
              <a:gd name="connsiteX80" fmla="*/ 490674 w 1206769"/>
              <a:gd name="connsiteY80" fmla="*/ 1673352 h 1684262"/>
              <a:gd name="connsiteX81" fmla="*/ 757374 w 1206769"/>
              <a:gd name="connsiteY81" fmla="*/ 1682401 h 1684262"/>
              <a:gd name="connsiteX82" fmla="*/ 988070 w 1206769"/>
              <a:gd name="connsiteY82" fmla="*/ 1594485 h 1684262"/>
              <a:gd name="connsiteX83" fmla="*/ 1152566 w 1206769"/>
              <a:gd name="connsiteY83" fmla="*/ 1394460 h 1684262"/>
              <a:gd name="connsiteX84" fmla="*/ 918822 w 1206769"/>
              <a:gd name="connsiteY84" fmla="*/ 1363507 h 1684262"/>
              <a:gd name="connsiteX85" fmla="*/ 802904 w 1206769"/>
              <a:gd name="connsiteY85" fmla="*/ 1350454 h 1684262"/>
              <a:gd name="connsiteX86" fmla="*/ 841956 w 1206769"/>
              <a:gd name="connsiteY86" fmla="*/ 1326547 h 1684262"/>
              <a:gd name="connsiteX87" fmla="*/ 1018286 w 1206769"/>
              <a:gd name="connsiteY87" fmla="*/ 1315425 h 1684262"/>
              <a:gd name="connsiteX88" fmla="*/ 980354 w 1206769"/>
              <a:gd name="connsiteY88" fmla="*/ 1268921 h 1684262"/>
              <a:gd name="connsiteX89" fmla="*/ 1091488 w 1206769"/>
              <a:gd name="connsiteY89" fmla="*/ 1221043 h 1684262"/>
              <a:gd name="connsiteX90" fmla="*/ 911203 w 1206769"/>
              <a:gd name="connsiteY90" fmla="*/ 1022890 h 1684262"/>
              <a:gd name="connsiteX91" fmla="*/ 1193429 w 1206769"/>
              <a:gd name="connsiteY91" fmla="*/ 899446 h 1684262"/>
              <a:gd name="connsiteX92" fmla="*/ 759089 w 1206769"/>
              <a:gd name="connsiteY92" fmla="*/ 61246 h 1684262"/>
              <a:gd name="connsiteX93" fmla="*/ 720989 w 1206769"/>
              <a:gd name="connsiteY93" fmla="*/ 145828 h 1684262"/>
              <a:gd name="connsiteX94" fmla="*/ 759089 w 1206769"/>
              <a:gd name="connsiteY94" fmla="*/ 61436 h 1684262"/>
              <a:gd name="connsiteX95" fmla="*/ 759089 w 1206769"/>
              <a:gd name="connsiteY95" fmla="*/ 61246 h 1684262"/>
              <a:gd name="connsiteX96" fmla="*/ 363611 w 1206769"/>
              <a:gd name="connsiteY96" fmla="*/ 545783 h 1684262"/>
              <a:gd name="connsiteX97" fmla="*/ 348275 w 1206769"/>
              <a:gd name="connsiteY97" fmla="*/ 553498 h 1684262"/>
              <a:gd name="connsiteX98" fmla="*/ 363611 w 1206769"/>
              <a:gd name="connsiteY98" fmla="*/ 545783 h 1684262"/>
              <a:gd name="connsiteX99" fmla="*/ 232451 w 1206769"/>
              <a:gd name="connsiteY99" fmla="*/ 523113 h 1684262"/>
              <a:gd name="connsiteX100" fmla="*/ 254694 w 1206769"/>
              <a:gd name="connsiteY100" fmla="*/ 664096 h 1684262"/>
              <a:gd name="connsiteX101" fmla="*/ 232451 w 1206769"/>
              <a:gd name="connsiteY101" fmla="*/ 523113 h 1684262"/>
              <a:gd name="connsiteX102" fmla="*/ 340084 w 1206769"/>
              <a:gd name="connsiteY102" fmla="*/ 692277 h 1684262"/>
              <a:gd name="connsiteX103" fmla="*/ 470767 w 1206769"/>
              <a:gd name="connsiteY103" fmla="*/ 684562 h 1684262"/>
              <a:gd name="connsiteX104" fmla="*/ 340084 w 1206769"/>
              <a:gd name="connsiteY104" fmla="*/ 691896 h 1684262"/>
              <a:gd name="connsiteX105" fmla="*/ 340084 w 1206769"/>
              <a:gd name="connsiteY105" fmla="*/ 692277 h 1684262"/>
              <a:gd name="connsiteX106" fmla="*/ 382375 w 1206769"/>
              <a:gd name="connsiteY106" fmla="*/ 615410 h 1684262"/>
              <a:gd name="connsiteX107" fmla="*/ 516868 w 1206769"/>
              <a:gd name="connsiteY107" fmla="*/ 688372 h 1684262"/>
              <a:gd name="connsiteX108" fmla="*/ 382661 w 1206769"/>
              <a:gd name="connsiteY108" fmla="*/ 615029 h 1684262"/>
              <a:gd name="connsiteX109" fmla="*/ 382375 w 1206769"/>
              <a:gd name="connsiteY109" fmla="*/ 615410 h 1684262"/>
              <a:gd name="connsiteX110" fmla="*/ 201400 w 1206769"/>
              <a:gd name="connsiteY110" fmla="*/ 907542 h 1684262"/>
              <a:gd name="connsiteX111" fmla="*/ 163300 w 1206769"/>
              <a:gd name="connsiteY111" fmla="*/ 838295 h 1684262"/>
              <a:gd name="connsiteX112" fmla="*/ 201686 w 1206769"/>
              <a:gd name="connsiteY112" fmla="*/ 907161 h 1684262"/>
              <a:gd name="connsiteX113" fmla="*/ 201400 w 1206769"/>
              <a:gd name="connsiteY113" fmla="*/ 907542 h 1684262"/>
              <a:gd name="connsiteX114" fmla="*/ 97811 w 1206769"/>
              <a:gd name="connsiteY114" fmla="*/ 1285557 h 1684262"/>
              <a:gd name="connsiteX115" fmla="*/ 123279 w 1206769"/>
              <a:gd name="connsiteY115" fmla="*/ 1264178 h 1684262"/>
              <a:gd name="connsiteX116" fmla="*/ 231975 w 1206769"/>
              <a:gd name="connsiteY116" fmla="*/ 1341501 h 1684262"/>
              <a:gd name="connsiteX117" fmla="*/ 97811 w 1206769"/>
              <a:gd name="connsiteY117" fmla="*/ 1285557 h 1684262"/>
              <a:gd name="connsiteX118" fmla="*/ 232928 w 1206769"/>
              <a:gd name="connsiteY118" fmla="*/ 1376077 h 1684262"/>
              <a:gd name="connsiteX119" fmla="*/ 279029 w 1206769"/>
              <a:gd name="connsiteY119" fmla="*/ 1379887 h 1684262"/>
              <a:gd name="connsiteX120" fmla="*/ 232451 w 1206769"/>
              <a:gd name="connsiteY120" fmla="*/ 1376077 h 1684262"/>
              <a:gd name="connsiteX121" fmla="*/ 232928 w 1206769"/>
              <a:gd name="connsiteY121" fmla="*/ 1376077 h 1684262"/>
              <a:gd name="connsiteX122" fmla="*/ 856244 w 1206769"/>
              <a:gd name="connsiteY122" fmla="*/ 715613 h 1684262"/>
              <a:gd name="connsiteX123" fmla="*/ 817635 w 1206769"/>
              <a:gd name="connsiteY123" fmla="*/ 708913 h 1684262"/>
              <a:gd name="connsiteX124" fmla="*/ 721084 w 1206769"/>
              <a:gd name="connsiteY124" fmla="*/ 657225 h 1684262"/>
              <a:gd name="connsiteX125" fmla="*/ 855767 w 1206769"/>
              <a:gd name="connsiteY125" fmla="*/ 715613 h 1684262"/>
              <a:gd name="connsiteX126" fmla="*/ 856244 w 1206769"/>
              <a:gd name="connsiteY126" fmla="*/ 715613 h 1684262"/>
              <a:gd name="connsiteX127" fmla="*/ 663458 w 1206769"/>
              <a:gd name="connsiteY127" fmla="*/ 722662 h 1684262"/>
              <a:gd name="connsiteX128" fmla="*/ 644408 w 1206769"/>
              <a:gd name="connsiteY128" fmla="*/ 807149 h 1684262"/>
              <a:gd name="connsiteX129" fmla="*/ 662981 w 1206769"/>
              <a:gd name="connsiteY129" fmla="*/ 723138 h 1684262"/>
              <a:gd name="connsiteX130" fmla="*/ 663458 w 1206769"/>
              <a:gd name="connsiteY130" fmla="*/ 722662 h 1684262"/>
              <a:gd name="connsiteX131" fmla="*/ 628882 w 1206769"/>
              <a:gd name="connsiteY131" fmla="*/ 753332 h 1684262"/>
              <a:gd name="connsiteX132" fmla="*/ 655742 w 1206769"/>
              <a:gd name="connsiteY132" fmla="*/ 726472 h 1684262"/>
              <a:gd name="connsiteX133" fmla="*/ 628406 w 1206769"/>
              <a:gd name="connsiteY133" fmla="*/ 753332 h 1684262"/>
              <a:gd name="connsiteX134" fmla="*/ 628882 w 1206769"/>
              <a:gd name="connsiteY134" fmla="*/ 753332 h 1684262"/>
              <a:gd name="connsiteX135" fmla="*/ 771090 w 1206769"/>
              <a:gd name="connsiteY135" fmla="*/ 757237 h 1684262"/>
              <a:gd name="connsiteX136" fmla="*/ 690318 w 1206769"/>
              <a:gd name="connsiteY136" fmla="*/ 822579 h 1684262"/>
              <a:gd name="connsiteX137" fmla="*/ 770614 w 1206769"/>
              <a:gd name="connsiteY137" fmla="*/ 757237 h 1684262"/>
              <a:gd name="connsiteX138" fmla="*/ 771090 w 1206769"/>
              <a:gd name="connsiteY138" fmla="*/ 757237 h 1684262"/>
              <a:gd name="connsiteX139" fmla="*/ 759565 w 1206769"/>
              <a:gd name="connsiteY139" fmla="*/ 538162 h 1684262"/>
              <a:gd name="connsiteX140" fmla="*/ 851767 w 1206769"/>
              <a:gd name="connsiteY140" fmla="*/ 480536 h 1684262"/>
              <a:gd name="connsiteX141" fmla="*/ 759089 w 1206769"/>
              <a:gd name="connsiteY141" fmla="*/ 538067 h 1684262"/>
              <a:gd name="connsiteX142" fmla="*/ 759565 w 1206769"/>
              <a:gd name="connsiteY142" fmla="*/ 538162 h 1684262"/>
              <a:gd name="connsiteX143" fmla="*/ 877961 w 1206769"/>
              <a:gd name="connsiteY143" fmla="*/ 342138 h 1684262"/>
              <a:gd name="connsiteX144" fmla="*/ 812619 w 1206769"/>
              <a:gd name="connsiteY144" fmla="*/ 442055 h 1684262"/>
              <a:gd name="connsiteX145" fmla="*/ 877961 w 1206769"/>
              <a:gd name="connsiteY145" fmla="*/ 342138 h 1684262"/>
              <a:gd name="connsiteX146" fmla="*/ 681841 w 1206769"/>
              <a:gd name="connsiteY146" fmla="*/ 323088 h 1684262"/>
              <a:gd name="connsiteX147" fmla="*/ 758803 w 1206769"/>
              <a:gd name="connsiteY147" fmla="*/ 430816 h 1684262"/>
              <a:gd name="connsiteX148" fmla="*/ 643455 w 1206769"/>
              <a:gd name="connsiteY148" fmla="*/ 396145 h 1684262"/>
              <a:gd name="connsiteX149" fmla="*/ 639550 w 1206769"/>
              <a:gd name="connsiteY149" fmla="*/ 438436 h 1684262"/>
              <a:gd name="connsiteX150" fmla="*/ 682127 w 1206769"/>
              <a:gd name="connsiteY150" fmla="*/ 323088 h 1684262"/>
              <a:gd name="connsiteX151" fmla="*/ 681841 w 1206769"/>
              <a:gd name="connsiteY151" fmla="*/ 323088 h 1684262"/>
              <a:gd name="connsiteX152" fmla="*/ 351323 w 1206769"/>
              <a:gd name="connsiteY152" fmla="*/ 219361 h 1684262"/>
              <a:gd name="connsiteX153" fmla="*/ 383994 w 1206769"/>
              <a:gd name="connsiteY153" fmla="*/ 183070 h 1684262"/>
              <a:gd name="connsiteX154" fmla="*/ 403711 w 1206769"/>
              <a:gd name="connsiteY154" fmla="*/ 175069 h 1684262"/>
              <a:gd name="connsiteX155" fmla="*/ 411331 w 1206769"/>
              <a:gd name="connsiteY155" fmla="*/ 176117 h 1684262"/>
              <a:gd name="connsiteX156" fmla="*/ 569351 w 1206769"/>
              <a:gd name="connsiteY156" fmla="*/ 242792 h 1684262"/>
              <a:gd name="connsiteX157" fmla="*/ 569922 w 1206769"/>
              <a:gd name="connsiteY157" fmla="*/ 242792 h 1684262"/>
              <a:gd name="connsiteX158" fmla="*/ 558873 w 1206769"/>
              <a:gd name="connsiteY158" fmla="*/ 299942 h 1684262"/>
              <a:gd name="connsiteX159" fmla="*/ 351609 w 1206769"/>
              <a:gd name="connsiteY159" fmla="*/ 219075 h 1684262"/>
              <a:gd name="connsiteX160" fmla="*/ 351323 w 1206769"/>
              <a:gd name="connsiteY160" fmla="*/ 219361 h 1684262"/>
              <a:gd name="connsiteX161" fmla="*/ 470767 w 1206769"/>
              <a:gd name="connsiteY161" fmla="*/ 361188 h 1684262"/>
              <a:gd name="connsiteX162" fmla="*/ 566874 w 1206769"/>
              <a:gd name="connsiteY162" fmla="*/ 503396 h 1684262"/>
              <a:gd name="connsiteX163" fmla="*/ 470767 w 1206769"/>
              <a:gd name="connsiteY163" fmla="*/ 361188 h 1684262"/>
              <a:gd name="connsiteX164" fmla="*/ 632216 w 1206769"/>
              <a:gd name="connsiteY164" fmla="*/ 453485 h 1684262"/>
              <a:gd name="connsiteX165" fmla="*/ 699367 w 1206769"/>
              <a:gd name="connsiteY165" fmla="*/ 515112 h 1684262"/>
              <a:gd name="connsiteX166" fmla="*/ 759089 w 1206769"/>
              <a:gd name="connsiteY166" fmla="*/ 438055 h 1684262"/>
              <a:gd name="connsiteX167" fmla="*/ 678317 w 1206769"/>
              <a:gd name="connsiteY167" fmla="*/ 611029 h 1684262"/>
              <a:gd name="connsiteX168" fmla="*/ 640217 w 1206769"/>
              <a:gd name="connsiteY168" fmla="*/ 587978 h 1684262"/>
              <a:gd name="connsiteX169" fmla="*/ 632216 w 1206769"/>
              <a:gd name="connsiteY169" fmla="*/ 453581 h 1684262"/>
              <a:gd name="connsiteX170" fmla="*/ 632216 w 1206769"/>
              <a:gd name="connsiteY170" fmla="*/ 453485 h 1684262"/>
              <a:gd name="connsiteX171" fmla="*/ 686032 w 1206769"/>
              <a:gd name="connsiteY171" fmla="*/ 837819 h 1684262"/>
              <a:gd name="connsiteX172" fmla="*/ 628310 w 1206769"/>
              <a:gd name="connsiteY172" fmla="*/ 930116 h 1684262"/>
              <a:gd name="connsiteX173" fmla="*/ 686032 w 1206769"/>
              <a:gd name="connsiteY173" fmla="*/ 837914 h 1684262"/>
              <a:gd name="connsiteX174" fmla="*/ 686032 w 1206769"/>
              <a:gd name="connsiteY174" fmla="*/ 837819 h 1684262"/>
              <a:gd name="connsiteX175" fmla="*/ 743658 w 1206769"/>
              <a:gd name="connsiteY175" fmla="*/ 1291400 h 1684262"/>
              <a:gd name="connsiteX176" fmla="*/ 547634 w 1206769"/>
              <a:gd name="connsiteY176" fmla="*/ 1206818 h 1684262"/>
              <a:gd name="connsiteX177" fmla="*/ 573446 w 1206769"/>
              <a:gd name="connsiteY177" fmla="*/ 1222439 h 1684262"/>
              <a:gd name="connsiteX178" fmla="*/ 603450 w 1206769"/>
              <a:gd name="connsiteY178" fmla="*/ 1227487 h 1684262"/>
              <a:gd name="connsiteX179" fmla="*/ 743658 w 1206769"/>
              <a:gd name="connsiteY179" fmla="*/ 1291495 h 1684262"/>
              <a:gd name="connsiteX180" fmla="*/ 743658 w 1206769"/>
              <a:gd name="connsiteY180" fmla="*/ 1291400 h 1684262"/>
              <a:gd name="connsiteX181" fmla="*/ 578399 w 1206769"/>
              <a:gd name="connsiteY181" fmla="*/ 945452 h 1684262"/>
              <a:gd name="connsiteX182" fmla="*/ 689842 w 1206769"/>
              <a:gd name="connsiteY182" fmla="*/ 1122236 h 1684262"/>
              <a:gd name="connsiteX183" fmla="*/ 578399 w 1206769"/>
              <a:gd name="connsiteY183" fmla="*/ 945547 h 1684262"/>
              <a:gd name="connsiteX184" fmla="*/ 578399 w 1206769"/>
              <a:gd name="connsiteY184" fmla="*/ 945452 h 1684262"/>
              <a:gd name="connsiteX185" fmla="*/ 351609 w 1206769"/>
              <a:gd name="connsiteY185" fmla="*/ 1045464 h 1684262"/>
              <a:gd name="connsiteX186" fmla="*/ 382375 w 1206769"/>
              <a:gd name="connsiteY186" fmla="*/ 887825 h 1684262"/>
              <a:gd name="connsiteX187" fmla="*/ 351609 w 1206769"/>
              <a:gd name="connsiteY187" fmla="*/ 1045559 h 1684262"/>
              <a:gd name="connsiteX188" fmla="*/ 351609 w 1206769"/>
              <a:gd name="connsiteY188" fmla="*/ 1045464 h 1684262"/>
              <a:gd name="connsiteX189" fmla="*/ 420761 w 1206769"/>
              <a:gd name="connsiteY189" fmla="*/ 1018413 h 1684262"/>
              <a:gd name="connsiteX190" fmla="*/ 605260 w 1206769"/>
              <a:gd name="connsiteY190" fmla="*/ 1180338 h 1684262"/>
              <a:gd name="connsiteX191" fmla="*/ 420761 w 1206769"/>
              <a:gd name="connsiteY191" fmla="*/ 1018413 h 1684262"/>
              <a:gd name="connsiteX192" fmla="*/ 366944 w 1206769"/>
              <a:gd name="connsiteY192" fmla="*/ 1414272 h 1684262"/>
              <a:gd name="connsiteX193" fmla="*/ 597640 w 1206769"/>
              <a:gd name="connsiteY193" fmla="*/ 1460468 h 1684262"/>
              <a:gd name="connsiteX194" fmla="*/ 366944 w 1206769"/>
              <a:gd name="connsiteY194" fmla="*/ 1414463 h 1684262"/>
              <a:gd name="connsiteX195" fmla="*/ 366944 w 1206769"/>
              <a:gd name="connsiteY195" fmla="*/ 1414272 h 1684262"/>
              <a:gd name="connsiteX196" fmla="*/ 536108 w 1206769"/>
              <a:gd name="connsiteY196" fmla="*/ 1644968 h 1684262"/>
              <a:gd name="connsiteX197" fmla="*/ 498008 w 1206769"/>
              <a:gd name="connsiteY197" fmla="*/ 1625918 h 1684262"/>
              <a:gd name="connsiteX198" fmla="*/ 471148 w 1206769"/>
              <a:gd name="connsiteY198" fmla="*/ 1618202 h 1684262"/>
              <a:gd name="connsiteX199" fmla="*/ 471148 w 1206769"/>
              <a:gd name="connsiteY199" fmla="*/ 1664399 h 1684262"/>
              <a:gd name="connsiteX200" fmla="*/ 401901 w 1206769"/>
              <a:gd name="connsiteY200" fmla="*/ 1579817 h 1684262"/>
              <a:gd name="connsiteX201" fmla="*/ 536108 w 1206769"/>
              <a:gd name="connsiteY201" fmla="*/ 1645158 h 1684262"/>
              <a:gd name="connsiteX202" fmla="*/ 536108 w 1206769"/>
              <a:gd name="connsiteY202" fmla="*/ 1644968 h 1684262"/>
              <a:gd name="connsiteX203" fmla="*/ 616785 w 1206769"/>
              <a:gd name="connsiteY203" fmla="*/ 1564196 h 1684262"/>
              <a:gd name="connsiteX204" fmla="*/ 555349 w 1206769"/>
              <a:gd name="connsiteY204" fmla="*/ 1541145 h 1684262"/>
              <a:gd name="connsiteX205" fmla="*/ 638597 w 1206769"/>
              <a:gd name="connsiteY205" fmla="*/ 1493520 h 1684262"/>
              <a:gd name="connsiteX206" fmla="*/ 739848 w 1206769"/>
              <a:gd name="connsiteY206" fmla="*/ 1525715 h 1684262"/>
              <a:gd name="connsiteX207" fmla="*/ 616785 w 1206769"/>
              <a:gd name="connsiteY207" fmla="*/ 1564386 h 1684262"/>
              <a:gd name="connsiteX208" fmla="*/ 616785 w 1206769"/>
              <a:gd name="connsiteY208" fmla="*/ 1564196 h 1684262"/>
              <a:gd name="connsiteX209" fmla="*/ 752231 w 1206769"/>
              <a:gd name="connsiteY209" fmla="*/ 1664779 h 1684262"/>
              <a:gd name="connsiteX210" fmla="*/ 739658 w 1206769"/>
              <a:gd name="connsiteY210" fmla="*/ 1664779 h 1684262"/>
              <a:gd name="connsiteX211" fmla="*/ 731180 w 1206769"/>
              <a:gd name="connsiteY211" fmla="*/ 1664779 h 1684262"/>
              <a:gd name="connsiteX212" fmla="*/ 727561 w 1206769"/>
              <a:gd name="connsiteY212" fmla="*/ 1664779 h 1684262"/>
              <a:gd name="connsiteX213" fmla="*/ 713750 w 1206769"/>
              <a:gd name="connsiteY213" fmla="*/ 1666780 h 1684262"/>
              <a:gd name="connsiteX214" fmla="*/ 704225 w 1206769"/>
              <a:gd name="connsiteY214" fmla="*/ 1665256 h 1684262"/>
              <a:gd name="connsiteX215" fmla="*/ 705558 w 1206769"/>
              <a:gd name="connsiteY215" fmla="*/ 1667733 h 1684262"/>
              <a:gd name="connsiteX216" fmla="*/ 790045 w 1206769"/>
              <a:gd name="connsiteY216" fmla="*/ 1610106 h 1684262"/>
              <a:gd name="connsiteX217" fmla="*/ 752231 w 1206769"/>
              <a:gd name="connsiteY217" fmla="*/ 1664970 h 1684262"/>
              <a:gd name="connsiteX218" fmla="*/ 752231 w 1206769"/>
              <a:gd name="connsiteY218" fmla="*/ 1664779 h 1684262"/>
              <a:gd name="connsiteX219" fmla="*/ 857863 w 1206769"/>
              <a:gd name="connsiteY219" fmla="*/ 1591056 h 1684262"/>
              <a:gd name="connsiteX220" fmla="*/ 838813 w 1206769"/>
              <a:gd name="connsiteY220" fmla="*/ 1568958 h 1684262"/>
              <a:gd name="connsiteX221" fmla="*/ 836146 w 1206769"/>
              <a:gd name="connsiteY221" fmla="*/ 1564291 h 1684262"/>
              <a:gd name="connsiteX222" fmla="*/ 955179 w 1206769"/>
              <a:gd name="connsiteY222" fmla="*/ 1500720 h 1684262"/>
              <a:gd name="connsiteX223" fmla="*/ 1066493 w 1206769"/>
              <a:gd name="connsiteY223" fmla="*/ 1492065 h 1684262"/>
              <a:gd name="connsiteX224" fmla="*/ 857863 w 1206769"/>
              <a:gd name="connsiteY224" fmla="*/ 1591247 h 1684262"/>
              <a:gd name="connsiteX225" fmla="*/ 857863 w 1206769"/>
              <a:gd name="connsiteY225" fmla="*/ 1591056 h 1684262"/>
              <a:gd name="connsiteX226" fmla="*/ 1054979 w 1206769"/>
              <a:gd name="connsiteY226" fmla="*/ 1445037 h 1684262"/>
              <a:gd name="connsiteX227" fmla="*/ 916632 w 1206769"/>
              <a:gd name="connsiteY227" fmla="*/ 1468184 h 1684262"/>
              <a:gd name="connsiteX228" fmla="*/ 1028170 w 1206769"/>
              <a:gd name="connsiteY228" fmla="*/ 1445228 h 1684262"/>
              <a:gd name="connsiteX229" fmla="*/ 1054979 w 1206769"/>
              <a:gd name="connsiteY229" fmla="*/ 1445037 h 1684262"/>
              <a:gd name="connsiteX230" fmla="*/ 862816 w 1206769"/>
              <a:gd name="connsiteY230" fmla="*/ 1410462 h 1684262"/>
              <a:gd name="connsiteX231" fmla="*/ 647551 w 1206769"/>
              <a:gd name="connsiteY231" fmla="*/ 1448562 h 1684262"/>
              <a:gd name="connsiteX232" fmla="*/ 862816 w 1206769"/>
              <a:gd name="connsiteY232" fmla="*/ 1410653 h 1684262"/>
              <a:gd name="connsiteX233" fmla="*/ 862816 w 1206769"/>
              <a:gd name="connsiteY233" fmla="*/ 1410462 h 1684262"/>
              <a:gd name="connsiteX234" fmla="*/ 689842 w 1206769"/>
              <a:gd name="connsiteY234" fmla="*/ 1391412 h 1684262"/>
              <a:gd name="connsiteX235" fmla="*/ 924347 w 1206769"/>
              <a:gd name="connsiteY235" fmla="*/ 1306830 h 1684262"/>
              <a:gd name="connsiteX236" fmla="*/ 689842 w 1206769"/>
              <a:gd name="connsiteY236" fmla="*/ 1391412 h 1684262"/>
              <a:gd name="connsiteX237" fmla="*/ 1162663 w 1206769"/>
              <a:gd name="connsiteY237" fmla="*/ 1057085 h 1684262"/>
              <a:gd name="connsiteX238" fmla="*/ 1148756 w 1206769"/>
              <a:gd name="connsiteY238" fmla="*/ 1134428 h 1684262"/>
              <a:gd name="connsiteX239" fmla="*/ 1066841 w 1206769"/>
              <a:gd name="connsiteY239" fmla="*/ 1139762 h 1684262"/>
              <a:gd name="connsiteX240" fmla="*/ 1035790 w 1206769"/>
              <a:gd name="connsiteY240" fmla="*/ 1087755 h 1684262"/>
              <a:gd name="connsiteX241" fmla="*/ 1162663 w 1206769"/>
              <a:gd name="connsiteY241" fmla="*/ 1057085 h 1684262"/>
              <a:gd name="connsiteX242" fmla="*/ 987913 w 1206769"/>
              <a:gd name="connsiteY242" fmla="*/ 1181170 h 1684262"/>
              <a:gd name="connsiteX243" fmla="*/ 958923 w 1206769"/>
              <a:gd name="connsiteY243" fmla="*/ 1264444 h 1684262"/>
              <a:gd name="connsiteX244" fmla="*/ 905107 w 1206769"/>
              <a:gd name="connsiteY244" fmla="*/ 1118330 h 1684262"/>
              <a:gd name="connsiteX245" fmla="*/ 987913 w 1206769"/>
              <a:gd name="connsiteY245"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255883 w 1206769"/>
              <a:gd name="connsiteY74" fmla="*/ 1502664 h 1684262"/>
              <a:gd name="connsiteX75" fmla="*/ 255883 w 1206769"/>
              <a:gd name="connsiteY75" fmla="*/ 1502664 h 1684262"/>
              <a:gd name="connsiteX76" fmla="*/ 239976 w 1206769"/>
              <a:gd name="connsiteY76" fmla="*/ 1484281 h 1684262"/>
              <a:gd name="connsiteX77" fmla="*/ 203495 w 1206769"/>
              <a:gd name="connsiteY77" fmla="*/ 1484281 h 1684262"/>
              <a:gd name="connsiteX78" fmla="*/ 187303 w 1206769"/>
              <a:gd name="connsiteY78" fmla="*/ 1499140 h 1684262"/>
              <a:gd name="connsiteX79" fmla="*/ 490674 w 1206769"/>
              <a:gd name="connsiteY79" fmla="*/ 1673352 h 1684262"/>
              <a:gd name="connsiteX80" fmla="*/ 757374 w 1206769"/>
              <a:gd name="connsiteY80" fmla="*/ 1682401 h 1684262"/>
              <a:gd name="connsiteX81" fmla="*/ 988070 w 1206769"/>
              <a:gd name="connsiteY81" fmla="*/ 1594485 h 1684262"/>
              <a:gd name="connsiteX82" fmla="*/ 1152566 w 1206769"/>
              <a:gd name="connsiteY82" fmla="*/ 1394460 h 1684262"/>
              <a:gd name="connsiteX83" fmla="*/ 918822 w 1206769"/>
              <a:gd name="connsiteY83" fmla="*/ 1363507 h 1684262"/>
              <a:gd name="connsiteX84" fmla="*/ 802904 w 1206769"/>
              <a:gd name="connsiteY84" fmla="*/ 1350454 h 1684262"/>
              <a:gd name="connsiteX85" fmla="*/ 841956 w 1206769"/>
              <a:gd name="connsiteY85" fmla="*/ 1326547 h 1684262"/>
              <a:gd name="connsiteX86" fmla="*/ 1018286 w 1206769"/>
              <a:gd name="connsiteY86" fmla="*/ 1315425 h 1684262"/>
              <a:gd name="connsiteX87" fmla="*/ 980354 w 1206769"/>
              <a:gd name="connsiteY87" fmla="*/ 1268921 h 1684262"/>
              <a:gd name="connsiteX88" fmla="*/ 1091488 w 1206769"/>
              <a:gd name="connsiteY88" fmla="*/ 1221043 h 1684262"/>
              <a:gd name="connsiteX89" fmla="*/ 911203 w 1206769"/>
              <a:gd name="connsiteY89" fmla="*/ 1022890 h 1684262"/>
              <a:gd name="connsiteX90" fmla="*/ 1193429 w 1206769"/>
              <a:gd name="connsiteY90" fmla="*/ 899446 h 1684262"/>
              <a:gd name="connsiteX91" fmla="*/ 759089 w 1206769"/>
              <a:gd name="connsiteY91" fmla="*/ 61246 h 1684262"/>
              <a:gd name="connsiteX92" fmla="*/ 720989 w 1206769"/>
              <a:gd name="connsiteY92" fmla="*/ 145828 h 1684262"/>
              <a:gd name="connsiteX93" fmla="*/ 759089 w 1206769"/>
              <a:gd name="connsiteY93" fmla="*/ 61436 h 1684262"/>
              <a:gd name="connsiteX94" fmla="*/ 759089 w 1206769"/>
              <a:gd name="connsiteY94" fmla="*/ 61246 h 1684262"/>
              <a:gd name="connsiteX95" fmla="*/ 363611 w 1206769"/>
              <a:gd name="connsiteY95" fmla="*/ 545783 h 1684262"/>
              <a:gd name="connsiteX96" fmla="*/ 348275 w 1206769"/>
              <a:gd name="connsiteY96" fmla="*/ 553498 h 1684262"/>
              <a:gd name="connsiteX97" fmla="*/ 363611 w 1206769"/>
              <a:gd name="connsiteY97" fmla="*/ 545783 h 1684262"/>
              <a:gd name="connsiteX98" fmla="*/ 232451 w 1206769"/>
              <a:gd name="connsiteY98" fmla="*/ 523113 h 1684262"/>
              <a:gd name="connsiteX99" fmla="*/ 254694 w 1206769"/>
              <a:gd name="connsiteY99" fmla="*/ 664096 h 1684262"/>
              <a:gd name="connsiteX100" fmla="*/ 232451 w 1206769"/>
              <a:gd name="connsiteY100" fmla="*/ 523113 h 1684262"/>
              <a:gd name="connsiteX101" fmla="*/ 340084 w 1206769"/>
              <a:gd name="connsiteY101" fmla="*/ 692277 h 1684262"/>
              <a:gd name="connsiteX102" fmla="*/ 470767 w 1206769"/>
              <a:gd name="connsiteY102" fmla="*/ 684562 h 1684262"/>
              <a:gd name="connsiteX103" fmla="*/ 340084 w 1206769"/>
              <a:gd name="connsiteY103" fmla="*/ 691896 h 1684262"/>
              <a:gd name="connsiteX104" fmla="*/ 340084 w 1206769"/>
              <a:gd name="connsiteY104" fmla="*/ 692277 h 1684262"/>
              <a:gd name="connsiteX105" fmla="*/ 382375 w 1206769"/>
              <a:gd name="connsiteY105" fmla="*/ 615410 h 1684262"/>
              <a:gd name="connsiteX106" fmla="*/ 516868 w 1206769"/>
              <a:gd name="connsiteY106" fmla="*/ 688372 h 1684262"/>
              <a:gd name="connsiteX107" fmla="*/ 382661 w 1206769"/>
              <a:gd name="connsiteY107" fmla="*/ 615029 h 1684262"/>
              <a:gd name="connsiteX108" fmla="*/ 382375 w 1206769"/>
              <a:gd name="connsiteY108" fmla="*/ 615410 h 1684262"/>
              <a:gd name="connsiteX109" fmla="*/ 201400 w 1206769"/>
              <a:gd name="connsiteY109" fmla="*/ 907542 h 1684262"/>
              <a:gd name="connsiteX110" fmla="*/ 163300 w 1206769"/>
              <a:gd name="connsiteY110" fmla="*/ 838295 h 1684262"/>
              <a:gd name="connsiteX111" fmla="*/ 201686 w 1206769"/>
              <a:gd name="connsiteY111" fmla="*/ 907161 h 1684262"/>
              <a:gd name="connsiteX112" fmla="*/ 201400 w 1206769"/>
              <a:gd name="connsiteY112" fmla="*/ 907542 h 1684262"/>
              <a:gd name="connsiteX113" fmla="*/ 97811 w 1206769"/>
              <a:gd name="connsiteY113" fmla="*/ 1285557 h 1684262"/>
              <a:gd name="connsiteX114" fmla="*/ 123279 w 1206769"/>
              <a:gd name="connsiteY114" fmla="*/ 1264178 h 1684262"/>
              <a:gd name="connsiteX115" fmla="*/ 231975 w 1206769"/>
              <a:gd name="connsiteY115" fmla="*/ 1341501 h 1684262"/>
              <a:gd name="connsiteX116" fmla="*/ 97811 w 1206769"/>
              <a:gd name="connsiteY116" fmla="*/ 1285557 h 1684262"/>
              <a:gd name="connsiteX117" fmla="*/ 232928 w 1206769"/>
              <a:gd name="connsiteY117" fmla="*/ 1376077 h 1684262"/>
              <a:gd name="connsiteX118" fmla="*/ 279029 w 1206769"/>
              <a:gd name="connsiteY118" fmla="*/ 1379887 h 1684262"/>
              <a:gd name="connsiteX119" fmla="*/ 232451 w 1206769"/>
              <a:gd name="connsiteY119" fmla="*/ 1376077 h 1684262"/>
              <a:gd name="connsiteX120" fmla="*/ 232928 w 1206769"/>
              <a:gd name="connsiteY120" fmla="*/ 1376077 h 1684262"/>
              <a:gd name="connsiteX121" fmla="*/ 856244 w 1206769"/>
              <a:gd name="connsiteY121" fmla="*/ 715613 h 1684262"/>
              <a:gd name="connsiteX122" fmla="*/ 817635 w 1206769"/>
              <a:gd name="connsiteY122" fmla="*/ 708913 h 1684262"/>
              <a:gd name="connsiteX123" fmla="*/ 721084 w 1206769"/>
              <a:gd name="connsiteY123" fmla="*/ 657225 h 1684262"/>
              <a:gd name="connsiteX124" fmla="*/ 855767 w 1206769"/>
              <a:gd name="connsiteY124" fmla="*/ 715613 h 1684262"/>
              <a:gd name="connsiteX125" fmla="*/ 856244 w 1206769"/>
              <a:gd name="connsiteY125" fmla="*/ 715613 h 1684262"/>
              <a:gd name="connsiteX126" fmla="*/ 663458 w 1206769"/>
              <a:gd name="connsiteY126" fmla="*/ 722662 h 1684262"/>
              <a:gd name="connsiteX127" fmla="*/ 644408 w 1206769"/>
              <a:gd name="connsiteY127" fmla="*/ 807149 h 1684262"/>
              <a:gd name="connsiteX128" fmla="*/ 662981 w 1206769"/>
              <a:gd name="connsiteY128" fmla="*/ 723138 h 1684262"/>
              <a:gd name="connsiteX129" fmla="*/ 663458 w 1206769"/>
              <a:gd name="connsiteY129" fmla="*/ 722662 h 1684262"/>
              <a:gd name="connsiteX130" fmla="*/ 628882 w 1206769"/>
              <a:gd name="connsiteY130" fmla="*/ 753332 h 1684262"/>
              <a:gd name="connsiteX131" fmla="*/ 655742 w 1206769"/>
              <a:gd name="connsiteY131" fmla="*/ 726472 h 1684262"/>
              <a:gd name="connsiteX132" fmla="*/ 628406 w 1206769"/>
              <a:gd name="connsiteY132" fmla="*/ 753332 h 1684262"/>
              <a:gd name="connsiteX133" fmla="*/ 628882 w 1206769"/>
              <a:gd name="connsiteY133" fmla="*/ 753332 h 1684262"/>
              <a:gd name="connsiteX134" fmla="*/ 771090 w 1206769"/>
              <a:gd name="connsiteY134" fmla="*/ 757237 h 1684262"/>
              <a:gd name="connsiteX135" fmla="*/ 690318 w 1206769"/>
              <a:gd name="connsiteY135" fmla="*/ 822579 h 1684262"/>
              <a:gd name="connsiteX136" fmla="*/ 770614 w 1206769"/>
              <a:gd name="connsiteY136" fmla="*/ 757237 h 1684262"/>
              <a:gd name="connsiteX137" fmla="*/ 771090 w 1206769"/>
              <a:gd name="connsiteY137" fmla="*/ 757237 h 1684262"/>
              <a:gd name="connsiteX138" fmla="*/ 759565 w 1206769"/>
              <a:gd name="connsiteY138" fmla="*/ 538162 h 1684262"/>
              <a:gd name="connsiteX139" fmla="*/ 851767 w 1206769"/>
              <a:gd name="connsiteY139" fmla="*/ 480536 h 1684262"/>
              <a:gd name="connsiteX140" fmla="*/ 759089 w 1206769"/>
              <a:gd name="connsiteY140" fmla="*/ 538067 h 1684262"/>
              <a:gd name="connsiteX141" fmla="*/ 759565 w 1206769"/>
              <a:gd name="connsiteY141" fmla="*/ 538162 h 1684262"/>
              <a:gd name="connsiteX142" fmla="*/ 877961 w 1206769"/>
              <a:gd name="connsiteY142" fmla="*/ 342138 h 1684262"/>
              <a:gd name="connsiteX143" fmla="*/ 812619 w 1206769"/>
              <a:gd name="connsiteY143" fmla="*/ 442055 h 1684262"/>
              <a:gd name="connsiteX144" fmla="*/ 877961 w 1206769"/>
              <a:gd name="connsiteY144" fmla="*/ 342138 h 1684262"/>
              <a:gd name="connsiteX145" fmla="*/ 681841 w 1206769"/>
              <a:gd name="connsiteY145" fmla="*/ 323088 h 1684262"/>
              <a:gd name="connsiteX146" fmla="*/ 758803 w 1206769"/>
              <a:gd name="connsiteY146" fmla="*/ 430816 h 1684262"/>
              <a:gd name="connsiteX147" fmla="*/ 643455 w 1206769"/>
              <a:gd name="connsiteY147" fmla="*/ 396145 h 1684262"/>
              <a:gd name="connsiteX148" fmla="*/ 639550 w 1206769"/>
              <a:gd name="connsiteY148" fmla="*/ 438436 h 1684262"/>
              <a:gd name="connsiteX149" fmla="*/ 682127 w 1206769"/>
              <a:gd name="connsiteY149" fmla="*/ 323088 h 1684262"/>
              <a:gd name="connsiteX150" fmla="*/ 681841 w 1206769"/>
              <a:gd name="connsiteY150" fmla="*/ 323088 h 1684262"/>
              <a:gd name="connsiteX151" fmla="*/ 351323 w 1206769"/>
              <a:gd name="connsiteY151" fmla="*/ 219361 h 1684262"/>
              <a:gd name="connsiteX152" fmla="*/ 383994 w 1206769"/>
              <a:gd name="connsiteY152" fmla="*/ 183070 h 1684262"/>
              <a:gd name="connsiteX153" fmla="*/ 403711 w 1206769"/>
              <a:gd name="connsiteY153" fmla="*/ 175069 h 1684262"/>
              <a:gd name="connsiteX154" fmla="*/ 411331 w 1206769"/>
              <a:gd name="connsiteY154" fmla="*/ 176117 h 1684262"/>
              <a:gd name="connsiteX155" fmla="*/ 569351 w 1206769"/>
              <a:gd name="connsiteY155" fmla="*/ 242792 h 1684262"/>
              <a:gd name="connsiteX156" fmla="*/ 569922 w 1206769"/>
              <a:gd name="connsiteY156" fmla="*/ 242792 h 1684262"/>
              <a:gd name="connsiteX157" fmla="*/ 558873 w 1206769"/>
              <a:gd name="connsiteY157" fmla="*/ 299942 h 1684262"/>
              <a:gd name="connsiteX158" fmla="*/ 351609 w 1206769"/>
              <a:gd name="connsiteY158" fmla="*/ 219075 h 1684262"/>
              <a:gd name="connsiteX159" fmla="*/ 351323 w 1206769"/>
              <a:gd name="connsiteY159" fmla="*/ 219361 h 1684262"/>
              <a:gd name="connsiteX160" fmla="*/ 470767 w 1206769"/>
              <a:gd name="connsiteY160" fmla="*/ 361188 h 1684262"/>
              <a:gd name="connsiteX161" fmla="*/ 566874 w 1206769"/>
              <a:gd name="connsiteY161" fmla="*/ 503396 h 1684262"/>
              <a:gd name="connsiteX162" fmla="*/ 470767 w 1206769"/>
              <a:gd name="connsiteY162" fmla="*/ 361188 h 1684262"/>
              <a:gd name="connsiteX163" fmla="*/ 632216 w 1206769"/>
              <a:gd name="connsiteY163" fmla="*/ 453485 h 1684262"/>
              <a:gd name="connsiteX164" fmla="*/ 699367 w 1206769"/>
              <a:gd name="connsiteY164" fmla="*/ 515112 h 1684262"/>
              <a:gd name="connsiteX165" fmla="*/ 759089 w 1206769"/>
              <a:gd name="connsiteY165" fmla="*/ 438055 h 1684262"/>
              <a:gd name="connsiteX166" fmla="*/ 678317 w 1206769"/>
              <a:gd name="connsiteY166" fmla="*/ 611029 h 1684262"/>
              <a:gd name="connsiteX167" fmla="*/ 640217 w 1206769"/>
              <a:gd name="connsiteY167" fmla="*/ 587978 h 1684262"/>
              <a:gd name="connsiteX168" fmla="*/ 632216 w 1206769"/>
              <a:gd name="connsiteY168" fmla="*/ 453581 h 1684262"/>
              <a:gd name="connsiteX169" fmla="*/ 632216 w 1206769"/>
              <a:gd name="connsiteY169" fmla="*/ 453485 h 1684262"/>
              <a:gd name="connsiteX170" fmla="*/ 686032 w 1206769"/>
              <a:gd name="connsiteY170" fmla="*/ 837819 h 1684262"/>
              <a:gd name="connsiteX171" fmla="*/ 628310 w 1206769"/>
              <a:gd name="connsiteY171" fmla="*/ 930116 h 1684262"/>
              <a:gd name="connsiteX172" fmla="*/ 686032 w 1206769"/>
              <a:gd name="connsiteY172" fmla="*/ 837914 h 1684262"/>
              <a:gd name="connsiteX173" fmla="*/ 686032 w 1206769"/>
              <a:gd name="connsiteY173" fmla="*/ 837819 h 1684262"/>
              <a:gd name="connsiteX174" fmla="*/ 743658 w 1206769"/>
              <a:gd name="connsiteY174" fmla="*/ 1291400 h 1684262"/>
              <a:gd name="connsiteX175" fmla="*/ 547634 w 1206769"/>
              <a:gd name="connsiteY175" fmla="*/ 1206818 h 1684262"/>
              <a:gd name="connsiteX176" fmla="*/ 573446 w 1206769"/>
              <a:gd name="connsiteY176" fmla="*/ 1222439 h 1684262"/>
              <a:gd name="connsiteX177" fmla="*/ 603450 w 1206769"/>
              <a:gd name="connsiteY177" fmla="*/ 1227487 h 1684262"/>
              <a:gd name="connsiteX178" fmla="*/ 743658 w 1206769"/>
              <a:gd name="connsiteY178" fmla="*/ 1291495 h 1684262"/>
              <a:gd name="connsiteX179" fmla="*/ 743658 w 1206769"/>
              <a:gd name="connsiteY179" fmla="*/ 1291400 h 1684262"/>
              <a:gd name="connsiteX180" fmla="*/ 578399 w 1206769"/>
              <a:gd name="connsiteY180" fmla="*/ 945452 h 1684262"/>
              <a:gd name="connsiteX181" fmla="*/ 689842 w 1206769"/>
              <a:gd name="connsiteY181" fmla="*/ 1122236 h 1684262"/>
              <a:gd name="connsiteX182" fmla="*/ 578399 w 1206769"/>
              <a:gd name="connsiteY182" fmla="*/ 945547 h 1684262"/>
              <a:gd name="connsiteX183" fmla="*/ 578399 w 1206769"/>
              <a:gd name="connsiteY183" fmla="*/ 945452 h 1684262"/>
              <a:gd name="connsiteX184" fmla="*/ 351609 w 1206769"/>
              <a:gd name="connsiteY184" fmla="*/ 1045464 h 1684262"/>
              <a:gd name="connsiteX185" fmla="*/ 382375 w 1206769"/>
              <a:gd name="connsiteY185" fmla="*/ 887825 h 1684262"/>
              <a:gd name="connsiteX186" fmla="*/ 351609 w 1206769"/>
              <a:gd name="connsiteY186" fmla="*/ 1045559 h 1684262"/>
              <a:gd name="connsiteX187" fmla="*/ 351609 w 1206769"/>
              <a:gd name="connsiteY187" fmla="*/ 1045464 h 1684262"/>
              <a:gd name="connsiteX188" fmla="*/ 420761 w 1206769"/>
              <a:gd name="connsiteY188" fmla="*/ 1018413 h 1684262"/>
              <a:gd name="connsiteX189" fmla="*/ 605260 w 1206769"/>
              <a:gd name="connsiteY189" fmla="*/ 1180338 h 1684262"/>
              <a:gd name="connsiteX190" fmla="*/ 420761 w 1206769"/>
              <a:gd name="connsiteY190" fmla="*/ 1018413 h 1684262"/>
              <a:gd name="connsiteX191" fmla="*/ 366944 w 1206769"/>
              <a:gd name="connsiteY191" fmla="*/ 1414272 h 1684262"/>
              <a:gd name="connsiteX192" fmla="*/ 597640 w 1206769"/>
              <a:gd name="connsiteY192" fmla="*/ 1460468 h 1684262"/>
              <a:gd name="connsiteX193" fmla="*/ 366944 w 1206769"/>
              <a:gd name="connsiteY193" fmla="*/ 1414463 h 1684262"/>
              <a:gd name="connsiteX194" fmla="*/ 366944 w 1206769"/>
              <a:gd name="connsiteY194" fmla="*/ 1414272 h 1684262"/>
              <a:gd name="connsiteX195" fmla="*/ 536108 w 1206769"/>
              <a:gd name="connsiteY195" fmla="*/ 1644968 h 1684262"/>
              <a:gd name="connsiteX196" fmla="*/ 498008 w 1206769"/>
              <a:gd name="connsiteY196" fmla="*/ 1625918 h 1684262"/>
              <a:gd name="connsiteX197" fmla="*/ 471148 w 1206769"/>
              <a:gd name="connsiteY197" fmla="*/ 1618202 h 1684262"/>
              <a:gd name="connsiteX198" fmla="*/ 471148 w 1206769"/>
              <a:gd name="connsiteY198" fmla="*/ 1664399 h 1684262"/>
              <a:gd name="connsiteX199" fmla="*/ 401901 w 1206769"/>
              <a:gd name="connsiteY199" fmla="*/ 1579817 h 1684262"/>
              <a:gd name="connsiteX200" fmla="*/ 536108 w 1206769"/>
              <a:gd name="connsiteY200" fmla="*/ 1645158 h 1684262"/>
              <a:gd name="connsiteX201" fmla="*/ 536108 w 1206769"/>
              <a:gd name="connsiteY201" fmla="*/ 1644968 h 1684262"/>
              <a:gd name="connsiteX202" fmla="*/ 616785 w 1206769"/>
              <a:gd name="connsiteY202" fmla="*/ 1564196 h 1684262"/>
              <a:gd name="connsiteX203" fmla="*/ 555349 w 1206769"/>
              <a:gd name="connsiteY203" fmla="*/ 1541145 h 1684262"/>
              <a:gd name="connsiteX204" fmla="*/ 638597 w 1206769"/>
              <a:gd name="connsiteY204" fmla="*/ 1493520 h 1684262"/>
              <a:gd name="connsiteX205" fmla="*/ 739848 w 1206769"/>
              <a:gd name="connsiteY205" fmla="*/ 1525715 h 1684262"/>
              <a:gd name="connsiteX206" fmla="*/ 616785 w 1206769"/>
              <a:gd name="connsiteY206" fmla="*/ 1564386 h 1684262"/>
              <a:gd name="connsiteX207" fmla="*/ 616785 w 1206769"/>
              <a:gd name="connsiteY207" fmla="*/ 1564196 h 1684262"/>
              <a:gd name="connsiteX208" fmla="*/ 752231 w 1206769"/>
              <a:gd name="connsiteY208" fmla="*/ 1664779 h 1684262"/>
              <a:gd name="connsiteX209" fmla="*/ 739658 w 1206769"/>
              <a:gd name="connsiteY209" fmla="*/ 1664779 h 1684262"/>
              <a:gd name="connsiteX210" fmla="*/ 731180 w 1206769"/>
              <a:gd name="connsiteY210" fmla="*/ 1664779 h 1684262"/>
              <a:gd name="connsiteX211" fmla="*/ 727561 w 1206769"/>
              <a:gd name="connsiteY211" fmla="*/ 1664779 h 1684262"/>
              <a:gd name="connsiteX212" fmla="*/ 713750 w 1206769"/>
              <a:gd name="connsiteY212" fmla="*/ 1666780 h 1684262"/>
              <a:gd name="connsiteX213" fmla="*/ 704225 w 1206769"/>
              <a:gd name="connsiteY213" fmla="*/ 1665256 h 1684262"/>
              <a:gd name="connsiteX214" fmla="*/ 705558 w 1206769"/>
              <a:gd name="connsiteY214" fmla="*/ 1667733 h 1684262"/>
              <a:gd name="connsiteX215" fmla="*/ 790045 w 1206769"/>
              <a:gd name="connsiteY215" fmla="*/ 1610106 h 1684262"/>
              <a:gd name="connsiteX216" fmla="*/ 752231 w 1206769"/>
              <a:gd name="connsiteY216" fmla="*/ 1664970 h 1684262"/>
              <a:gd name="connsiteX217" fmla="*/ 752231 w 1206769"/>
              <a:gd name="connsiteY217" fmla="*/ 1664779 h 1684262"/>
              <a:gd name="connsiteX218" fmla="*/ 857863 w 1206769"/>
              <a:gd name="connsiteY218" fmla="*/ 1591056 h 1684262"/>
              <a:gd name="connsiteX219" fmla="*/ 838813 w 1206769"/>
              <a:gd name="connsiteY219" fmla="*/ 1568958 h 1684262"/>
              <a:gd name="connsiteX220" fmla="*/ 836146 w 1206769"/>
              <a:gd name="connsiteY220" fmla="*/ 1564291 h 1684262"/>
              <a:gd name="connsiteX221" fmla="*/ 955179 w 1206769"/>
              <a:gd name="connsiteY221" fmla="*/ 1500720 h 1684262"/>
              <a:gd name="connsiteX222" fmla="*/ 1066493 w 1206769"/>
              <a:gd name="connsiteY222" fmla="*/ 1492065 h 1684262"/>
              <a:gd name="connsiteX223" fmla="*/ 857863 w 1206769"/>
              <a:gd name="connsiteY223" fmla="*/ 1591247 h 1684262"/>
              <a:gd name="connsiteX224" fmla="*/ 857863 w 1206769"/>
              <a:gd name="connsiteY224" fmla="*/ 1591056 h 1684262"/>
              <a:gd name="connsiteX225" fmla="*/ 1054979 w 1206769"/>
              <a:gd name="connsiteY225" fmla="*/ 1445037 h 1684262"/>
              <a:gd name="connsiteX226" fmla="*/ 916632 w 1206769"/>
              <a:gd name="connsiteY226" fmla="*/ 1468184 h 1684262"/>
              <a:gd name="connsiteX227" fmla="*/ 1028170 w 1206769"/>
              <a:gd name="connsiteY227" fmla="*/ 1445228 h 1684262"/>
              <a:gd name="connsiteX228" fmla="*/ 1054979 w 1206769"/>
              <a:gd name="connsiteY228" fmla="*/ 1445037 h 1684262"/>
              <a:gd name="connsiteX229" fmla="*/ 862816 w 1206769"/>
              <a:gd name="connsiteY229" fmla="*/ 1410462 h 1684262"/>
              <a:gd name="connsiteX230" fmla="*/ 647551 w 1206769"/>
              <a:gd name="connsiteY230" fmla="*/ 1448562 h 1684262"/>
              <a:gd name="connsiteX231" fmla="*/ 862816 w 1206769"/>
              <a:gd name="connsiteY231" fmla="*/ 1410653 h 1684262"/>
              <a:gd name="connsiteX232" fmla="*/ 862816 w 1206769"/>
              <a:gd name="connsiteY232" fmla="*/ 1410462 h 1684262"/>
              <a:gd name="connsiteX233" fmla="*/ 689842 w 1206769"/>
              <a:gd name="connsiteY233" fmla="*/ 1391412 h 1684262"/>
              <a:gd name="connsiteX234" fmla="*/ 924347 w 1206769"/>
              <a:gd name="connsiteY234" fmla="*/ 1306830 h 1684262"/>
              <a:gd name="connsiteX235" fmla="*/ 689842 w 1206769"/>
              <a:gd name="connsiteY235" fmla="*/ 1391412 h 1684262"/>
              <a:gd name="connsiteX236" fmla="*/ 1162663 w 1206769"/>
              <a:gd name="connsiteY236" fmla="*/ 1057085 h 1684262"/>
              <a:gd name="connsiteX237" fmla="*/ 1148756 w 1206769"/>
              <a:gd name="connsiteY237" fmla="*/ 1134428 h 1684262"/>
              <a:gd name="connsiteX238" fmla="*/ 1066841 w 1206769"/>
              <a:gd name="connsiteY238" fmla="*/ 1139762 h 1684262"/>
              <a:gd name="connsiteX239" fmla="*/ 1035790 w 1206769"/>
              <a:gd name="connsiteY239" fmla="*/ 1087755 h 1684262"/>
              <a:gd name="connsiteX240" fmla="*/ 1162663 w 1206769"/>
              <a:gd name="connsiteY240" fmla="*/ 1057085 h 1684262"/>
              <a:gd name="connsiteX241" fmla="*/ 987913 w 1206769"/>
              <a:gd name="connsiteY241" fmla="*/ 1181170 h 1684262"/>
              <a:gd name="connsiteX242" fmla="*/ 958923 w 1206769"/>
              <a:gd name="connsiteY242" fmla="*/ 1264444 h 1684262"/>
              <a:gd name="connsiteX243" fmla="*/ 905107 w 1206769"/>
              <a:gd name="connsiteY243" fmla="*/ 1118330 h 1684262"/>
              <a:gd name="connsiteX244" fmla="*/ 987913 w 1206769"/>
              <a:gd name="connsiteY244"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255883 w 1206769"/>
              <a:gd name="connsiteY73" fmla="*/ 1502664 h 1684262"/>
              <a:gd name="connsiteX74" fmla="*/ 255883 w 1206769"/>
              <a:gd name="connsiteY74" fmla="*/ 1502664 h 1684262"/>
              <a:gd name="connsiteX75" fmla="*/ 239976 w 1206769"/>
              <a:gd name="connsiteY75" fmla="*/ 1484281 h 1684262"/>
              <a:gd name="connsiteX76" fmla="*/ 203495 w 1206769"/>
              <a:gd name="connsiteY76" fmla="*/ 1484281 h 1684262"/>
              <a:gd name="connsiteX77" fmla="*/ 187303 w 1206769"/>
              <a:gd name="connsiteY77" fmla="*/ 1499140 h 1684262"/>
              <a:gd name="connsiteX78" fmla="*/ 490674 w 1206769"/>
              <a:gd name="connsiteY78" fmla="*/ 1673352 h 1684262"/>
              <a:gd name="connsiteX79" fmla="*/ 757374 w 1206769"/>
              <a:gd name="connsiteY79" fmla="*/ 1682401 h 1684262"/>
              <a:gd name="connsiteX80" fmla="*/ 988070 w 1206769"/>
              <a:gd name="connsiteY80" fmla="*/ 1594485 h 1684262"/>
              <a:gd name="connsiteX81" fmla="*/ 1152566 w 1206769"/>
              <a:gd name="connsiteY81" fmla="*/ 1394460 h 1684262"/>
              <a:gd name="connsiteX82" fmla="*/ 918822 w 1206769"/>
              <a:gd name="connsiteY82" fmla="*/ 1363507 h 1684262"/>
              <a:gd name="connsiteX83" fmla="*/ 802904 w 1206769"/>
              <a:gd name="connsiteY83" fmla="*/ 1350454 h 1684262"/>
              <a:gd name="connsiteX84" fmla="*/ 841956 w 1206769"/>
              <a:gd name="connsiteY84" fmla="*/ 1326547 h 1684262"/>
              <a:gd name="connsiteX85" fmla="*/ 1018286 w 1206769"/>
              <a:gd name="connsiteY85" fmla="*/ 1315425 h 1684262"/>
              <a:gd name="connsiteX86" fmla="*/ 980354 w 1206769"/>
              <a:gd name="connsiteY86" fmla="*/ 1268921 h 1684262"/>
              <a:gd name="connsiteX87" fmla="*/ 1091488 w 1206769"/>
              <a:gd name="connsiteY87" fmla="*/ 1221043 h 1684262"/>
              <a:gd name="connsiteX88" fmla="*/ 911203 w 1206769"/>
              <a:gd name="connsiteY88" fmla="*/ 1022890 h 1684262"/>
              <a:gd name="connsiteX89" fmla="*/ 1193429 w 1206769"/>
              <a:gd name="connsiteY89" fmla="*/ 899446 h 1684262"/>
              <a:gd name="connsiteX90" fmla="*/ 759089 w 1206769"/>
              <a:gd name="connsiteY90" fmla="*/ 61246 h 1684262"/>
              <a:gd name="connsiteX91" fmla="*/ 720989 w 1206769"/>
              <a:gd name="connsiteY91" fmla="*/ 145828 h 1684262"/>
              <a:gd name="connsiteX92" fmla="*/ 759089 w 1206769"/>
              <a:gd name="connsiteY92" fmla="*/ 61436 h 1684262"/>
              <a:gd name="connsiteX93" fmla="*/ 759089 w 1206769"/>
              <a:gd name="connsiteY93" fmla="*/ 61246 h 1684262"/>
              <a:gd name="connsiteX94" fmla="*/ 363611 w 1206769"/>
              <a:gd name="connsiteY94" fmla="*/ 545783 h 1684262"/>
              <a:gd name="connsiteX95" fmla="*/ 348275 w 1206769"/>
              <a:gd name="connsiteY95" fmla="*/ 553498 h 1684262"/>
              <a:gd name="connsiteX96" fmla="*/ 363611 w 1206769"/>
              <a:gd name="connsiteY96" fmla="*/ 545783 h 1684262"/>
              <a:gd name="connsiteX97" fmla="*/ 232451 w 1206769"/>
              <a:gd name="connsiteY97" fmla="*/ 523113 h 1684262"/>
              <a:gd name="connsiteX98" fmla="*/ 254694 w 1206769"/>
              <a:gd name="connsiteY98" fmla="*/ 664096 h 1684262"/>
              <a:gd name="connsiteX99" fmla="*/ 232451 w 1206769"/>
              <a:gd name="connsiteY99" fmla="*/ 523113 h 1684262"/>
              <a:gd name="connsiteX100" fmla="*/ 340084 w 1206769"/>
              <a:gd name="connsiteY100" fmla="*/ 692277 h 1684262"/>
              <a:gd name="connsiteX101" fmla="*/ 470767 w 1206769"/>
              <a:gd name="connsiteY101" fmla="*/ 684562 h 1684262"/>
              <a:gd name="connsiteX102" fmla="*/ 340084 w 1206769"/>
              <a:gd name="connsiteY102" fmla="*/ 691896 h 1684262"/>
              <a:gd name="connsiteX103" fmla="*/ 340084 w 1206769"/>
              <a:gd name="connsiteY103" fmla="*/ 692277 h 1684262"/>
              <a:gd name="connsiteX104" fmla="*/ 382375 w 1206769"/>
              <a:gd name="connsiteY104" fmla="*/ 615410 h 1684262"/>
              <a:gd name="connsiteX105" fmla="*/ 516868 w 1206769"/>
              <a:gd name="connsiteY105" fmla="*/ 688372 h 1684262"/>
              <a:gd name="connsiteX106" fmla="*/ 382661 w 1206769"/>
              <a:gd name="connsiteY106" fmla="*/ 615029 h 1684262"/>
              <a:gd name="connsiteX107" fmla="*/ 382375 w 1206769"/>
              <a:gd name="connsiteY107" fmla="*/ 615410 h 1684262"/>
              <a:gd name="connsiteX108" fmla="*/ 201400 w 1206769"/>
              <a:gd name="connsiteY108" fmla="*/ 907542 h 1684262"/>
              <a:gd name="connsiteX109" fmla="*/ 163300 w 1206769"/>
              <a:gd name="connsiteY109" fmla="*/ 838295 h 1684262"/>
              <a:gd name="connsiteX110" fmla="*/ 201686 w 1206769"/>
              <a:gd name="connsiteY110" fmla="*/ 907161 h 1684262"/>
              <a:gd name="connsiteX111" fmla="*/ 201400 w 1206769"/>
              <a:gd name="connsiteY111" fmla="*/ 907542 h 1684262"/>
              <a:gd name="connsiteX112" fmla="*/ 97811 w 1206769"/>
              <a:gd name="connsiteY112" fmla="*/ 1285557 h 1684262"/>
              <a:gd name="connsiteX113" fmla="*/ 123279 w 1206769"/>
              <a:gd name="connsiteY113" fmla="*/ 1264178 h 1684262"/>
              <a:gd name="connsiteX114" fmla="*/ 231975 w 1206769"/>
              <a:gd name="connsiteY114" fmla="*/ 1341501 h 1684262"/>
              <a:gd name="connsiteX115" fmla="*/ 97811 w 1206769"/>
              <a:gd name="connsiteY115" fmla="*/ 1285557 h 1684262"/>
              <a:gd name="connsiteX116" fmla="*/ 232928 w 1206769"/>
              <a:gd name="connsiteY116" fmla="*/ 1376077 h 1684262"/>
              <a:gd name="connsiteX117" fmla="*/ 279029 w 1206769"/>
              <a:gd name="connsiteY117" fmla="*/ 1379887 h 1684262"/>
              <a:gd name="connsiteX118" fmla="*/ 232451 w 1206769"/>
              <a:gd name="connsiteY118" fmla="*/ 1376077 h 1684262"/>
              <a:gd name="connsiteX119" fmla="*/ 232928 w 1206769"/>
              <a:gd name="connsiteY119" fmla="*/ 1376077 h 1684262"/>
              <a:gd name="connsiteX120" fmla="*/ 856244 w 1206769"/>
              <a:gd name="connsiteY120" fmla="*/ 715613 h 1684262"/>
              <a:gd name="connsiteX121" fmla="*/ 817635 w 1206769"/>
              <a:gd name="connsiteY121" fmla="*/ 708913 h 1684262"/>
              <a:gd name="connsiteX122" fmla="*/ 721084 w 1206769"/>
              <a:gd name="connsiteY122" fmla="*/ 657225 h 1684262"/>
              <a:gd name="connsiteX123" fmla="*/ 855767 w 1206769"/>
              <a:gd name="connsiteY123" fmla="*/ 715613 h 1684262"/>
              <a:gd name="connsiteX124" fmla="*/ 856244 w 1206769"/>
              <a:gd name="connsiteY124" fmla="*/ 715613 h 1684262"/>
              <a:gd name="connsiteX125" fmla="*/ 663458 w 1206769"/>
              <a:gd name="connsiteY125" fmla="*/ 722662 h 1684262"/>
              <a:gd name="connsiteX126" fmla="*/ 644408 w 1206769"/>
              <a:gd name="connsiteY126" fmla="*/ 807149 h 1684262"/>
              <a:gd name="connsiteX127" fmla="*/ 662981 w 1206769"/>
              <a:gd name="connsiteY127" fmla="*/ 723138 h 1684262"/>
              <a:gd name="connsiteX128" fmla="*/ 663458 w 1206769"/>
              <a:gd name="connsiteY128" fmla="*/ 722662 h 1684262"/>
              <a:gd name="connsiteX129" fmla="*/ 628882 w 1206769"/>
              <a:gd name="connsiteY129" fmla="*/ 753332 h 1684262"/>
              <a:gd name="connsiteX130" fmla="*/ 655742 w 1206769"/>
              <a:gd name="connsiteY130" fmla="*/ 726472 h 1684262"/>
              <a:gd name="connsiteX131" fmla="*/ 628406 w 1206769"/>
              <a:gd name="connsiteY131" fmla="*/ 753332 h 1684262"/>
              <a:gd name="connsiteX132" fmla="*/ 628882 w 1206769"/>
              <a:gd name="connsiteY132" fmla="*/ 753332 h 1684262"/>
              <a:gd name="connsiteX133" fmla="*/ 771090 w 1206769"/>
              <a:gd name="connsiteY133" fmla="*/ 757237 h 1684262"/>
              <a:gd name="connsiteX134" fmla="*/ 690318 w 1206769"/>
              <a:gd name="connsiteY134" fmla="*/ 822579 h 1684262"/>
              <a:gd name="connsiteX135" fmla="*/ 770614 w 1206769"/>
              <a:gd name="connsiteY135" fmla="*/ 757237 h 1684262"/>
              <a:gd name="connsiteX136" fmla="*/ 771090 w 1206769"/>
              <a:gd name="connsiteY136" fmla="*/ 757237 h 1684262"/>
              <a:gd name="connsiteX137" fmla="*/ 759565 w 1206769"/>
              <a:gd name="connsiteY137" fmla="*/ 538162 h 1684262"/>
              <a:gd name="connsiteX138" fmla="*/ 851767 w 1206769"/>
              <a:gd name="connsiteY138" fmla="*/ 480536 h 1684262"/>
              <a:gd name="connsiteX139" fmla="*/ 759089 w 1206769"/>
              <a:gd name="connsiteY139" fmla="*/ 538067 h 1684262"/>
              <a:gd name="connsiteX140" fmla="*/ 759565 w 1206769"/>
              <a:gd name="connsiteY140" fmla="*/ 538162 h 1684262"/>
              <a:gd name="connsiteX141" fmla="*/ 877961 w 1206769"/>
              <a:gd name="connsiteY141" fmla="*/ 342138 h 1684262"/>
              <a:gd name="connsiteX142" fmla="*/ 812619 w 1206769"/>
              <a:gd name="connsiteY142" fmla="*/ 442055 h 1684262"/>
              <a:gd name="connsiteX143" fmla="*/ 877961 w 1206769"/>
              <a:gd name="connsiteY143" fmla="*/ 342138 h 1684262"/>
              <a:gd name="connsiteX144" fmla="*/ 681841 w 1206769"/>
              <a:gd name="connsiteY144" fmla="*/ 323088 h 1684262"/>
              <a:gd name="connsiteX145" fmla="*/ 758803 w 1206769"/>
              <a:gd name="connsiteY145" fmla="*/ 430816 h 1684262"/>
              <a:gd name="connsiteX146" fmla="*/ 643455 w 1206769"/>
              <a:gd name="connsiteY146" fmla="*/ 396145 h 1684262"/>
              <a:gd name="connsiteX147" fmla="*/ 639550 w 1206769"/>
              <a:gd name="connsiteY147" fmla="*/ 438436 h 1684262"/>
              <a:gd name="connsiteX148" fmla="*/ 682127 w 1206769"/>
              <a:gd name="connsiteY148" fmla="*/ 323088 h 1684262"/>
              <a:gd name="connsiteX149" fmla="*/ 681841 w 1206769"/>
              <a:gd name="connsiteY149" fmla="*/ 323088 h 1684262"/>
              <a:gd name="connsiteX150" fmla="*/ 351323 w 1206769"/>
              <a:gd name="connsiteY150" fmla="*/ 219361 h 1684262"/>
              <a:gd name="connsiteX151" fmla="*/ 383994 w 1206769"/>
              <a:gd name="connsiteY151" fmla="*/ 183070 h 1684262"/>
              <a:gd name="connsiteX152" fmla="*/ 403711 w 1206769"/>
              <a:gd name="connsiteY152" fmla="*/ 175069 h 1684262"/>
              <a:gd name="connsiteX153" fmla="*/ 411331 w 1206769"/>
              <a:gd name="connsiteY153" fmla="*/ 176117 h 1684262"/>
              <a:gd name="connsiteX154" fmla="*/ 569351 w 1206769"/>
              <a:gd name="connsiteY154" fmla="*/ 242792 h 1684262"/>
              <a:gd name="connsiteX155" fmla="*/ 569922 w 1206769"/>
              <a:gd name="connsiteY155" fmla="*/ 242792 h 1684262"/>
              <a:gd name="connsiteX156" fmla="*/ 558873 w 1206769"/>
              <a:gd name="connsiteY156" fmla="*/ 299942 h 1684262"/>
              <a:gd name="connsiteX157" fmla="*/ 351609 w 1206769"/>
              <a:gd name="connsiteY157" fmla="*/ 219075 h 1684262"/>
              <a:gd name="connsiteX158" fmla="*/ 351323 w 1206769"/>
              <a:gd name="connsiteY158" fmla="*/ 219361 h 1684262"/>
              <a:gd name="connsiteX159" fmla="*/ 470767 w 1206769"/>
              <a:gd name="connsiteY159" fmla="*/ 361188 h 1684262"/>
              <a:gd name="connsiteX160" fmla="*/ 566874 w 1206769"/>
              <a:gd name="connsiteY160" fmla="*/ 503396 h 1684262"/>
              <a:gd name="connsiteX161" fmla="*/ 470767 w 1206769"/>
              <a:gd name="connsiteY161" fmla="*/ 361188 h 1684262"/>
              <a:gd name="connsiteX162" fmla="*/ 632216 w 1206769"/>
              <a:gd name="connsiteY162" fmla="*/ 453485 h 1684262"/>
              <a:gd name="connsiteX163" fmla="*/ 699367 w 1206769"/>
              <a:gd name="connsiteY163" fmla="*/ 515112 h 1684262"/>
              <a:gd name="connsiteX164" fmla="*/ 759089 w 1206769"/>
              <a:gd name="connsiteY164" fmla="*/ 438055 h 1684262"/>
              <a:gd name="connsiteX165" fmla="*/ 678317 w 1206769"/>
              <a:gd name="connsiteY165" fmla="*/ 611029 h 1684262"/>
              <a:gd name="connsiteX166" fmla="*/ 640217 w 1206769"/>
              <a:gd name="connsiteY166" fmla="*/ 587978 h 1684262"/>
              <a:gd name="connsiteX167" fmla="*/ 632216 w 1206769"/>
              <a:gd name="connsiteY167" fmla="*/ 453581 h 1684262"/>
              <a:gd name="connsiteX168" fmla="*/ 632216 w 1206769"/>
              <a:gd name="connsiteY168" fmla="*/ 453485 h 1684262"/>
              <a:gd name="connsiteX169" fmla="*/ 686032 w 1206769"/>
              <a:gd name="connsiteY169" fmla="*/ 837819 h 1684262"/>
              <a:gd name="connsiteX170" fmla="*/ 628310 w 1206769"/>
              <a:gd name="connsiteY170" fmla="*/ 930116 h 1684262"/>
              <a:gd name="connsiteX171" fmla="*/ 686032 w 1206769"/>
              <a:gd name="connsiteY171" fmla="*/ 837914 h 1684262"/>
              <a:gd name="connsiteX172" fmla="*/ 686032 w 1206769"/>
              <a:gd name="connsiteY172" fmla="*/ 837819 h 1684262"/>
              <a:gd name="connsiteX173" fmla="*/ 743658 w 1206769"/>
              <a:gd name="connsiteY173" fmla="*/ 1291400 h 1684262"/>
              <a:gd name="connsiteX174" fmla="*/ 547634 w 1206769"/>
              <a:gd name="connsiteY174" fmla="*/ 1206818 h 1684262"/>
              <a:gd name="connsiteX175" fmla="*/ 573446 w 1206769"/>
              <a:gd name="connsiteY175" fmla="*/ 1222439 h 1684262"/>
              <a:gd name="connsiteX176" fmla="*/ 603450 w 1206769"/>
              <a:gd name="connsiteY176" fmla="*/ 1227487 h 1684262"/>
              <a:gd name="connsiteX177" fmla="*/ 743658 w 1206769"/>
              <a:gd name="connsiteY177" fmla="*/ 1291495 h 1684262"/>
              <a:gd name="connsiteX178" fmla="*/ 743658 w 1206769"/>
              <a:gd name="connsiteY178" fmla="*/ 1291400 h 1684262"/>
              <a:gd name="connsiteX179" fmla="*/ 578399 w 1206769"/>
              <a:gd name="connsiteY179" fmla="*/ 945452 h 1684262"/>
              <a:gd name="connsiteX180" fmla="*/ 689842 w 1206769"/>
              <a:gd name="connsiteY180" fmla="*/ 1122236 h 1684262"/>
              <a:gd name="connsiteX181" fmla="*/ 578399 w 1206769"/>
              <a:gd name="connsiteY181" fmla="*/ 945547 h 1684262"/>
              <a:gd name="connsiteX182" fmla="*/ 578399 w 1206769"/>
              <a:gd name="connsiteY182" fmla="*/ 945452 h 1684262"/>
              <a:gd name="connsiteX183" fmla="*/ 351609 w 1206769"/>
              <a:gd name="connsiteY183" fmla="*/ 1045464 h 1684262"/>
              <a:gd name="connsiteX184" fmla="*/ 382375 w 1206769"/>
              <a:gd name="connsiteY184" fmla="*/ 887825 h 1684262"/>
              <a:gd name="connsiteX185" fmla="*/ 351609 w 1206769"/>
              <a:gd name="connsiteY185" fmla="*/ 1045559 h 1684262"/>
              <a:gd name="connsiteX186" fmla="*/ 351609 w 1206769"/>
              <a:gd name="connsiteY186" fmla="*/ 1045464 h 1684262"/>
              <a:gd name="connsiteX187" fmla="*/ 420761 w 1206769"/>
              <a:gd name="connsiteY187" fmla="*/ 1018413 h 1684262"/>
              <a:gd name="connsiteX188" fmla="*/ 605260 w 1206769"/>
              <a:gd name="connsiteY188" fmla="*/ 1180338 h 1684262"/>
              <a:gd name="connsiteX189" fmla="*/ 420761 w 1206769"/>
              <a:gd name="connsiteY189" fmla="*/ 1018413 h 1684262"/>
              <a:gd name="connsiteX190" fmla="*/ 366944 w 1206769"/>
              <a:gd name="connsiteY190" fmla="*/ 1414272 h 1684262"/>
              <a:gd name="connsiteX191" fmla="*/ 597640 w 1206769"/>
              <a:gd name="connsiteY191" fmla="*/ 1460468 h 1684262"/>
              <a:gd name="connsiteX192" fmla="*/ 366944 w 1206769"/>
              <a:gd name="connsiteY192" fmla="*/ 1414463 h 1684262"/>
              <a:gd name="connsiteX193" fmla="*/ 366944 w 1206769"/>
              <a:gd name="connsiteY193" fmla="*/ 1414272 h 1684262"/>
              <a:gd name="connsiteX194" fmla="*/ 536108 w 1206769"/>
              <a:gd name="connsiteY194" fmla="*/ 1644968 h 1684262"/>
              <a:gd name="connsiteX195" fmla="*/ 498008 w 1206769"/>
              <a:gd name="connsiteY195" fmla="*/ 1625918 h 1684262"/>
              <a:gd name="connsiteX196" fmla="*/ 471148 w 1206769"/>
              <a:gd name="connsiteY196" fmla="*/ 1618202 h 1684262"/>
              <a:gd name="connsiteX197" fmla="*/ 471148 w 1206769"/>
              <a:gd name="connsiteY197" fmla="*/ 1664399 h 1684262"/>
              <a:gd name="connsiteX198" fmla="*/ 401901 w 1206769"/>
              <a:gd name="connsiteY198" fmla="*/ 1579817 h 1684262"/>
              <a:gd name="connsiteX199" fmla="*/ 536108 w 1206769"/>
              <a:gd name="connsiteY199" fmla="*/ 1645158 h 1684262"/>
              <a:gd name="connsiteX200" fmla="*/ 536108 w 1206769"/>
              <a:gd name="connsiteY200" fmla="*/ 1644968 h 1684262"/>
              <a:gd name="connsiteX201" fmla="*/ 616785 w 1206769"/>
              <a:gd name="connsiteY201" fmla="*/ 1564196 h 1684262"/>
              <a:gd name="connsiteX202" fmla="*/ 555349 w 1206769"/>
              <a:gd name="connsiteY202" fmla="*/ 1541145 h 1684262"/>
              <a:gd name="connsiteX203" fmla="*/ 638597 w 1206769"/>
              <a:gd name="connsiteY203" fmla="*/ 1493520 h 1684262"/>
              <a:gd name="connsiteX204" fmla="*/ 739848 w 1206769"/>
              <a:gd name="connsiteY204" fmla="*/ 1525715 h 1684262"/>
              <a:gd name="connsiteX205" fmla="*/ 616785 w 1206769"/>
              <a:gd name="connsiteY205" fmla="*/ 1564386 h 1684262"/>
              <a:gd name="connsiteX206" fmla="*/ 616785 w 1206769"/>
              <a:gd name="connsiteY206" fmla="*/ 1564196 h 1684262"/>
              <a:gd name="connsiteX207" fmla="*/ 752231 w 1206769"/>
              <a:gd name="connsiteY207" fmla="*/ 1664779 h 1684262"/>
              <a:gd name="connsiteX208" fmla="*/ 739658 w 1206769"/>
              <a:gd name="connsiteY208" fmla="*/ 1664779 h 1684262"/>
              <a:gd name="connsiteX209" fmla="*/ 731180 w 1206769"/>
              <a:gd name="connsiteY209" fmla="*/ 1664779 h 1684262"/>
              <a:gd name="connsiteX210" fmla="*/ 727561 w 1206769"/>
              <a:gd name="connsiteY210" fmla="*/ 1664779 h 1684262"/>
              <a:gd name="connsiteX211" fmla="*/ 713750 w 1206769"/>
              <a:gd name="connsiteY211" fmla="*/ 1666780 h 1684262"/>
              <a:gd name="connsiteX212" fmla="*/ 704225 w 1206769"/>
              <a:gd name="connsiteY212" fmla="*/ 1665256 h 1684262"/>
              <a:gd name="connsiteX213" fmla="*/ 705558 w 1206769"/>
              <a:gd name="connsiteY213" fmla="*/ 1667733 h 1684262"/>
              <a:gd name="connsiteX214" fmla="*/ 790045 w 1206769"/>
              <a:gd name="connsiteY214" fmla="*/ 1610106 h 1684262"/>
              <a:gd name="connsiteX215" fmla="*/ 752231 w 1206769"/>
              <a:gd name="connsiteY215" fmla="*/ 1664970 h 1684262"/>
              <a:gd name="connsiteX216" fmla="*/ 752231 w 1206769"/>
              <a:gd name="connsiteY216" fmla="*/ 1664779 h 1684262"/>
              <a:gd name="connsiteX217" fmla="*/ 857863 w 1206769"/>
              <a:gd name="connsiteY217" fmla="*/ 1591056 h 1684262"/>
              <a:gd name="connsiteX218" fmla="*/ 838813 w 1206769"/>
              <a:gd name="connsiteY218" fmla="*/ 1568958 h 1684262"/>
              <a:gd name="connsiteX219" fmla="*/ 836146 w 1206769"/>
              <a:gd name="connsiteY219" fmla="*/ 1564291 h 1684262"/>
              <a:gd name="connsiteX220" fmla="*/ 955179 w 1206769"/>
              <a:gd name="connsiteY220" fmla="*/ 1500720 h 1684262"/>
              <a:gd name="connsiteX221" fmla="*/ 1066493 w 1206769"/>
              <a:gd name="connsiteY221" fmla="*/ 1492065 h 1684262"/>
              <a:gd name="connsiteX222" fmla="*/ 857863 w 1206769"/>
              <a:gd name="connsiteY222" fmla="*/ 1591247 h 1684262"/>
              <a:gd name="connsiteX223" fmla="*/ 857863 w 1206769"/>
              <a:gd name="connsiteY223" fmla="*/ 1591056 h 1684262"/>
              <a:gd name="connsiteX224" fmla="*/ 1054979 w 1206769"/>
              <a:gd name="connsiteY224" fmla="*/ 1445037 h 1684262"/>
              <a:gd name="connsiteX225" fmla="*/ 916632 w 1206769"/>
              <a:gd name="connsiteY225" fmla="*/ 1468184 h 1684262"/>
              <a:gd name="connsiteX226" fmla="*/ 1028170 w 1206769"/>
              <a:gd name="connsiteY226" fmla="*/ 1445228 h 1684262"/>
              <a:gd name="connsiteX227" fmla="*/ 1054979 w 1206769"/>
              <a:gd name="connsiteY227" fmla="*/ 1445037 h 1684262"/>
              <a:gd name="connsiteX228" fmla="*/ 862816 w 1206769"/>
              <a:gd name="connsiteY228" fmla="*/ 1410462 h 1684262"/>
              <a:gd name="connsiteX229" fmla="*/ 647551 w 1206769"/>
              <a:gd name="connsiteY229" fmla="*/ 1448562 h 1684262"/>
              <a:gd name="connsiteX230" fmla="*/ 862816 w 1206769"/>
              <a:gd name="connsiteY230" fmla="*/ 1410653 h 1684262"/>
              <a:gd name="connsiteX231" fmla="*/ 862816 w 1206769"/>
              <a:gd name="connsiteY231" fmla="*/ 1410462 h 1684262"/>
              <a:gd name="connsiteX232" fmla="*/ 689842 w 1206769"/>
              <a:gd name="connsiteY232" fmla="*/ 1391412 h 1684262"/>
              <a:gd name="connsiteX233" fmla="*/ 924347 w 1206769"/>
              <a:gd name="connsiteY233" fmla="*/ 1306830 h 1684262"/>
              <a:gd name="connsiteX234" fmla="*/ 689842 w 1206769"/>
              <a:gd name="connsiteY234" fmla="*/ 1391412 h 1684262"/>
              <a:gd name="connsiteX235" fmla="*/ 1162663 w 1206769"/>
              <a:gd name="connsiteY235" fmla="*/ 1057085 h 1684262"/>
              <a:gd name="connsiteX236" fmla="*/ 1148756 w 1206769"/>
              <a:gd name="connsiteY236" fmla="*/ 1134428 h 1684262"/>
              <a:gd name="connsiteX237" fmla="*/ 1066841 w 1206769"/>
              <a:gd name="connsiteY237" fmla="*/ 1139762 h 1684262"/>
              <a:gd name="connsiteX238" fmla="*/ 1035790 w 1206769"/>
              <a:gd name="connsiteY238" fmla="*/ 1087755 h 1684262"/>
              <a:gd name="connsiteX239" fmla="*/ 1162663 w 1206769"/>
              <a:gd name="connsiteY239" fmla="*/ 1057085 h 1684262"/>
              <a:gd name="connsiteX240" fmla="*/ 987913 w 1206769"/>
              <a:gd name="connsiteY240" fmla="*/ 1181170 h 1684262"/>
              <a:gd name="connsiteX241" fmla="*/ 958923 w 1206769"/>
              <a:gd name="connsiteY241" fmla="*/ 1264444 h 1684262"/>
              <a:gd name="connsiteX242" fmla="*/ 905107 w 1206769"/>
              <a:gd name="connsiteY242" fmla="*/ 1118330 h 1684262"/>
              <a:gd name="connsiteX243" fmla="*/ 987913 w 1206769"/>
              <a:gd name="connsiteY243"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073223 w 1206769"/>
              <a:gd name="connsiteY17" fmla="*/ 652653 h 1684262"/>
              <a:gd name="connsiteX18" fmla="*/ 1086272 w 1206769"/>
              <a:gd name="connsiteY18" fmla="*/ 660654 h 1684262"/>
              <a:gd name="connsiteX19" fmla="*/ 1102560 w 1206769"/>
              <a:gd name="connsiteY19" fmla="*/ 657701 h 1684262"/>
              <a:gd name="connsiteX20" fmla="*/ 739848 w 1206769"/>
              <a:gd name="connsiteY20" fmla="*/ 595694 h 1684262"/>
              <a:gd name="connsiteX21" fmla="*/ 716893 w 1206769"/>
              <a:gd name="connsiteY21" fmla="*/ 318992 h 1684262"/>
              <a:gd name="connsiteX22" fmla="*/ 920537 w 1206769"/>
              <a:gd name="connsiteY22" fmla="*/ 246031 h 1684262"/>
              <a:gd name="connsiteX23" fmla="*/ 682412 w 1206769"/>
              <a:gd name="connsiteY23" fmla="*/ 238316 h 1684262"/>
              <a:gd name="connsiteX24" fmla="*/ 928538 w 1206769"/>
              <a:gd name="connsiteY24" fmla="*/ 226790 h 1684262"/>
              <a:gd name="connsiteX25" fmla="*/ 720893 w 1206769"/>
              <a:gd name="connsiteY25" fmla="*/ 196025 h 1684262"/>
              <a:gd name="connsiteX26" fmla="*/ 736229 w 1206769"/>
              <a:gd name="connsiteY26" fmla="*/ 49911 h 1684262"/>
              <a:gd name="connsiteX27" fmla="*/ 663267 w 1206769"/>
              <a:gd name="connsiteY27" fmla="*/ 0 h 1684262"/>
              <a:gd name="connsiteX28" fmla="*/ 625167 w 1206769"/>
              <a:gd name="connsiteY28" fmla="*/ 103727 h 1684262"/>
              <a:gd name="connsiteX29" fmla="*/ 625167 w 1206769"/>
              <a:gd name="connsiteY29" fmla="*/ 288322 h 1684262"/>
              <a:gd name="connsiteX30" fmla="*/ 336845 w 1206769"/>
              <a:gd name="connsiteY30" fmla="*/ 261366 h 1684262"/>
              <a:gd name="connsiteX31" fmla="*/ 367611 w 1206769"/>
              <a:gd name="connsiteY31" fmla="*/ 307467 h 1684262"/>
              <a:gd name="connsiteX32" fmla="*/ 579066 w 1206769"/>
              <a:gd name="connsiteY32" fmla="*/ 615029 h 1684262"/>
              <a:gd name="connsiteX33" fmla="*/ 263884 w 1206769"/>
              <a:gd name="connsiteY33" fmla="*/ 511207 h 1684262"/>
              <a:gd name="connsiteX34" fmla="*/ 233118 w 1206769"/>
              <a:gd name="connsiteY34" fmla="*/ 714947 h 1684262"/>
              <a:gd name="connsiteX35" fmla="*/ 532965 w 1206769"/>
              <a:gd name="connsiteY35" fmla="*/ 807149 h 1684262"/>
              <a:gd name="connsiteX36" fmla="*/ 513915 w 1206769"/>
              <a:gd name="connsiteY36" fmla="*/ 803339 h 1684262"/>
              <a:gd name="connsiteX37" fmla="*/ 502390 w 1206769"/>
              <a:gd name="connsiteY37" fmla="*/ 791813 h 1684262"/>
              <a:gd name="connsiteX38" fmla="*/ 464290 w 1206769"/>
              <a:gd name="connsiteY38" fmla="*/ 772763 h 1684262"/>
              <a:gd name="connsiteX39" fmla="*/ 375231 w 1206769"/>
              <a:gd name="connsiteY39" fmla="*/ 788670 h 1684262"/>
              <a:gd name="connsiteX40" fmla="*/ 418189 w 1206769"/>
              <a:gd name="connsiteY40" fmla="*/ 826770 h 1684262"/>
              <a:gd name="connsiteX41" fmla="*/ 333607 w 1206769"/>
              <a:gd name="connsiteY41" fmla="*/ 826770 h 1684262"/>
              <a:gd name="connsiteX42" fmla="*/ 276457 w 1206769"/>
              <a:gd name="connsiteY42" fmla="*/ 857536 h 1684262"/>
              <a:gd name="connsiteX43" fmla="*/ 288458 w 1206769"/>
              <a:gd name="connsiteY43" fmla="*/ 766001 h 1684262"/>
              <a:gd name="connsiteX44" fmla="*/ 138059 w 1206769"/>
              <a:gd name="connsiteY44" fmla="*/ 911352 h 1684262"/>
              <a:gd name="connsiteX45" fmla="*/ 237976 w 1206769"/>
              <a:gd name="connsiteY45" fmla="*/ 961358 h 1684262"/>
              <a:gd name="connsiteX46" fmla="*/ 75102 w 1206769"/>
              <a:gd name="connsiteY46" fmla="*/ 1025783 h 1684262"/>
              <a:gd name="connsiteX47" fmla="*/ 80432 w 1206769"/>
              <a:gd name="connsiteY47" fmla="*/ 915162 h 1684262"/>
              <a:gd name="connsiteX48" fmla="*/ 91958 w 1206769"/>
              <a:gd name="connsiteY48" fmla="*/ 1107377 h 1684262"/>
              <a:gd name="connsiteX49" fmla="*/ 214925 w 1206769"/>
              <a:gd name="connsiteY49" fmla="*/ 1157383 h 1684262"/>
              <a:gd name="connsiteX50" fmla="*/ 322463 w 1206769"/>
              <a:gd name="connsiteY50" fmla="*/ 1240346 h 1684262"/>
              <a:gd name="connsiteX51" fmla="*/ 309794 w 1206769"/>
              <a:gd name="connsiteY51" fmla="*/ 1240346 h 1684262"/>
              <a:gd name="connsiteX52" fmla="*/ 311699 w 1206769"/>
              <a:gd name="connsiteY52" fmla="*/ 1248728 h 1684262"/>
              <a:gd name="connsiteX53" fmla="*/ 310842 w 1206769"/>
              <a:gd name="connsiteY53" fmla="*/ 1254824 h 1684262"/>
              <a:gd name="connsiteX54" fmla="*/ 309223 w 1206769"/>
              <a:gd name="connsiteY54" fmla="*/ 1259396 h 1684262"/>
              <a:gd name="connsiteX55" fmla="*/ 301317 w 1206769"/>
              <a:gd name="connsiteY55" fmla="*/ 1268063 h 1684262"/>
              <a:gd name="connsiteX56" fmla="*/ 283886 w 1206769"/>
              <a:gd name="connsiteY56" fmla="*/ 1268063 h 1684262"/>
              <a:gd name="connsiteX57" fmla="*/ 284934 w 1206769"/>
              <a:gd name="connsiteY57" fmla="*/ 1275207 h 1684262"/>
              <a:gd name="connsiteX58" fmla="*/ 395615 w 1206769"/>
              <a:gd name="connsiteY58" fmla="*/ 1319117 h 1684262"/>
              <a:gd name="connsiteX59" fmla="*/ 257026 w 1206769"/>
              <a:gd name="connsiteY59" fmla="*/ 1309592 h 1684262"/>
              <a:gd name="connsiteX60" fmla="*/ 257026 w 1206769"/>
              <a:gd name="connsiteY60" fmla="*/ 1309592 h 1684262"/>
              <a:gd name="connsiteX61" fmla="*/ 248263 w 1206769"/>
              <a:gd name="connsiteY61" fmla="*/ 1308259 h 1684262"/>
              <a:gd name="connsiteX62" fmla="*/ 247691 w 1206769"/>
              <a:gd name="connsiteY62" fmla="*/ 1308735 h 1684262"/>
              <a:gd name="connsiteX63" fmla="*/ 229880 w 1206769"/>
              <a:gd name="connsiteY63" fmla="*/ 1312259 h 1684262"/>
              <a:gd name="connsiteX64" fmla="*/ 146155 w 1206769"/>
              <a:gd name="connsiteY64" fmla="*/ 1230344 h 1684262"/>
              <a:gd name="connsiteX65" fmla="*/ 115389 w 1206769"/>
              <a:gd name="connsiteY65" fmla="*/ 1430369 h 1684262"/>
              <a:gd name="connsiteX66" fmla="*/ 349799 w 1206769"/>
              <a:gd name="connsiteY66" fmla="*/ 1480280 h 1684262"/>
              <a:gd name="connsiteX67" fmla="*/ 299507 w 1206769"/>
              <a:gd name="connsiteY67" fmla="*/ 1464659 h 1684262"/>
              <a:gd name="connsiteX68" fmla="*/ 321034 w 1206769"/>
              <a:gd name="connsiteY68" fmla="*/ 1477042 h 1684262"/>
              <a:gd name="connsiteX69" fmla="*/ 330559 w 1206769"/>
              <a:gd name="connsiteY69" fmla="*/ 1484376 h 1684262"/>
              <a:gd name="connsiteX70" fmla="*/ 388280 w 1206769"/>
              <a:gd name="connsiteY70" fmla="*/ 1545717 h 1684262"/>
              <a:gd name="connsiteX71" fmla="*/ 348847 w 1206769"/>
              <a:gd name="connsiteY71" fmla="*/ 1542479 h 1684262"/>
              <a:gd name="connsiteX72" fmla="*/ 255883 w 1206769"/>
              <a:gd name="connsiteY72" fmla="*/ 1502664 h 1684262"/>
              <a:gd name="connsiteX73" fmla="*/ 255883 w 1206769"/>
              <a:gd name="connsiteY73" fmla="*/ 1502664 h 1684262"/>
              <a:gd name="connsiteX74" fmla="*/ 239976 w 1206769"/>
              <a:gd name="connsiteY74" fmla="*/ 1484281 h 1684262"/>
              <a:gd name="connsiteX75" fmla="*/ 203495 w 1206769"/>
              <a:gd name="connsiteY75" fmla="*/ 1484281 h 1684262"/>
              <a:gd name="connsiteX76" fmla="*/ 187303 w 1206769"/>
              <a:gd name="connsiteY76" fmla="*/ 1499140 h 1684262"/>
              <a:gd name="connsiteX77" fmla="*/ 490674 w 1206769"/>
              <a:gd name="connsiteY77" fmla="*/ 1673352 h 1684262"/>
              <a:gd name="connsiteX78" fmla="*/ 757374 w 1206769"/>
              <a:gd name="connsiteY78" fmla="*/ 1682401 h 1684262"/>
              <a:gd name="connsiteX79" fmla="*/ 988070 w 1206769"/>
              <a:gd name="connsiteY79" fmla="*/ 1594485 h 1684262"/>
              <a:gd name="connsiteX80" fmla="*/ 1152566 w 1206769"/>
              <a:gd name="connsiteY80" fmla="*/ 1394460 h 1684262"/>
              <a:gd name="connsiteX81" fmla="*/ 918822 w 1206769"/>
              <a:gd name="connsiteY81" fmla="*/ 1363507 h 1684262"/>
              <a:gd name="connsiteX82" fmla="*/ 802904 w 1206769"/>
              <a:gd name="connsiteY82" fmla="*/ 1350454 h 1684262"/>
              <a:gd name="connsiteX83" fmla="*/ 841956 w 1206769"/>
              <a:gd name="connsiteY83" fmla="*/ 1326547 h 1684262"/>
              <a:gd name="connsiteX84" fmla="*/ 1018286 w 1206769"/>
              <a:gd name="connsiteY84" fmla="*/ 1315425 h 1684262"/>
              <a:gd name="connsiteX85" fmla="*/ 980354 w 1206769"/>
              <a:gd name="connsiteY85" fmla="*/ 1268921 h 1684262"/>
              <a:gd name="connsiteX86" fmla="*/ 1091488 w 1206769"/>
              <a:gd name="connsiteY86" fmla="*/ 1221043 h 1684262"/>
              <a:gd name="connsiteX87" fmla="*/ 911203 w 1206769"/>
              <a:gd name="connsiteY87" fmla="*/ 1022890 h 1684262"/>
              <a:gd name="connsiteX88" fmla="*/ 1193429 w 1206769"/>
              <a:gd name="connsiteY88" fmla="*/ 899446 h 1684262"/>
              <a:gd name="connsiteX89" fmla="*/ 759089 w 1206769"/>
              <a:gd name="connsiteY89" fmla="*/ 61246 h 1684262"/>
              <a:gd name="connsiteX90" fmla="*/ 720989 w 1206769"/>
              <a:gd name="connsiteY90" fmla="*/ 145828 h 1684262"/>
              <a:gd name="connsiteX91" fmla="*/ 759089 w 1206769"/>
              <a:gd name="connsiteY91" fmla="*/ 61436 h 1684262"/>
              <a:gd name="connsiteX92" fmla="*/ 759089 w 1206769"/>
              <a:gd name="connsiteY92" fmla="*/ 61246 h 1684262"/>
              <a:gd name="connsiteX93" fmla="*/ 363611 w 1206769"/>
              <a:gd name="connsiteY93" fmla="*/ 545783 h 1684262"/>
              <a:gd name="connsiteX94" fmla="*/ 348275 w 1206769"/>
              <a:gd name="connsiteY94" fmla="*/ 553498 h 1684262"/>
              <a:gd name="connsiteX95" fmla="*/ 363611 w 1206769"/>
              <a:gd name="connsiteY95" fmla="*/ 545783 h 1684262"/>
              <a:gd name="connsiteX96" fmla="*/ 232451 w 1206769"/>
              <a:gd name="connsiteY96" fmla="*/ 523113 h 1684262"/>
              <a:gd name="connsiteX97" fmla="*/ 254694 w 1206769"/>
              <a:gd name="connsiteY97" fmla="*/ 664096 h 1684262"/>
              <a:gd name="connsiteX98" fmla="*/ 232451 w 1206769"/>
              <a:gd name="connsiteY98" fmla="*/ 523113 h 1684262"/>
              <a:gd name="connsiteX99" fmla="*/ 340084 w 1206769"/>
              <a:gd name="connsiteY99" fmla="*/ 692277 h 1684262"/>
              <a:gd name="connsiteX100" fmla="*/ 470767 w 1206769"/>
              <a:gd name="connsiteY100" fmla="*/ 684562 h 1684262"/>
              <a:gd name="connsiteX101" fmla="*/ 340084 w 1206769"/>
              <a:gd name="connsiteY101" fmla="*/ 691896 h 1684262"/>
              <a:gd name="connsiteX102" fmla="*/ 340084 w 1206769"/>
              <a:gd name="connsiteY102" fmla="*/ 692277 h 1684262"/>
              <a:gd name="connsiteX103" fmla="*/ 382375 w 1206769"/>
              <a:gd name="connsiteY103" fmla="*/ 615410 h 1684262"/>
              <a:gd name="connsiteX104" fmla="*/ 516868 w 1206769"/>
              <a:gd name="connsiteY104" fmla="*/ 688372 h 1684262"/>
              <a:gd name="connsiteX105" fmla="*/ 382661 w 1206769"/>
              <a:gd name="connsiteY105" fmla="*/ 615029 h 1684262"/>
              <a:gd name="connsiteX106" fmla="*/ 382375 w 1206769"/>
              <a:gd name="connsiteY106" fmla="*/ 615410 h 1684262"/>
              <a:gd name="connsiteX107" fmla="*/ 201400 w 1206769"/>
              <a:gd name="connsiteY107" fmla="*/ 907542 h 1684262"/>
              <a:gd name="connsiteX108" fmla="*/ 163300 w 1206769"/>
              <a:gd name="connsiteY108" fmla="*/ 838295 h 1684262"/>
              <a:gd name="connsiteX109" fmla="*/ 201686 w 1206769"/>
              <a:gd name="connsiteY109" fmla="*/ 907161 h 1684262"/>
              <a:gd name="connsiteX110" fmla="*/ 201400 w 1206769"/>
              <a:gd name="connsiteY110" fmla="*/ 907542 h 1684262"/>
              <a:gd name="connsiteX111" fmla="*/ 97811 w 1206769"/>
              <a:gd name="connsiteY111" fmla="*/ 1285557 h 1684262"/>
              <a:gd name="connsiteX112" fmla="*/ 123279 w 1206769"/>
              <a:gd name="connsiteY112" fmla="*/ 1264178 h 1684262"/>
              <a:gd name="connsiteX113" fmla="*/ 231975 w 1206769"/>
              <a:gd name="connsiteY113" fmla="*/ 1341501 h 1684262"/>
              <a:gd name="connsiteX114" fmla="*/ 97811 w 1206769"/>
              <a:gd name="connsiteY114" fmla="*/ 1285557 h 1684262"/>
              <a:gd name="connsiteX115" fmla="*/ 232928 w 1206769"/>
              <a:gd name="connsiteY115" fmla="*/ 1376077 h 1684262"/>
              <a:gd name="connsiteX116" fmla="*/ 279029 w 1206769"/>
              <a:gd name="connsiteY116" fmla="*/ 1379887 h 1684262"/>
              <a:gd name="connsiteX117" fmla="*/ 232451 w 1206769"/>
              <a:gd name="connsiteY117" fmla="*/ 1376077 h 1684262"/>
              <a:gd name="connsiteX118" fmla="*/ 232928 w 1206769"/>
              <a:gd name="connsiteY118" fmla="*/ 1376077 h 1684262"/>
              <a:gd name="connsiteX119" fmla="*/ 856244 w 1206769"/>
              <a:gd name="connsiteY119" fmla="*/ 715613 h 1684262"/>
              <a:gd name="connsiteX120" fmla="*/ 817635 w 1206769"/>
              <a:gd name="connsiteY120" fmla="*/ 708913 h 1684262"/>
              <a:gd name="connsiteX121" fmla="*/ 721084 w 1206769"/>
              <a:gd name="connsiteY121" fmla="*/ 657225 h 1684262"/>
              <a:gd name="connsiteX122" fmla="*/ 855767 w 1206769"/>
              <a:gd name="connsiteY122" fmla="*/ 715613 h 1684262"/>
              <a:gd name="connsiteX123" fmla="*/ 856244 w 1206769"/>
              <a:gd name="connsiteY123" fmla="*/ 715613 h 1684262"/>
              <a:gd name="connsiteX124" fmla="*/ 663458 w 1206769"/>
              <a:gd name="connsiteY124" fmla="*/ 722662 h 1684262"/>
              <a:gd name="connsiteX125" fmla="*/ 644408 w 1206769"/>
              <a:gd name="connsiteY125" fmla="*/ 807149 h 1684262"/>
              <a:gd name="connsiteX126" fmla="*/ 662981 w 1206769"/>
              <a:gd name="connsiteY126" fmla="*/ 723138 h 1684262"/>
              <a:gd name="connsiteX127" fmla="*/ 663458 w 1206769"/>
              <a:gd name="connsiteY127" fmla="*/ 722662 h 1684262"/>
              <a:gd name="connsiteX128" fmla="*/ 628882 w 1206769"/>
              <a:gd name="connsiteY128" fmla="*/ 753332 h 1684262"/>
              <a:gd name="connsiteX129" fmla="*/ 655742 w 1206769"/>
              <a:gd name="connsiteY129" fmla="*/ 726472 h 1684262"/>
              <a:gd name="connsiteX130" fmla="*/ 628406 w 1206769"/>
              <a:gd name="connsiteY130" fmla="*/ 753332 h 1684262"/>
              <a:gd name="connsiteX131" fmla="*/ 628882 w 1206769"/>
              <a:gd name="connsiteY131" fmla="*/ 753332 h 1684262"/>
              <a:gd name="connsiteX132" fmla="*/ 771090 w 1206769"/>
              <a:gd name="connsiteY132" fmla="*/ 757237 h 1684262"/>
              <a:gd name="connsiteX133" fmla="*/ 690318 w 1206769"/>
              <a:gd name="connsiteY133" fmla="*/ 822579 h 1684262"/>
              <a:gd name="connsiteX134" fmla="*/ 770614 w 1206769"/>
              <a:gd name="connsiteY134" fmla="*/ 757237 h 1684262"/>
              <a:gd name="connsiteX135" fmla="*/ 771090 w 1206769"/>
              <a:gd name="connsiteY135" fmla="*/ 757237 h 1684262"/>
              <a:gd name="connsiteX136" fmla="*/ 759565 w 1206769"/>
              <a:gd name="connsiteY136" fmla="*/ 538162 h 1684262"/>
              <a:gd name="connsiteX137" fmla="*/ 851767 w 1206769"/>
              <a:gd name="connsiteY137" fmla="*/ 480536 h 1684262"/>
              <a:gd name="connsiteX138" fmla="*/ 759089 w 1206769"/>
              <a:gd name="connsiteY138" fmla="*/ 538067 h 1684262"/>
              <a:gd name="connsiteX139" fmla="*/ 759565 w 1206769"/>
              <a:gd name="connsiteY139" fmla="*/ 538162 h 1684262"/>
              <a:gd name="connsiteX140" fmla="*/ 877961 w 1206769"/>
              <a:gd name="connsiteY140" fmla="*/ 342138 h 1684262"/>
              <a:gd name="connsiteX141" fmla="*/ 812619 w 1206769"/>
              <a:gd name="connsiteY141" fmla="*/ 442055 h 1684262"/>
              <a:gd name="connsiteX142" fmla="*/ 877961 w 1206769"/>
              <a:gd name="connsiteY142" fmla="*/ 342138 h 1684262"/>
              <a:gd name="connsiteX143" fmla="*/ 681841 w 1206769"/>
              <a:gd name="connsiteY143" fmla="*/ 323088 h 1684262"/>
              <a:gd name="connsiteX144" fmla="*/ 758803 w 1206769"/>
              <a:gd name="connsiteY144" fmla="*/ 430816 h 1684262"/>
              <a:gd name="connsiteX145" fmla="*/ 643455 w 1206769"/>
              <a:gd name="connsiteY145" fmla="*/ 396145 h 1684262"/>
              <a:gd name="connsiteX146" fmla="*/ 639550 w 1206769"/>
              <a:gd name="connsiteY146" fmla="*/ 438436 h 1684262"/>
              <a:gd name="connsiteX147" fmla="*/ 682127 w 1206769"/>
              <a:gd name="connsiteY147" fmla="*/ 323088 h 1684262"/>
              <a:gd name="connsiteX148" fmla="*/ 681841 w 1206769"/>
              <a:gd name="connsiteY148" fmla="*/ 323088 h 1684262"/>
              <a:gd name="connsiteX149" fmla="*/ 351323 w 1206769"/>
              <a:gd name="connsiteY149" fmla="*/ 219361 h 1684262"/>
              <a:gd name="connsiteX150" fmla="*/ 383994 w 1206769"/>
              <a:gd name="connsiteY150" fmla="*/ 183070 h 1684262"/>
              <a:gd name="connsiteX151" fmla="*/ 403711 w 1206769"/>
              <a:gd name="connsiteY151" fmla="*/ 175069 h 1684262"/>
              <a:gd name="connsiteX152" fmla="*/ 411331 w 1206769"/>
              <a:gd name="connsiteY152" fmla="*/ 176117 h 1684262"/>
              <a:gd name="connsiteX153" fmla="*/ 569351 w 1206769"/>
              <a:gd name="connsiteY153" fmla="*/ 242792 h 1684262"/>
              <a:gd name="connsiteX154" fmla="*/ 569922 w 1206769"/>
              <a:gd name="connsiteY154" fmla="*/ 242792 h 1684262"/>
              <a:gd name="connsiteX155" fmla="*/ 558873 w 1206769"/>
              <a:gd name="connsiteY155" fmla="*/ 299942 h 1684262"/>
              <a:gd name="connsiteX156" fmla="*/ 351609 w 1206769"/>
              <a:gd name="connsiteY156" fmla="*/ 219075 h 1684262"/>
              <a:gd name="connsiteX157" fmla="*/ 351323 w 1206769"/>
              <a:gd name="connsiteY157" fmla="*/ 219361 h 1684262"/>
              <a:gd name="connsiteX158" fmla="*/ 470767 w 1206769"/>
              <a:gd name="connsiteY158" fmla="*/ 361188 h 1684262"/>
              <a:gd name="connsiteX159" fmla="*/ 566874 w 1206769"/>
              <a:gd name="connsiteY159" fmla="*/ 503396 h 1684262"/>
              <a:gd name="connsiteX160" fmla="*/ 470767 w 1206769"/>
              <a:gd name="connsiteY160" fmla="*/ 361188 h 1684262"/>
              <a:gd name="connsiteX161" fmla="*/ 632216 w 1206769"/>
              <a:gd name="connsiteY161" fmla="*/ 453485 h 1684262"/>
              <a:gd name="connsiteX162" fmla="*/ 699367 w 1206769"/>
              <a:gd name="connsiteY162" fmla="*/ 515112 h 1684262"/>
              <a:gd name="connsiteX163" fmla="*/ 759089 w 1206769"/>
              <a:gd name="connsiteY163" fmla="*/ 438055 h 1684262"/>
              <a:gd name="connsiteX164" fmla="*/ 678317 w 1206769"/>
              <a:gd name="connsiteY164" fmla="*/ 611029 h 1684262"/>
              <a:gd name="connsiteX165" fmla="*/ 640217 w 1206769"/>
              <a:gd name="connsiteY165" fmla="*/ 587978 h 1684262"/>
              <a:gd name="connsiteX166" fmla="*/ 632216 w 1206769"/>
              <a:gd name="connsiteY166" fmla="*/ 453581 h 1684262"/>
              <a:gd name="connsiteX167" fmla="*/ 632216 w 1206769"/>
              <a:gd name="connsiteY167" fmla="*/ 453485 h 1684262"/>
              <a:gd name="connsiteX168" fmla="*/ 686032 w 1206769"/>
              <a:gd name="connsiteY168" fmla="*/ 837819 h 1684262"/>
              <a:gd name="connsiteX169" fmla="*/ 628310 w 1206769"/>
              <a:gd name="connsiteY169" fmla="*/ 930116 h 1684262"/>
              <a:gd name="connsiteX170" fmla="*/ 686032 w 1206769"/>
              <a:gd name="connsiteY170" fmla="*/ 837914 h 1684262"/>
              <a:gd name="connsiteX171" fmla="*/ 686032 w 1206769"/>
              <a:gd name="connsiteY171" fmla="*/ 837819 h 1684262"/>
              <a:gd name="connsiteX172" fmla="*/ 743658 w 1206769"/>
              <a:gd name="connsiteY172" fmla="*/ 1291400 h 1684262"/>
              <a:gd name="connsiteX173" fmla="*/ 547634 w 1206769"/>
              <a:gd name="connsiteY173" fmla="*/ 1206818 h 1684262"/>
              <a:gd name="connsiteX174" fmla="*/ 573446 w 1206769"/>
              <a:gd name="connsiteY174" fmla="*/ 1222439 h 1684262"/>
              <a:gd name="connsiteX175" fmla="*/ 603450 w 1206769"/>
              <a:gd name="connsiteY175" fmla="*/ 1227487 h 1684262"/>
              <a:gd name="connsiteX176" fmla="*/ 743658 w 1206769"/>
              <a:gd name="connsiteY176" fmla="*/ 1291495 h 1684262"/>
              <a:gd name="connsiteX177" fmla="*/ 743658 w 1206769"/>
              <a:gd name="connsiteY177" fmla="*/ 1291400 h 1684262"/>
              <a:gd name="connsiteX178" fmla="*/ 578399 w 1206769"/>
              <a:gd name="connsiteY178" fmla="*/ 945452 h 1684262"/>
              <a:gd name="connsiteX179" fmla="*/ 689842 w 1206769"/>
              <a:gd name="connsiteY179" fmla="*/ 1122236 h 1684262"/>
              <a:gd name="connsiteX180" fmla="*/ 578399 w 1206769"/>
              <a:gd name="connsiteY180" fmla="*/ 945547 h 1684262"/>
              <a:gd name="connsiteX181" fmla="*/ 578399 w 1206769"/>
              <a:gd name="connsiteY181" fmla="*/ 945452 h 1684262"/>
              <a:gd name="connsiteX182" fmla="*/ 351609 w 1206769"/>
              <a:gd name="connsiteY182" fmla="*/ 1045464 h 1684262"/>
              <a:gd name="connsiteX183" fmla="*/ 382375 w 1206769"/>
              <a:gd name="connsiteY183" fmla="*/ 887825 h 1684262"/>
              <a:gd name="connsiteX184" fmla="*/ 351609 w 1206769"/>
              <a:gd name="connsiteY184" fmla="*/ 1045559 h 1684262"/>
              <a:gd name="connsiteX185" fmla="*/ 351609 w 1206769"/>
              <a:gd name="connsiteY185" fmla="*/ 1045464 h 1684262"/>
              <a:gd name="connsiteX186" fmla="*/ 420761 w 1206769"/>
              <a:gd name="connsiteY186" fmla="*/ 1018413 h 1684262"/>
              <a:gd name="connsiteX187" fmla="*/ 605260 w 1206769"/>
              <a:gd name="connsiteY187" fmla="*/ 1180338 h 1684262"/>
              <a:gd name="connsiteX188" fmla="*/ 420761 w 1206769"/>
              <a:gd name="connsiteY188" fmla="*/ 1018413 h 1684262"/>
              <a:gd name="connsiteX189" fmla="*/ 366944 w 1206769"/>
              <a:gd name="connsiteY189" fmla="*/ 1414272 h 1684262"/>
              <a:gd name="connsiteX190" fmla="*/ 597640 w 1206769"/>
              <a:gd name="connsiteY190" fmla="*/ 1460468 h 1684262"/>
              <a:gd name="connsiteX191" fmla="*/ 366944 w 1206769"/>
              <a:gd name="connsiteY191" fmla="*/ 1414463 h 1684262"/>
              <a:gd name="connsiteX192" fmla="*/ 366944 w 1206769"/>
              <a:gd name="connsiteY192" fmla="*/ 1414272 h 1684262"/>
              <a:gd name="connsiteX193" fmla="*/ 536108 w 1206769"/>
              <a:gd name="connsiteY193" fmla="*/ 1644968 h 1684262"/>
              <a:gd name="connsiteX194" fmla="*/ 498008 w 1206769"/>
              <a:gd name="connsiteY194" fmla="*/ 1625918 h 1684262"/>
              <a:gd name="connsiteX195" fmla="*/ 471148 w 1206769"/>
              <a:gd name="connsiteY195" fmla="*/ 1618202 h 1684262"/>
              <a:gd name="connsiteX196" fmla="*/ 471148 w 1206769"/>
              <a:gd name="connsiteY196" fmla="*/ 1664399 h 1684262"/>
              <a:gd name="connsiteX197" fmla="*/ 401901 w 1206769"/>
              <a:gd name="connsiteY197" fmla="*/ 1579817 h 1684262"/>
              <a:gd name="connsiteX198" fmla="*/ 536108 w 1206769"/>
              <a:gd name="connsiteY198" fmla="*/ 1645158 h 1684262"/>
              <a:gd name="connsiteX199" fmla="*/ 536108 w 1206769"/>
              <a:gd name="connsiteY199" fmla="*/ 1644968 h 1684262"/>
              <a:gd name="connsiteX200" fmla="*/ 616785 w 1206769"/>
              <a:gd name="connsiteY200" fmla="*/ 1564196 h 1684262"/>
              <a:gd name="connsiteX201" fmla="*/ 555349 w 1206769"/>
              <a:gd name="connsiteY201" fmla="*/ 1541145 h 1684262"/>
              <a:gd name="connsiteX202" fmla="*/ 638597 w 1206769"/>
              <a:gd name="connsiteY202" fmla="*/ 1493520 h 1684262"/>
              <a:gd name="connsiteX203" fmla="*/ 739848 w 1206769"/>
              <a:gd name="connsiteY203" fmla="*/ 1525715 h 1684262"/>
              <a:gd name="connsiteX204" fmla="*/ 616785 w 1206769"/>
              <a:gd name="connsiteY204" fmla="*/ 1564386 h 1684262"/>
              <a:gd name="connsiteX205" fmla="*/ 616785 w 1206769"/>
              <a:gd name="connsiteY205" fmla="*/ 1564196 h 1684262"/>
              <a:gd name="connsiteX206" fmla="*/ 752231 w 1206769"/>
              <a:gd name="connsiteY206" fmla="*/ 1664779 h 1684262"/>
              <a:gd name="connsiteX207" fmla="*/ 739658 w 1206769"/>
              <a:gd name="connsiteY207" fmla="*/ 1664779 h 1684262"/>
              <a:gd name="connsiteX208" fmla="*/ 731180 w 1206769"/>
              <a:gd name="connsiteY208" fmla="*/ 1664779 h 1684262"/>
              <a:gd name="connsiteX209" fmla="*/ 727561 w 1206769"/>
              <a:gd name="connsiteY209" fmla="*/ 1664779 h 1684262"/>
              <a:gd name="connsiteX210" fmla="*/ 713750 w 1206769"/>
              <a:gd name="connsiteY210" fmla="*/ 1666780 h 1684262"/>
              <a:gd name="connsiteX211" fmla="*/ 704225 w 1206769"/>
              <a:gd name="connsiteY211" fmla="*/ 1665256 h 1684262"/>
              <a:gd name="connsiteX212" fmla="*/ 705558 w 1206769"/>
              <a:gd name="connsiteY212" fmla="*/ 1667733 h 1684262"/>
              <a:gd name="connsiteX213" fmla="*/ 790045 w 1206769"/>
              <a:gd name="connsiteY213" fmla="*/ 1610106 h 1684262"/>
              <a:gd name="connsiteX214" fmla="*/ 752231 w 1206769"/>
              <a:gd name="connsiteY214" fmla="*/ 1664970 h 1684262"/>
              <a:gd name="connsiteX215" fmla="*/ 752231 w 1206769"/>
              <a:gd name="connsiteY215" fmla="*/ 1664779 h 1684262"/>
              <a:gd name="connsiteX216" fmla="*/ 857863 w 1206769"/>
              <a:gd name="connsiteY216" fmla="*/ 1591056 h 1684262"/>
              <a:gd name="connsiteX217" fmla="*/ 838813 w 1206769"/>
              <a:gd name="connsiteY217" fmla="*/ 1568958 h 1684262"/>
              <a:gd name="connsiteX218" fmla="*/ 836146 w 1206769"/>
              <a:gd name="connsiteY218" fmla="*/ 1564291 h 1684262"/>
              <a:gd name="connsiteX219" fmla="*/ 955179 w 1206769"/>
              <a:gd name="connsiteY219" fmla="*/ 1500720 h 1684262"/>
              <a:gd name="connsiteX220" fmla="*/ 1066493 w 1206769"/>
              <a:gd name="connsiteY220" fmla="*/ 1492065 h 1684262"/>
              <a:gd name="connsiteX221" fmla="*/ 857863 w 1206769"/>
              <a:gd name="connsiteY221" fmla="*/ 1591247 h 1684262"/>
              <a:gd name="connsiteX222" fmla="*/ 857863 w 1206769"/>
              <a:gd name="connsiteY222" fmla="*/ 1591056 h 1684262"/>
              <a:gd name="connsiteX223" fmla="*/ 1054979 w 1206769"/>
              <a:gd name="connsiteY223" fmla="*/ 1445037 h 1684262"/>
              <a:gd name="connsiteX224" fmla="*/ 916632 w 1206769"/>
              <a:gd name="connsiteY224" fmla="*/ 1468184 h 1684262"/>
              <a:gd name="connsiteX225" fmla="*/ 1028170 w 1206769"/>
              <a:gd name="connsiteY225" fmla="*/ 1445228 h 1684262"/>
              <a:gd name="connsiteX226" fmla="*/ 1054979 w 1206769"/>
              <a:gd name="connsiteY226" fmla="*/ 1445037 h 1684262"/>
              <a:gd name="connsiteX227" fmla="*/ 862816 w 1206769"/>
              <a:gd name="connsiteY227" fmla="*/ 1410462 h 1684262"/>
              <a:gd name="connsiteX228" fmla="*/ 647551 w 1206769"/>
              <a:gd name="connsiteY228" fmla="*/ 1448562 h 1684262"/>
              <a:gd name="connsiteX229" fmla="*/ 862816 w 1206769"/>
              <a:gd name="connsiteY229" fmla="*/ 1410653 h 1684262"/>
              <a:gd name="connsiteX230" fmla="*/ 862816 w 1206769"/>
              <a:gd name="connsiteY230" fmla="*/ 1410462 h 1684262"/>
              <a:gd name="connsiteX231" fmla="*/ 689842 w 1206769"/>
              <a:gd name="connsiteY231" fmla="*/ 1391412 h 1684262"/>
              <a:gd name="connsiteX232" fmla="*/ 924347 w 1206769"/>
              <a:gd name="connsiteY232" fmla="*/ 1306830 h 1684262"/>
              <a:gd name="connsiteX233" fmla="*/ 689842 w 1206769"/>
              <a:gd name="connsiteY233" fmla="*/ 1391412 h 1684262"/>
              <a:gd name="connsiteX234" fmla="*/ 1162663 w 1206769"/>
              <a:gd name="connsiteY234" fmla="*/ 1057085 h 1684262"/>
              <a:gd name="connsiteX235" fmla="*/ 1148756 w 1206769"/>
              <a:gd name="connsiteY235" fmla="*/ 1134428 h 1684262"/>
              <a:gd name="connsiteX236" fmla="*/ 1066841 w 1206769"/>
              <a:gd name="connsiteY236" fmla="*/ 1139762 h 1684262"/>
              <a:gd name="connsiteX237" fmla="*/ 1035790 w 1206769"/>
              <a:gd name="connsiteY237" fmla="*/ 1087755 h 1684262"/>
              <a:gd name="connsiteX238" fmla="*/ 1162663 w 1206769"/>
              <a:gd name="connsiteY238" fmla="*/ 1057085 h 1684262"/>
              <a:gd name="connsiteX239" fmla="*/ 987913 w 1206769"/>
              <a:gd name="connsiteY239" fmla="*/ 1181170 h 1684262"/>
              <a:gd name="connsiteX240" fmla="*/ 958923 w 1206769"/>
              <a:gd name="connsiteY240" fmla="*/ 1264444 h 1684262"/>
              <a:gd name="connsiteX241" fmla="*/ 905107 w 1206769"/>
              <a:gd name="connsiteY241" fmla="*/ 1118330 h 1684262"/>
              <a:gd name="connsiteX242" fmla="*/ 987913 w 1206769"/>
              <a:gd name="connsiteY242"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073223 w 1206769"/>
              <a:gd name="connsiteY17" fmla="*/ 652653 h 1684262"/>
              <a:gd name="connsiteX18" fmla="*/ 1102560 w 1206769"/>
              <a:gd name="connsiteY18" fmla="*/ 657701 h 1684262"/>
              <a:gd name="connsiteX19" fmla="*/ 739848 w 1206769"/>
              <a:gd name="connsiteY19" fmla="*/ 595694 h 1684262"/>
              <a:gd name="connsiteX20" fmla="*/ 716893 w 1206769"/>
              <a:gd name="connsiteY20" fmla="*/ 318992 h 1684262"/>
              <a:gd name="connsiteX21" fmla="*/ 920537 w 1206769"/>
              <a:gd name="connsiteY21" fmla="*/ 246031 h 1684262"/>
              <a:gd name="connsiteX22" fmla="*/ 682412 w 1206769"/>
              <a:gd name="connsiteY22" fmla="*/ 238316 h 1684262"/>
              <a:gd name="connsiteX23" fmla="*/ 928538 w 1206769"/>
              <a:gd name="connsiteY23" fmla="*/ 226790 h 1684262"/>
              <a:gd name="connsiteX24" fmla="*/ 720893 w 1206769"/>
              <a:gd name="connsiteY24" fmla="*/ 196025 h 1684262"/>
              <a:gd name="connsiteX25" fmla="*/ 736229 w 1206769"/>
              <a:gd name="connsiteY25" fmla="*/ 49911 h 1684262"/>
              <a:gd name="connsiteX26" fmla="*/ 663267 w 1206769"/>
              <a:gd name="connsiteY26" fmla="*/ 0 h 1684262"/>
              <a:gd name="connsiteX27" fmla="*/ 625167 w 1206769"/>
              <a:gd name="connsiteY27" fmla="*/ 103727 h 1684262"/>
              <a:gd name="connsiteX28" fmla="*/ 625167 w 1206769"/>
              <a:gd name="connsiteY28" fmla="*/ 288322 h 1684262"/>
              <a:gd name="connsiteX29" fmla="*/ 336845 w 1206769"/>
              <a:gd name="connsiteY29" fmla="*/ 261366 h 1684262"/>
              <a:gd name="connsiteX30" fmla="*/ 367611 w 1206769"/>
              <a:gd name="connsiteY30" fmla="*/ 307467 h 1684262"/>
              <a:gd name="connsiteX31" fmla="*/ 579066 w 1206769"/>
              <a:gd name="connsiteY31" fmla="*/ 615029 h 1684262"/>
              <a:gd name="connsiteX32" fmla="*/ 263884 w 1206769"/>
              <a:gd name="connsiteY32" fmla="*/ 511207 h 1684262"/>
              <a:gd name="connsiteX33" fmla="*/ 233118 w 1206769"/>
              <a:gd name="connsiteY33" fmla="*/ 714947 h 1684262"/>
              <a:gd name="connsiteX34" fmla="*/ 532965 w 1206769"/>
              <a:gd name="connsiteY34" fmla="*/ 807149 h 1684262"/>
              <a:gd name="connsiteX35" fmla="*/ 513915 w 1206769"/>
              <a:gd name="connsiteY35" fmla="*/ 803339 h 1684262"/>
              <a:gd name="connsiteX36" fmla="*/ 502390 w 1206769"/>
              <a:gd name="connsiteY36" fmla="*/ 791813 h 1684262"/>
              <a:gd name="connsiteX37" fmla="*/ 464290 w 1206769"/>
              <a:gd name="connsiteY37" fmla="*/ 772763 h 1684262"/>
              <a:gd name="connsiteX38" fmla="*/ 375231 w 1206769"/>
              <a:gd name="connsiteY38" fmla="*/ 788670 h 1684262"/>
              <a:gd name="connsiteX39" fmla="*/ 418189 w 1206769"/>
              <a:gd name="connsiteY39" fmla="*/ 826770 h 1684262"/>
              <a:gd name="connsiteX40" fmla="*/ 333607 w 1206769"/>
              <a:gd name="connsiteY40" fmla="*/ 826770 h 1684262"/>
              <a:gd name="connsiteX41" fmla="*/ 276457 w 1206769"/>
              <a:gd name="connsiteY41" fmla="*/ 857536 h 1684262"/>
              <a:gd name="connsiteX42" fmla="*/ 288458 w 1206769"/>
              <a:gd name="connsiteY42" fmla="*/ 766001 h 1684262"/>
              <a:gd name="connsiteX43" fmla="*/ 138059 w 1206769"/>
              <a:gd name="connsiteY43" fmla="*/ 911352 h 1684262"/>
              <a:gd name="connsiteX44" fmla="*/ 237976 w 1206769"/>
              <a:gd name="connsiteY44" fmla="*/ 961358 h 1684262"/>
              <a:gd name="connsiteX45" fmla="*/ 75102 w 1206769"/>
              <a:gd name="connsiteY45" fmla="*/ 1025783 h 1684262"/>
              <a:gd name="connsiteX46" fmla="*/ 80432 w 1206769"/>
              <a:gd name="connsiteY46" fmla="*/ 915162 h 1684262"/>
              <a:gd name="connsiteX47" fmla="*/ 91958 w 1206769"/>
              <a:gd name="connsiteY47" fmla="*/ 1107377 h 1684262"/>
              <a:gd name="connsiteX48" fmla="*/ 214925 w 1206769"/>
              <a:gd name="connsiteY48" fmla="*/ 1157383 h 1684262"/>
              <a:gd name="connsiteX49" fmla="*/ 322463 w 1206769"/>
              <a:gd name="connsiteY49" fmla="*/ 1240346 h 1684262"/>
              <a:gd name="connsiteX50" fmla="*/ 309794 w 1206769"/>
              <a:gd name="connsiteY50" fmla="*/ 1240346 h 1684262"/>
              <a:gd name="connsiteX51" fmla="*/ 311699 w 1206769"/>
              <a:gd name="connsiteY51" fmla="*/ 1248728 h 1684262"/>
              <a:gd name="connsiteX52" fmla="*/ 310842 w 1206769"/>
              <a:gd name="connsiteY52" fmla="*/ 1254824 h 1684262"/>
              <a:gd name="connsiteX53" fmla="*/ 309223 w 1206769"/>
              <a:gd name="connsiteY53" fmla="*/ 1259396 h 1684262"/>
              <a:gd name="connsiteX54" fmla="*/ 301317 w 1206769"/>
              <a:gd name="connsiteY54" fmla="*/ 1268063 h 1684262"/>
              <a:gd name="connsiteX55" fmla="*/ 283886 w 1206769"/>
              <a:gd name="connsiteY55" fmla="*/ 1268063 h 1684262"/>
              <a:gd name="connsiteX56" fmla="*/ 284934 w 1206769"/>
              <a:gd name="connsiteY56" fmla="*/ 1275207 h 1684262"/>
              <a:gd name="connsiteX57" fmla="*/ 395615 w 1206769"/>
              <a:gd name="connsiteY57" fmla="*/ 1319117 h 1684262"/>
              <a:gd name="connsiteX58" fmla="*/ 257026 w 1206769"/>
              <a:gd name="connsiteY58" fmla="*/ 1309592 h 1684262"/>
              <a:gd name="connsiteX59" fmla="*/ 257026 w 1206769"/>
              <a:gd name="connsiteY59" fmla="*/ 1309592 h 1684262"/>
              <a:gd name="connsiteX60" fmla="*/ 248263 w 1206769"/>
              <a:gd name="connsiteY60" fmla="*/ 1308259 h 1684262"/>
              <a:gd name="connsiteX61" fmla="*/ 247691 w 1206769"/>
              <a:gd name="connsiteY61" fmla="*/ 1308735 h 1684262"/>
              <a:gd name="connsiteX62" fmla="*/ 229880 w 1206769"/>
              <a:gd name="connsiteY62" fmla="*/ 1312259 h 1684262"/>
              <a:gd name="connsiteX63" fmla="*/ 146155 w 1206769"/>
              <a:gd name="connsiteY63" fmla="*/ 1230344 h 1684262"/>
              <a:gd name="connsiteX64" fmla="*/ 115389 w 1206769"/>
              <a:gd name="connsiteY64" fmla="*/ 1430369 h 1684262"/>
              <a:gd name="connsiteX65" fmla="*/ 349799 w 1206769"/>
              <a:gd name="connsiteY65" fmla="*/ 1480280 h 1684262"/>
              <a:gd name="connsiteX66" fmla="*/ 299507 w 1206769"/>
              <a:gd name="connsiteY66" fmla="*/ 1464659 h 1684262"/>
              <a:gd name="connsiteX67" fmla="*/ 321034 w 1206769"/>
              <a:gd name="connsiteY67" fmla="*/ 1477042 h 1684262"/>
              <a:gd name="connsiteX68" fmla="*/ 330559 w 1206769"/>
              <a:gd name="connsiteY68" fmla="*/ 1484376 h 1684262"/>
              <a:gd name="connsiteX69" fmla="*/ 388280 w 1206769"/>
              <a:gd name="connsiteY69" fmla="*/ 1545717 h 1684262"/>
              <a:gd name="connsiteX70" fmla="*/ 348847 w 1206769"/>
              <a:gd name="connsiteY70" fmla="*/ 1542479 h 1684262"/>
              <a:gd name="connsiteX71" fmla="*/ 255883 w 1206769"/>
              <a:gd name="connsiteY71" fmla="*/ 1502664 h 1684262"/>
              <a:gd name="connsiteX72" fmla="*/ 255883 w 1206769"/>
              <a:gd name="connsiteY72" fmla="*/ 1502664 h 1684262"/>
              <a:gd name="connsiteX73" fmla="*/ 239976 w 1206769"/>
              <a:gd name="connsiteY73" fmla="*/ 1484281 h 1684262"/>
              <a:gd name="connsiteX74" fmla="*/ 203495 w 1206769"/>
              <a:gd name="connsiteY74" fmla="*/ 1484281 h 1684262"/>
              <a:gd name="connsiteX75" fmla="*/ 187303 w 1206769"/>
              <a:gd name="connsiteY75" fmla="*/ 1499140 h 1684262"/>
              <a:gd name="connsiteX76" fmla="*/ 490674 w 1206769"/>
              <a:gd name="connsiteY76" fmla="*/ 1673352 h 1684262"/>
              <a:gd name="connsiteX77" fmla="*/ 757374 w 1206769"/>
              <a:gd name="connsiteY77" fmla="*/ 1682401 h 1684262"/>
              <a:gd name="connsiteX78" fmla="*/ 988070 w 1206769"/>
              <a:gd name="connsiteY78" fmla="*/ 1594485 h 1684262"/>
              <a:gd name="connsiteX79" fmla="*/ 1152566 w 1206769"/>
              <a:gd name="connsiteY79" fmla="*/ 1394460 h 1684262"/>
              <a:gd name="connsiteX80" fmla="*/ 918822 w 1206769"/>
              <a:gd name="connsiteY80" fmla="*/ 1363507 h 1684262"/>
              <a:gd name="connsiteX81" fmla="*/ 802904 w 1206769"/>
              <a:gd name="connsiteY81" fmla="*/ 1350454 h 1684262"/>
              <a:gd name="connsiteX82" fmla="*/ 841956 w 1206769"/>
              <a:gd name="connsiteY82" fmla="*/ 1326547 h 1684262"/>
              <a:gd name="connsiteX83" fmla="*/ 1018286 w 1206769"/>
              <a:gd name="connsiteY83" fmla="*/ 1315425 h 1684262"/>
              <a:gd name="connsiteX84" fmla="*/ 980354 w 1206769"/>
              <a:gd name="connsiteY84" fmla="*/ 1268921 h 1684262"/>
              <a:gd name="connsiteX85" fmla="*/ 1091488 w 1206769"/>
              <a:gd name="connsiteY85" fmla="*/ 1221043 h 1684262"/>
              <a:gd name="connsiteX86" fmla="*/ 911203 w 1206769"/>
              <a:gd name="connsiteY86" fmla="*/ 1022890 h 1684262"/>
              <a:gd name="connsiteX87" fmla="*/ 1193429 w 1206769"/>
              <a:gd name="connsiteY87" fmla="*/ 899446 h 1684262"/>
              <a:gd name="connsiteX88" fmla="*/ 759089 w 1206769"/>
              <a:gd name="connsiteY88" fmla="*/ 61246 h 1684262"/>
              <a:gd name="connsiteX89" fmla="*/ 720989 w 1206769"/>
              <a:gd name="connsiteY89" fmla="*/ 145828 h 1684262"/>
              <a:gd name="connsiteX90" fmla="*/ 759089 w 1206769"/>
              <a:gd name="connsiteY90" fmla="*/ 61436 h 1684262"/>
              <a:gd name="connsiteX91" fmla="*/ 759089 w 1206769"/>
              <a:gd name="connsiteY91" fmla="*/ 61246 h 1684262"/>
              <a:gd name="connsiteX92" fmla="*/ 363611 w 1206769"/>
              <a:gd name="connsiteY92" fmla="*/ 545783 h 1684262"/>
              <a:gd name="connsiteX93" fmla="*/ 348275 w 1206769"/>
              <a:gd name="connsiteY93" fmla="*/ 553498 h 1684262"/>
              <a:gd name="connsiteX94" fmla="*/ 363611 w 1206769"/>
              <a:gd name="connsiteY94" fmla="*/ 545783 h 1684262"/>
              <a:gd name="connsiteX95" fmla="*/ 232451 w 1206769"/>
              <a:gd name="connsiteY95" fmla="*/ 523113 h 1684262"/>
              <a:gd name="connsiteX96" fmla="*/ 254694 w 1206769"/>
              <a:gd name="connsiteY96" fmla="*/ 664096 h 1684262"/>
              <a:gd name="connsiteX97" fmla="*/ 232451 w 1206769"/>
              <a:gd name="connsiteY97" fmla="*/ 523113 h 1684262"/>
              <a:gd name="connsiteX98" fmla="*/ 340084 w 1206769"/>
              <a:gd name="connsiteY98" fmla="*/ 692277 h 1684262"/>
              <a:gd name="connsiteX99" fmla="*/ 470767 w 1206769"/>
              <a:gd name="connsiteY99" fmla="*/ 684562 h 1684262"/>
              <a:gd name="connsiteX100" fmla="*/ 340084 w 1206769"/>
              <a:gd name="connsiteY100" fmla="*/ 691896 h 1684262"/>
              <a:gd name="connsiteX101" fmla="*/ 340084 w 1206769"/>
              <a:gd name="connsiteY101" fmla="*/ 692277 h 1684262"/>
              <a:gd name="connsiteX102" fmla="*/ 382375 w 1206769"/>
              <a:gd name="connsiteY102" fmla="*/ 615410 h 1684262"/>
              <a:gd name="connsiteX103" fmla="*/ 516868 w 1206769"/>
              <a:gd name="connsiteY103" fmla="*/ 688372 h 1684262"/>
              <a:gd name="connsiteX104" fmla="*/ 382661 w 1206769"/>
              <a:gd name="connsiteY104" fmla="*/ 615029 h 1684262"/>
              <a:gd name="connsiteX105" fmla="*/ 382375 w 1206769"/>
              <a:gd name="connsiteY105" fmla="*/ 615410 h 1684262"/>
              <a:gd name="connsiteX106" fmla="*/ 201400 w 1206769"/>
              <a:gd name="connsiteY106" fmla="*/ 907542 h 1684262"/>
              <a:gd name="connsiteX107" fmla="*/ 163300 w 1206769"/>
              <a:gd name="connsiteY107" fmla="*/ 838295 h 1684262"/>
              <a:gd name="connsiteX108" fmla="*/ 201686 w 1206769"/>
              <a:gd name="connsiteY108" fmla="*/ 907161 h 1684262"/>
              <a:gd name="connsiteX109" fmla="*/ 201400 w 1206769"/>
              <a:gd name="connsiteY109" fmla="*/ 907542 h 1684262"/>
              <a:gd name="connsiteX110" fmla="*/ 97811 w 1206769"/>
              <a:gd name="connsiteY110" fmla="*/ 1285557 h 1684262"/>
              <a:gd name="connsiteX111" fmla="*/ 123279 w 1206769"/>
              <a:gd name="connsiteY111" fmla="*/ 1264178 h 1684262"/>
              <a:gd name="connsiteX112" fmla="*/ 231975 w 1206769"/>
              <a:gd name="connsiteY112" fmla="*/ 1341501 h 1684262"/>
              <a:gd name="connsiteX113" fmla="*/ 97811 w 1206769"/>
              <a:gd name="connsiteY113" fmla="*/ 1285557 h 1684262"/>
              <a:gd name="connsiteX114" fmla="*/ 232928 w 1206769"/>
              <a:gd name="connsiteY114" fmla="*/ 1376077 h 1684262"/>
              <a:gd name="connsiteX115" fmla="*/ 279029 w 1206769"/>
              <a:gd name="connsiteY115" fmla="*/ 1379887 h 1684262"/>
              <a:gd name="connsiteX116" fmla="*/ 232451 w 1206769"/>
              <a:gd name="connsiteY116" fmla="*/ 1376077 h 1684262"/>
              <a:gd name="connsiteX117" fmla="*/ 232928 w 1206769"/>
              <a:gd name="connsiteY117" fmla="*/ 1376077 h 1684262"/>
              <a:gd name="connsiteX118" fmla="*/ 856244 w 1206769"/>
              <a:gd name="connsiteY118" fmla="*/ 715613 h 1684262"/>
              <a:gd name="connsiteX119" fmla="*/ 817635 w 1206769"/>
              <a:gd name="connsiteY119" fmla="*/ 708913 h 1684262"/>
              <a:gd name="connsiteX120" fmla="*/ 721084 w 1206769"/>
              <a:gd name="connsiteY120" fmla="*/ 657225 h 1684262"/>
              <a:gd name="connsiteX121" fmla="*/ 855767 w 1206769"/>
              <a:gd name="connsiteY121" fmla="*/ 715613 h 1684262"/>
              <a:gd name="connsiteX122" fmla="*/ 856244 w 1206769"/>
              <a:gd name="connsiteY122" fmla="*/ 715613 h 1684262"/>
              <a:gd name="connsiteX123" fmla="*/ 663458 w 1206769"/>
              <a:gd name="connsiteY123" fmla="*/ 722662 h 1684262"/>
              <a:gd name="connsiteX124" fmla="*/ 644408 w 1206769"/>
              <a:gd name="connsiteY124" fmla="*/ 807149 h 1684262"/>
              <a:gd name="connsiteX125" fmla="*/ 662981 w 1206769"/>
              <a:gd name="connsiteY125" fmla="*/ 723138 h 1684262"/>
              <a:gd name="connsiteX126" fmla="*/ 663458 w 1206769"/>
              <a:gd name="connsiteY126" fmla="*/ 722662 h 1684262"/>
              <a:gd name="connsiteX127" fmla="*/ 628882 w 1206769"/>
              <a:gd name="connsiteY127" fmla="*/ 753332 h 1684262"/>
              <a:gd name="connsiteX128" fmla="*/ 655742 w 1206769"/>
              <a:gd name="connsiteY128" fmla="*/ 726472 h 1684262"/>
              <a:gd name="connsiteX129" fmla="*/ 628406 w 1206769"/>
              <a:gd name="connsiteY129" fmla="*/ 753332 h 1684262"/>
              <a:gd name="connsiteX130" fmla="*/ 628882 w 1206769"/>
              <a:gd name="connsiteY130" fmla="*/ 753332 h 1684262"/>
              <a:gd name="connsiteX131" fmla="*/ 771090 w 1206769"/>
              <a:gd name="connsiteY131" fmla="*/ 757237 h 1684262"/>
              <a:gd name="connsiteX132" fmla="*/ 690318 w 1206769"/>
              <a:gd name="connsiteY132" fmla="*/ 822579 h 1684262"/>
              <a:gd name="connsiteX133" fmla="*/ 770614 w 1206769"/>
              <a:gd name="connsiteY133" fmla="*/ 757237 h 1684262"/>
              <a:gd name="connsiteX134" fmla="*/ 771090 w 1206769"/>
              <a:gd name="connsiteY134" fmla="*/ 757237 h 1684262"/>
              <a:gd name="connsiteX135" fmla="*/ 759565 w 1206769"/>
              <a:gd name="connsiteY135" fmla="*/ 538162 h 1684262"/>
              <a:gd name="connsiteX136" fmla="*/ 851767 w 1206769"/>
              <a:gd name="connsiteY136" fmla="*/ 480536 h 1684262"/>
              <a:gd name="connsiteX137" fmla="*/ 759089 w 1206769"/>
              <a:gd name="connsiteY137" fmla="*/ 538067 h 1684262"/>
              <a:gd name="connsiteX138" fmla="*/ 759565 w 1206769"/>
              <a:gd name="connsiteY138" fmla="*/ 538162 h 1684262"/>
              <a:gd name="connsiteX139" fmla="*/ 877961 w 1206769"/>
              <a:gd name="connsiteY139" fmla="*/ 342138 h 1684262"/>
              <a:gd name="connsiteX140" fmla="*/ 812619 w 1206769"/>
              <a:gd name="connsiteY140" fmla="*/ 442055 h 1684262"/>
              <a:gd name="connsiteX141" fmla="*/ 877961 w 1206769"/>
              <a:gd name="connsiteY141" fmla="*/ 342138 h 1684262"/>
              <a:gd name="connsiteX142" fmla="*/ 681841 w 1206769"/>
              <a:gd name="connsiteY142" fmla="*/ 323088 h 1684262"/>
              <a:gd name="connsiteX143" fmla="*/ 758803 w 1206769"/>
              <a:gd name="connsiteY143" fmla="*/ 430816 h 1684262"/>
              <a:gd name="connsiteX144" fmla="*/ 643455 w 1206769"/>
              <a:gd name="connsiteY144" fmla="*/ 396145 h 1684262"/>
              <a:gd name="connsiteX145" fmla="*/ 639550 w 1206769"/>
              <a:gd name="connsiteY145" fmla="*/ 438436 h 1684262"/>
              <a:gd name="connsiteX146" fmla="*/ 682127 w 1206769"/>
              <a:gd name="connsiteY146" fmla="*/ 323088 h 1684262"/>
              <a:gd name="connsiteX147" fmla="*/ 681841 w 1206769"/>
              <a:gd name="connsiteY147" fmla="*/ 323088 h 1684262"/>
              <a:gd name="connsiteX148" fmla="*/ 351323 w 1206769"/>
              <a:gd name="connsiteY148" fmla="*/ 219361 h 1684262"/>
              <a:gd name="connsiteX149" fmla="*/ 383994 w 1206769"/>
              <a:gd name="connsiteY149" fmla="*/ 183070 h 1684262"/>
              <a:gd name="connsiteX150" fmla="*/ 403711 w 1206769"/>
              <a:gd name="connsiteY150" fmla="*/ 175069 h 1684262"/>
              <a:gd name="connsiteX151" fmla="*/ 411331 w 1206769"/>
              <a:gd name="connsiteY151" fmla="*/ 176117 h 1684262"/>
              <a:gd name="connsiteX152" fmla="*/ 569351 w 1206769"/>
              <a:gd name="connsiteY152" fmla="*/ 242792 h 1684262"/>
              <a:gd name="connsiteX153" fmla="*/ 569922 w 1206769"/>
              <a:gd name="connsiteY153" fmla="*/ 242792 h 1684262"/>
              <a:gd name="connsiteX154" fmla="*/ 558873 w 1206769"/>
              <a:gd name="connsiteY154" fmla="*/ 299942 h 1684262"/>
              <a:gd name="connsiteX155" fmla="*/ 351609 w 1206769"/>
              <a:gd name="connsiteY155" fmla="*/ 219075 h 1684262"/>
              <a:gd name="connsiteX156" fmla="*/ 351323 w 1206769"/>
              <a:gd name="connsiteY156" fmla="*/ 219361 h 1684262"/>
              <a:gd name="connsiteX157" fmla="*/ 470767 w 1206769"/>
              <a:gd name="connsiteY157" fmla="*/ 361188 h 1684262"/>
              <a:gd name="connsiteX158" fmla="*/ 566874 w 1206769"/>
              <a:gd name="connsiteY158" fmla="*/ 503396 h 1684262"/>
              <a:gd name="connsiteX159" fmla="*/ 470767 w 1206769"/>
              <a:gd name="connsiteY159" fmla="*/ 361188 h 1684262"/>
              <a:gd name="connsiteX160" fmla="*/ 632216 w 1206769"/>
              <a:gd name="connsiteY160" fmla="*/ 453485 h 1684262"/>
              <a:gd name="connsiteX161" fmla="*/ 699367 w 1206769"/>
              <a:gd name="connsiteY161" fmla="*/ 515112 h 1684262"/>
              <a:gd name="connsiteX162" fmla="*/ 759089 w 1206769"/>
              <a:gd name="connsiteY162" fmla="*/ 438055 h 1684262"/>
              <a:gd name="connsiteX163" fmla="*/ 678317 w 1206769"/>
              <a:gd name="connsiteY163" fmla="*/ 611029 h 1684262"/>
              <a:gd name="connsiteX164" fmla="*/ 640217 w 1206769"/>
              <a:gd name="connsiteY164" fmla="*/ 587978 h 1684262"/>
              <a:gd name="connsiteX165" fmla="*/ 632216 w 1206769"/>
              <a:gd name="connsiteY165" fmla="*/ 453581 h 1684262"/>
              <a:gd name="connsiteX166" fmla="*/ 632216 w 1206769"/>
              <a:gd name="connsiteY166" fmla="*/ 453485 h 1684262"/>
              <a:gd name="connsiteX167" fmla="*/ 686032 w 1206769"/>
              <a:gd name="connsiteY167" fmla="*/ 837819 h 1684262"/>
              <a:gd name="connsiteX168" fmla="*/ 628310 w 1206769"/>
              <a:gd name="connsiteY168" fmla="*/ 930116 h 1684262"/>
              <a:gd name="connsiteX169" fmla="*/ 686032 w 1206769"/>
              <a:gd name="connsiteY169" fmla="*/ 837914 h 1684262"/>
              <a:gd name="connsiteX170" fmla="*/ 686032 w 1206769"/>
              <a:gd name="connsiteY170" fmla="*/ 837819 h 1684262"/>
              <a:gd name="connsiteX171" fmla="*/ 743658 w 1206769"/>
              <a:gd name="connsiteY171" fmla="*/ 1291400 h 1684262"/>
              <a:gd name="connsiteX172" fmla="*/ 547634 w 1206769"/>
              <a:gd name="connsiteY172" fmla="*/ 1206818 h 1684262"/>
              <a:gd name="connsiteX173" fmla="*/ 573446 w 1206769"/>
              <a:gd name="connsiteY173" fmla="*/ 1222439 h 1684262"/>
              <a:gd name="connsiteX174" fmla="*/ 603450 w 1206769"/>
              <a:gd name="connsiteY174" fmla="*/ 1227487 h 1684262"/>
              <a:gd name="connsiteX175" fmla="*/ 743658 w 1206769"/>
              <a:gd name="connsiteY175" fmla="*/ 1291495 h 1684262"/>
              <a:gd name="connsiteX176" fmla="*/ 743658 w 1206769"/>
              <a:gd name="connsiteY176" fmla="*/ 1291400 h 1684262"/>
              <a:gd name="connsiteX177" fmla="*/ 578399 w 1206769"/>
              <a:gd name="connsiteY177" fmla="*/ 945452 h 1684262"/>
              <a:gd name="connsiteX178" fmla="*/ 689842 w 1206769"/>
              <a:gd name="connsiteY178" fmla="*/ 1122236 h 1684262"/>
              <a:gd name="connsiteX179" fmla="*/ 578399 w 1206769"/>
              <a:gd name="connsiteY179" fmla="*/ 945547 h 1684262"/>
              <a:gd name="connsiteX180" fmla="*/ 578399 w 1206769"/>
              <a:gd name="connsiteY180" fmla="*/ 945452 h 1684262"/>
              <a:gd name="connsiteX181" fmla="*/ 351609 w 1206769"/>
              <a:gd name="connsiteY181" fmla="*/ 1045464 h 1684262"/>
              <a:gd name="connsiteX182" fmla="*/ 382375 w 1206769"/>
              <a:gd name="connsiteY182" fmla="*/ 887825 h 1684262"/>
              <a:gd name="connsiteX183" fmla="*/ 351609 w 1206769"/>
              <a:gd name="connsiteY183" fmla="*/ 1045559 h 1684262"/>
              <a:gd name="connsiteX184" fmla="*/ 351609 w 1206769"/>
              <a:gd name="connsiteY184" fmla="*/ 1045464 h 1684262"/>
              <a:gd name="connsiteX185" fmla="*/ 420761 w 1206769"/>
              <a:gd name="connsiteY185" fmla="*/ 1018413 h 1684262"/>
              <a:gd name="connsiteX186" fmla="*/ 605260 w 1206769"/>
              <a:gd name="connsiteY186" fmla="*/ 1180338 h 1684262"/>
              <a:gd name="connsiteX187" fmla="*/ 420761 w 1206769"/>
              <a:gd name="connsiteY187" fmla="*/ 1018413 h 1684262"/>
              <a:gd name="connsiteX188" fmla="*/ 366944 w 1206769"/>
              <a:gd name="connsiteY188" fmla="*/ 1414272 h 1684262"/>
              <a:gd name="connsiteX189" fmla="*/ 597640 w 1206769"/>
              <a:gd name="connsiteY189" fmla="*/ 1460468 h 1684262"/>
              <a:gd name="connsiteX190" fmla="*/ 366944 w 1206769"/>
              <a:gd name="connsiteY190" fmla="*/ 1414463 h 1684262"/>
              <a:gd name="connsiteX191" fmla="*/ 366944 w 1206769"/>
              <a:gd name="connsiteY191" fmla="*/ 1414272 h 1684262"/>
              <a:gd name="connsiteX192" fmla="*/ 536108 w 1206769"/>
              <a:gd name="connsiteY192" fmla="*/ 1644968 h 1684262"/>
              <a:gd name="connsiteX193" fmla="*/ 498008 w 1206769"/>
              <a:gd name="connsiteY193" fmla="*/ 1625918 h 1684262"/>
              <a:gd name="connsiteX194" fmla="*/ 471148 w 1206769"/>
              <a:gd name="connsiteY194" fmla="*/ 1618202 h 1684262"/>
              <a:gd name="connsiteX195" fmla="*/ 471148 w 1206769"/>
              <a:gd name="connsiteY195" fmla="*/ 1664399 h 1684262"/>
              <a:gd name="connsiteX196" fmla="*/ 401901 w 1206769"/>
              <a:gd name="connsiteY196" fmla="*/ 1579817 h 1684262"/>
              <a:gd name="connsiteX197" fmla="*/ 536108 w 1206769"/>
              <a:gd name="connsiteY197" fmla="*/ 1645158 h 1684262"/>
              <a:gd name="connsiteX198" fmla="*/ 536108 w 1206769"/>
              <a:gd name="connsiteY198" fmla="*/ 1644968 h 1684262"/>
              <a:gd name="connsiteX199" fmla="*/ 616785 w 1206769"/>
              <a:gd name="connsiteY199" fmla="*/ 1564196 h 1684262"/>
              <a:gd name="connsiteX200" fmla="*/ 555349 w 1206769"/>
              <a:gd name="connsiteY200" fmla="*/ 1541145 h 1684262"/>
              <a:gd name="connsiteX201" fmla="*/ 638597 w 1206769"/>
              <a:gd name="connsiteY201" fmla="*/ 1493520 h 1684262"/>
              <a:gd name="connsiteX202" fmla="*/ 739848 w 1206769"/>
              <a:gd name="connsiteY202" fmla="*/ 1525715 h 1684262"/>
              <a:gd name="connsiteX203" fmla="*/ 616785 w 1206769"/>
              <a:gd name="connsiteY203" fmla="*/ 1564386 h 1684262"/>
              <a:gd name="connsiteX204" fmla="*/ 616785 w 1206769"/>
              <a:gd name="connsiteY204" fmla="*/ 1564196 h 1684262"/>
              <a:gd name="connsiteX205" fmla="*/ 752231 w 1206769"/>
              <a:gd name="connsiteY205" fmla="*/ 1664779 h 1684262"/>
              <a:gd name="connsiteX206" fmla="*/ 739658 w 1206769"/>
              <a:gd name="connsiteY206" fmla="*/ 1664779 h 1684262"/>
              <a:gd name="connsiteX207" fmla="*/ 731180 w 1206769"/>
              <a:gd name="connsiteY207" fmla="*/ 1664779 h 1684262"/>
              <a:gd name="connsiteX208" fmla="*/ 727561 w 1206769"/>
              <a:gd name="connsiteY208" fmla="*/ 1664779 h 1684262"/>
              <a:gd name="connsiteX209" fmla="*/ 713750 w 1206769"/>
              <a:gd name="connsiteY209" fmla="*/ 1666780 h 1684262"/>
              <a:gd name="connsiteX210" fmla="*/ 704225 w 1206769"/>
              <a:gd name="connsiteY210" fmla="*/ 1665256 h 1684262"/>
              <a:gd name="connsiteX211" fmla="*/ 705558 w 1206769"/>
              <a:gd name="connsiteY211" fmla="*/ 1667733 h 1684262"/>
              <a:gd name="connsiteX212" fmla="*/ 790045 w 1206769"/>
              <a:gd name="connsiteY212" fmla="*/ 1610106 h 1684262"/>
              <a:gd name="connsiteX213" fmla="*/ 752231 w 1206769"/>
              <a:gd name="connsiteY213" fmla="*/ 1664970 h 1684262"/>
              <a:gd name="connsiteX214" fmla="*/ 752231 w 1206769"/>
              <a:gd name="connsiteY214" fmla="*/ 1664779 h 1684262"/>
              <a:gd name="connsiteX215" fmla="*/ 857863 w 1206769"/>
              <a:gd name="connsiteY215" fmla="*/ 1591056 h 1684262"/>
              <a:gd name="connsiteX216" fmla="*/ 838813 w 1206769"/>
              <a:gd name="connsiteY216" fmla="*/ 1568958 h 1684262"/>
              <a:gd name="connsiteX217" fmla="*/ 836146 w 1206769"/>
              <a:gd name="connsiteY217" fmla="*/ 1564291 h 1684262"/>
              <a:gd name="connsiteX218" fmla="*/ 955179 w 1206769"/>
              <a:gd name="connsiteY218" fmla="*/ 1500720 h 1684262"/>
              <a:gd name="connsiteX219" fmla="*/ 1066493 w 1206769"/>
              <a:gd name="connsiteY219" fmla="*/ 1492065 h 1684262"/>
              <a:gd name="connsiteX220" fmla="*/ 857863 w 1206769"/>
              <a:gd name="connsiteY220" fmla="*/ 1591247 h 1684262"/>
              <a:gd name="connsiteX221" fmla="*/ 857863 w 1206769"/>
              <a:gd name="connsiteY221" fmla="*/ 1591056 h 1684262"/>
              <a:gd name="connsiteX222" fmla="*/ 1054979 w 1206769"/>
              <a:gd name="connsiteY222" fmla="*/ 1445037 h 1684262"/>
              <a:gd name="connsiteX223" fmla="*/ 916632 w 1206769"/>
              <a:gd name="connsiteY223" fmla="*/ 1468184 h 1684262"/>
              <a:gd name="connsiteX224" fmla="*/ 1028170 w 1206769"/>
              <a:gd name="connsiteY224" fmla="*/ 1445228 h 1684262"/>
              <a:gd name="connsiteX225" fmla="*/ 1054979 w 1206769"/>
              <a:gd name="connsiteY225" fmla="*/ 1445037 h 1684262"/>
              <a:gd name="connsiteX226" fmla="*/ 862816 w 1206769"/>
              <a:gd name="connsiteY226" fmla="*/ 1410462 h 1684262"/>
              <a:gd name="connsiteX227" fmla="*/ 647551 w 1206769"/>
              <a:gd name="connsiteY227" fmla="*/ 1448562 h 1684262"/>
              <a:gd name="connsiteX228" fmla="*/ 862816 w 1206769"/>
              <a:gd name="connsiteY228" fmla="*/ 1410653 h 1684262"/>
              <a:gd name="connsiteX229" fmla="*/ 862816 w 1206769"/>
              <a:gd name="connsiteY229" fmla="*/ 1410462 h 1684262"/>
              <a:gd name="connsiteX230" fmla="*/ 689842 w 1206769"/>
              <a:gd name="connsiteY230" fmla="*/ 1391412 h 1684262"/>
              <a:gd name="connsiteX231" fmla="*/ 924347 w 1206769"/>
              <a:gd name="connsiteY231" fmla="*/ 1306830 h 1684262"/>
              <a:gd name="connsiteX232" fmla="*/ 689842 w 1206769"/>
              <a:gd name="connsiteY232" fmla="*/ 1391412 h 1684262"/>
              <a:gd name="connsiteX233" fmla="*/ 1162663 w 1206769"/>
              <a:gd name="connsiteY233" fmla="*/ 1057085 h 1684262"/>
              <a:gd name="connsiteX234" fmla="*/ 1148756 w 1206769"/>
              <a:gd name="connsiteY234" fmla="*/ 1134428 h 1684262"/>
              <a:gd name="connsiteX235" fmla="*/ 1066841 w 1206769"/>
              <a:gd name="connsiteY235" fmla="*/ 1139762 h 1684262"/>
              <a:gd name="connsiteX236" fmla="*/ 1035790 w 1206769"/>
              <a:gd name="connsiteY236" fmla="*/ 1087755 h 1684262"/>
              <a:gd name="connsiteX237" fmla="*/ 1162663 w 1206769"/>
              <a:gd name="connsiteY237" fmla="*/ 1057085 h 1684262"/>
              <a:gd name="connsiteX238" fmla="*/ 987913 w 1206769"/>
              <a:gd name="connsiteY238" fmla="*/ 1181170 h 1684262"/>
              <a:gd name="connsiteX239" fmla="*/ 958923 w 1206769"/>
              <a:gd name="connsiteY239" fmla="*/ 1264444 h 1684262"/>
              <a:gd name="connsiteX240" fmla="*/ 905107 w 1206769"/>
              <a:gd name="connsiteY240" fmla="*/ 1118330 h 1684262"/>
              <a:gd name="connsiteX241" fmla="*/ 987913 w 1206769"/>
              <a:gd name="connsiteY24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102560 w 1206769"/>
              <a:gd name="connsiteY17" fmla="*/ 657701 h 1684262"/>
              <a:gd name="connsiteX18" fmla="*/ 739848 w 1206769"/>
              <a:gd name="connsiteY18" fmla="*/ 595694 h 1684262"/>
              <a:gd name="connsiteX19" fmla="*/ 716893 w 1206769"/>
              <a:gd name="connsiteY19" fmla="*/ 318992 h 1684262"/>
              <a:gd name="connsiteX20" fmla="*/ 920537 w 1206769"/>
              <a:gd name="connsiteY20" fmla="*/ 246031 h 1684262"/>
              <a:gd name="connsiteX21" fmla="*/ 682412 w 1206769"/>
              <a:gd name="connsiteY21" fmla="*/ 238316 h 1684262"/>
              <a:gd name="connsiteX22" fmla="*/ 928538 w 1206769"/>
              <a:gd name="connsiteY22" fmla="*/ 226790 h 1684262"/>
              <a:gd name="connsiteX23" fmla="*/ 720893 w 1206769"/>
              <a:gd name="connsiteY23" fmla="*/ 196025 h 1684262"/>
              <a:gd name="connsiteX24" fmla="*/ 736229 w 1206769"/>
              <a:gd name="connsiteY24" fmla="*/ 49911 h 1684262"/>
              <a:gd name="connsiteX25" fmla="*/ 663267 w 1206769"/>
              <a:gd name="connsiteY25" fmla="*/ 0 h 1684262"/>
              <a:gd name="connsiteX26" fmla="*/ 625167 w 1206769"/>
              <a:gd name="connsiteY26" fmla="*/ 103727 h 1684262"/>
              <a:gd name="connsiteX27" fmla="*/ 625167 w 1206769"/>
              <a:gd name="connsiteY27" fmla="*/ 288322 h 1684262"/>
              <a:gd name="connsiteX28" fmla="*/ 336845 w 1206769"/>
              <a:gd name="connsiteY28" fmla="*/ 261366 h 1684262"/>
              <a:gd name="connsiteX29" fmla="*/ 367611 w 1206769"/>
              <a:gd name="connsiteY29" fmla="*/ 307467 h 1684262"/>
              <a:gd name="connsiteX30" fmla="*/ 579066 w 1206769"/>
              <a:gd name="connsiteY30" fmla="*/ 615029 h 1684262"/>
              <a:gd name="connsiteX31" fmla="*/ 263884 w 1206769"/>
              <a:gd name="connsiteY31" fmla="*/ 511207 h 1684262"/>
              <a:gd name="connsiteX32" fmla="*/ 233118 w 1206769"/>
              <a:gd name="connsiteY32" fmla="*/ 714947 h 1684262"/>
              <a:gd name="connsiteX33" fmla="*/ 532965 w 1206769"/>
              <a:gd name="connsiteY33" fmla="*/ 807149 h 1684262"/>
              <a:gd name="connsiteX34" fmla="*/ 513915 w 1206769"/>
              <a:gd name="connsiteY34" fmla="*/ 803339 h 1684262"/>
              <a:gd name="connsiteX35" fmla="*/ 502390 w 1206769"/>
              <a:gd name="connsiteY35" fmla="*/ 791813 h 1684262"/>
              <a:gd name="connsiteX36" fmla="*/ 464290 w 1206769"/>
              <a:gd name="connsiteY36" fmla="*/ 772763 h 1684262"/>
              <a:gd name="connsiteX37" fmla="*/ 375231 w 1206769"/>
              <a:gd name="connsiteY37" fmla="*/ 788670 h 1684262"/>
              <a:gd name="connsiteX38" fmla="*/ 418189 w 1206769"/>
              <a:gd name="connsiteY38" fmla="*/ 826770 h 1684262"/>
              <a:gd name="connsiteX39" fmla="*/ 333607 w 1206769"/>
              <a:gd name="connsiteY39" fmla="*/ 826770 h 1684262"/>
              <a:gd name="connsiteX40" fmla="*/ 276457 w 1206769"/>
              <a:gd name="connsiteY40" fmla="*/ 857536 h 1684262"/>
              <a:gd name="connsiteX41" fmla="*/ 288458 w 1206769"/>
              <a:gd name="connsiteY41" fmla="*/ 766001 h 1684262"/>
              <a:gd name="connsiteX42" fmla="*/ 138059 w 1206769"/>
              <a:gd name="connsiteY42" fmla="*/ 911352 h 1684262"/>
              <a:gd name="connsiteX43" fmla="*/ 237976 w 1206769"/>
              <a:gd name="connsiteY43" fmla="*/ 961358 h 1684262"/>
              <a:gd name="connsiteX44" fmla="*/ 75102 w 1206769"/>
              <a:gd name="connsiteY44" fmla="*/ 1025783 h 1684262"/>
              <a:gd name="connsiteX45" fmla="*/ 80432 w 1206769"/>
              <a:gd name="connsiteY45" fmla="*/ 915162 h 1684262"/>
              <a:gd name="connsiteX46" fmla="*/ 91958 w 1206769"/>
              <a:gd name="connsiteY46" fmla="*/ 1107377 h 1684262"/>
              <a:gd name="connsiteX47" fmla="*/ 214925 w 1206769"/>
              <a:gd name="connsiteY47" fmla="*/ 1157383 h 1684262"/>
              <a:gd name="connsiteX48" fmla="*/ 322463 w 1206769"/>
              <a:gd name="connsiteY48" fmla="*/ 1240346 h 1684262"/>
              <a:gd name="connsiteX49" fmla="*/ 309794 w 1206769"/>
              <a:gd name="connsiteY49" fmla="*/ 1240346 h 1684262"/>
              <a:gd name="connsiteX50" fmla="*/ 311699 w 1206769"/>
              <a:gd name="connsiteY50" fmla="*/ 1248728 h 1684262"/>
              <a:gd name="connsiteX51" fmla="*/ 310842 w 1206769"/>
              <a:gd name="connsiteY51" fmla="*/ 1254824 h 1684262"/>
              <a:gd name="connsiteX52" fmla="*/ 309223 w 1206769"/>
              <a:gd name="connsiteY52" fmla="*/ 1259396 h 1684262"/>
              <a:gd name="connsiteX53" fmla="*/ 301317 w 1206769"/>
              <a:gd name="connsiteY53" fmla="*/ 1268063 h 1684262"/>
              <a:gd name="connsiteX54" fmla="*/ 283886 w 1206769"/>
              <a:gd name="connsiteY54" fmla="*/ 1268063 h 1684262"/>
              <a:gd name="connsiteX55" fmla="*/ 284934 w 1206769"/>
              <a:gd name="connsiteY55" fmla="*/ 1275207 h 1684262"/>
              <a:gd name="connsiteX56" fmla="*/ 395615 w 1206769"/>
              <a:gd name="connsiteY56" fmla="*/ 1319117 h 1684262"/>
              <a:gd name="connsiteX57" fmla="*/ 257026 w 1206769"/>
              <a:gd name="connsiteY57" fmla="*/ 1309592 h 1684262"/>
              <a:gd name="connsiteX58" fmla="*/ 257026 w 1206769"/>
              <a:gd name="connsiteY58" fmla="*/ 1309592 h 1684262"/>
              <a:gd name="connsiteX59" fmla="*/ 248263 w 1206769"/>
              <a:gd name="connsiteY59" fmla="*/ 1308259 h 1684262"/>
              <a:gd name="connsiteX60" fmla="*/ 247691 w 1206769"/>
              <a:gd name="connsiteY60" fmla="*/ 1308735 h 1684262"/>
              <a:gd name="connsiteX61" fmla="*/ 229880 w 1206769"/>
              <a:gd name="connsiteY61" fmla="*/ 1312259 h 1684262"/>
              <a:gd name="connsiteX62" fmla="*/ 146155 w 1206769"/>
              <a:gd name="connsiteY62" fmla="*/ 1230344 h 1684262"/>
              <a:gd name="connsiteX63" fmla="*/ 115389 w 1206769"/>
              <a:gd name="connsiteY63" fmla="*/ 1430369 h 1684262"/>
              <a:gd name="connsiteX64" fmla="*/ 349799 w 1206769"/>
              <a:gd name="connsiteY64" fmla="*/ 1480280 h 1684262"/>
              <a:gd name="connsiteX65" fmla="*/ 299507 w 1206769"/>
              <a:gd name="connsiteY65" fmla="*/ 1464659 h 1684262"/>
              <a:gd name="connsiteX66" fmla="*/ 321034 w 1206769"/>
              <a:gd name="connsiteY66" fmla="*/ 1477042 h 1684262"/>
              <a:gd name="connsiteX67" fmla="*/ 330559 w 1206769"/>
              <a:gd name="connsiteY67" fmla="*/ 1484376 h 1684262"/>
              <a:gd name="connsiteX68" fmla="*/ 388280 w 1206769"/>
              <a:gd name="connsiteY68" fmla="*/ 1545717 h 1684262"/>
              <a:gd name="connsiteX69" fmla="*/ 348847 w 1206769"/>
              <a:gd name="connsiteY69" fmla="*/ 1542479 h 1684262"/>
              <a:gd name="connsiteX70" fmla="*/ 255883 w 1206769"/>
              <a:gd name="connsiteY70" fmla="*/ 1502664 h 1684262"/>
              <a:gd name="connsiteX71" fmla="*/ 255883 w 1206769"/>
              <a:gd name="connsiteY71" fmla="*/ 1502664 h 1684262"/>
              <a:gd name="connsiteX72" fmla="*/ 239976 w 1206769"/>
              <a:gd name="connsiteY72" fmla="*/ 1484281 h 1684262"/>
              <a:gd name="connsiteX73" fmla="*/ 203495 w 1206769"/>
              <a:gd name="connsiteY73" fmla="*/ 1484281 h 1684262"/>
              <a:gd name="connsiteX74" fmla="*/ 187303 w 1206769"/>
              <a:gd name="connsiteY74" fmla="*/ 1499140 h 1684262"/>
              <a:gd name="connsiteX75" fmla="*/ 490674 w 1206769"/>
              <a:gd name="connsiteY75" fmla="*/ 1673352 h 1684262"/>
              <a:gd name="connsiteX76" fmla="*/ 757374 w 1206769"/>
              <a:gd name="connsiteY76" fmla="*/ 1682401 h 1684262"/>
              <a:gd name="connsiteX77" fmla="*/ 988070 w 1206769"/>
              <a:gd name="connsiteY77" fmla="*/ 1594485 h 1684262"/>
              <a:gd name="connsiteX78" fmla="*/ 1152566 w 1206769"/>
              <a:gd name="connsiteY78" fmla="*/ 1394460 h 1684262"/>
              <a:gd name="connsiteX79" fmla="*/ 918822 w 1206769"/>
              <a:gd name="connsiteY79" fmla="*/ 1363507 h 1684262"/>
              <a:gd name="connsiteX80" fmla="*/ 802904 w 1206769"/>
              <a:gd name="connsiteY80" fmla="*/ 1350454 h 1684262"/>
              <a:gd name="connsiteX81" fmla="*/ 841956 w 1206769"/>
              <a:gd name="connsiteY81" fmla="*/ 1326547 h 1684262"/>
              <a:gd name="connsiteX82" fmla="*/ 1018286 w 1206769"/>
              <a:gd name="connsiteY82" fmla="*/ 1315425 h 1684262"/>
              <a:gd name="connsiteX83" fmla="*/ 980354 w 1206769"/>
              <a:gd name="connsiteY83" fmla="*/ 1268921 h 1684262"/>
              <a:gd name="connsiteX84" fmla="*/ 1091488 w 1206769"/>
              <a:gd name="connsiteY84" fmla="*/ 1221043 h 1684262"/>
              <a:gd name="connsiteX85" fmla="*/ 911203 w 1206769"/>
              <a:gd name="connsiteY85" fmla="*/ 1022890 h 1684262"/>
              <a:gd name="connsiteX86" fmla="*/ 1193429 w 1206769"/>
              <a:gd name="connsiteY86" fmla="*/ 899446 h 1684262"/>
              <a:gd name="connsiteX87" fmla="*/ 759089 w 1206769"/>
              <a:gd name="connsiteY87" fmla="*/ 61246 h 1684262"/>
              <a:gd name="connsiteX88" fmla="*/ 720989 w 1206769"/>
              <a:gd name="connsiteY88" fmla="*/ 145828 h 1684262"/>
              <a:gd name="connsiteX89" fmla="*/ 759089 w 1206769"/>
              <a:gd name="connsiteY89" fmla="*/ 61436 h 1684262"/>
              <a:gd name="connsiteX90" fmla="*/ 759089 w 1206769"/>
              <a:gd name="connsiteY90" fmla="*/ 61246 h 1684262"/>
              <a:gd name="connsiteX91" fmla="*/ 363611 w 1206769"/>
              <a:gd name="connsiteY91" fmla="*/ 545783 h 1684262"/>
              <a:gd name="connsiteX92" fmla="*/ 348275 w 1206769"/>
              <a:gd name="connsiteY92" fmla="*/ 553498 h 1684262"/>
              <a:gd name="connsiteX93" fmla="*/ 363611 w 1206769"/>
              <a:gd name="connsiteY93" fmla="*/ 545783 h 1684262"/>
              <a:gd name="connsiteX94" fmla="*/ 232451 w 1206769"/>
              <a:gd name="connsiteY94" fmla="*/ 523113 h 1684262"/>
              <a:gd name="connsiteX95" fmla="*/ 254694 w 1206769"/>
              <a:gd name="connsiteY95" fmla="*/ 664096 h 1684262"/>
              <a:gd name="connsiteX96" fmla="*/ 232451 w 1206769"/>
              <a:gd name="connsiteY96" fmla="*/ 523113 h 1684262"/>
              <a:gd name="connsiteX97" fmla="*/ 340084 w 1206769"/>
              <a:gd name="connsiteY97" fmla="*/ 692277 h 1684262"/>
              <a:gd name="connsiteX98" fmla="*/ 470767 w 1206769"/>
              <a:gd name="connsiteY98" fmla="*/ 684562 h 1684262"/>
              <a:gd name="connsiteX99" fmla="*/ 340084 w 1206769"/>
              <a:gd name="connsiteY99" fmla="*/ 691896 h 1684262"/>
              <a:gd name="connsiteX100" fmla="*/ 340084 w 1206769"/>
              <a:gd name="connsiteY100" fmla="*/ 692277 h 1684262"/>
              <a:gd name="connsiteX101" fmla="*/ 382375 w 1206769"/>
              <a:gd name="connsiteY101" fmla="*/ 615410 h 1684262"/>
              <a:gd name="connsiteX102" fmla="*/ 516868 w 1206769"/>
              <a:gd name="connsiteY102" fmla="*/ 688372 h 1684262"/>
              <a:gd name="connsiteX103" fmla="*/ 382661 w 1206769"/>
              <a:gd name="connsiteY103" fmla="*/ 615029 h 1684262"/>
              <a:gd name="connsiteX104" fmla="*/ 382375 w 1206769"/>
              <a:gd name="connsiteY104" fmla="*/ 615410 h 1684262"/>
              <a:gd name="connsiteX105" fmla="*/ 201400 w 1206769"/>
              <a:gd name="connsiteY105" fmla="*/ 907542 h 1684262"/>
              <a:gd name="connsiteX106" fmla="*/ 163300 w 1206769"/>
              <a:gd name="connsiteY106" fmla="*/ 838295 h 1684262"/>
              <a:gd name="connsiteX107" fmla="*/ 201686 w 1206769"/>
              <a:gd name="connsiteY107" fmla="*/ 907161 h 1684262"/>
              <a:gd name="connsiteX108" fmla="*/ 201400 w 1206769"/>
              <a:gd name="connsiteY108" fmla="*/ 907542 h 1684262"/>
              <a:gd name="connsiteX109" fmla="*/ 97811 w 1206769"/>
              <a:gd name="connsiteY109" fmla="*/ 1285557 h 1684262"/>
              <a:gd name="connsiteX110" fmla="*/ 123279 w 1206769"/>
              <a:gd name="connsiteY110" fmla="*/ 1264178 h 1684262"/>
              <a:gd name="connsiteX111" fmla="*/ 231975 w 1206769"/>
              <a:gd name="connsiteY111" fmla="*/ 1341501 h 1684262"/>
              <a:gd name="connsiteX112" fmla="*/ 97811 w 1206769"/>
              <a:gd name="connsiteY112" fmla="*/ 1285557 h 1684262"/>
              <a:gd name="connsiteX113" fmla="*/ 232928 w 1206769"/>
              <a:gd name="connsiteY113" fmla="*/ 1376077 h 1684262"/>
              <a:gd name="connsiteX114" fmla="*/ 279029 w 1206769"/>
              <a:gd name="connsiteY114" fmla="*/ 1379887 h 1684262"/>
              <a:gd name="connsiteX115" fmla="*/ 232451 w 1206769"/>
              <a:gd name="connsiteY115" fmla="*/ 1376077 h 1684262"/>
              <a:gd name="connsiteX116" fmla="*/ 232928 w 1206769"/>
              <a:gd name="connsiteY116" fmla="*/ 1376077 h 1684262"/>
              <a:gd name="connsiteX117" fmla="*/ 856244 w 1206769"/>
              <a:gd name="connsiteY117" fmla="*/ 715613 h 1684262"/>
              <a:gd name="connsiteX118" fmla="*/ 817635 w 1206769"/>
              <a:gd name="connsiteY118" fmla="*/ 708913 h 1684262"/>
              <a:gd name="connsiteX119" fmla="*/ 721084 w 1206769"/>
              <a:gd name="connsiteY119" fmla="*/ 657225 h 1684262"/>
              <a:gd name="connsiteX120" fmla="*/ 855767 w 1206769"/>
              <a:gd name="connsiteY120" fmla="*/ 715613 h 1684262"/>
              <a:gd name="connsiteX121" fmla="*/ 856244 w 1206769"/>
              <a:gd name="connsiteY121" fmla="*/ 715613 h 1684262"/>
              <a:gd name="connsiteX122" fmla="*/ 663458 w 1206769"/>
              <a:gd name="connsiteY122" fmla="*/ 722662 h 1684262"/>
              <a:gd name="connsiteX123" fmla="*/ 644408 w 1206769"/>
              <a:gd name="connsiteY123" fmla="*/ 807149 h 1684262"/>
              <a:gd name="connsiteX124" fmla="*/ 662981 w 1206769"/>
              <a:gd name="connsiteY124" fmla="*/ 723138 h 1684262"/>
              <a:gd name="connsiteX125" fmla="*/ 663458 w 1206769"/>
              <a:gd name="connsiteY125" fmla="*/ 722662 h 1684262"/>
              <a:gd name="connsiteX126" fmla="*/ 628882 w 1206769"/>
              <a:gd name="connsiteY126" fmla="*/ 753332 h 1684262"/>
              <a:gd name="connsiteX127" fmla="*/ 655742 w 1206769"/>
              <a:gd name="connsiteY127" fmla="*/ 726472 h 1684262"/>
              <a:gd name="connsiteX128" fmla="*/ 628406 w 1206769"/>
              <a:gd name="connsiteY128" fmla="*/ 753332 h 1684262"/>
              <a:gd name="connsiteX129" fmla="*/ 628882 w 1206769"/>
              <a:gd name="connsiteY129" fmla="*/ 753332 h 1684262"/>
              <a:gd name="connsiteX130" fmla="*/ 771090 w 1206769"/>
              <a:gd name="connsiteY130" fmla="*/ 757237 h 1684262"/>
              <a:gd name="connsiteX131" fmla="*/ 690318 w 1206769"/>
              <a:gd name="connsiteY131" fmla="*/ 822579 h 1684262"/>
              <a:gd name="connsiteX132" fmla="*/ 770614 w 1206769"/>
              <a:gd name="connsiteY132" fmla="*/ 757237 h 1684262"/>
              <a:gd name="connsiteX133" fmla="*/ 771090 w 1206769"/>
              <a:gd name="connsiteY133" fmla="*/ 757237 h 1684262"/>
              <a:gd name="connsiteX134" fmla="*/ 759565 w 1206769"/>
              <a:gd name="connsiteY134" fmla="*/ 538162 h 1684262"/>
              <a:gd name="connsiteX135" fmla="*/ 851767 w 1206769"/>
              <a:gd name="connsiteY135" fmla="*/ 480536 h 1684262"/>
              <a:gd name="connsiteX136" fmla="*/ 759089 w 1206769"/>
              <a:gd name="connsiteY136" fmla="*/ 538067 h 1684262"/>
              <a:gd name="connsiteX137" fmla="*/ 759565 w 1206769"/>
              <a:gd name="connsiteY137" fmla="*/ 538162 h 1684262"/>
              <a:gd name="connsiteX138" fmla="*/ 877961 w 1206769"/>
              <a:gd name="connsiteY138" fmla="*/ 342138 h 1684262"/>
              <a:gd name="connsiteX139" fmla="*/ 812619 w 1206769"/>
              <a:gd name="connsiteY139" fmla="*/ 442055 h 1684262"/>
              <a:gd name="connsiteX140" fmla="*/ 877961 w 1206769"/>
              <a:gd name="connsiteY140" fmla="*/ 342138 h 1684262"/>
              <a:gd name="connsiteX141" fmla="*/ 681841 w 1206769"/>
              <a:gd name="connsiteY141" fmla="*/ 323088 h 1684262"/>
              <a:gd name="connsiteX142" fmla="*/ 758803 w 1206769"/>
              <a:gd name="connsiteY142" fmla="*/ 430816 h 1684262"/>
              <a:gd name="connsiteX143" fmla="*/ 643455 w 1206769"/>
              <a:gd name="connsiteY143" fmla="*/ 396145 h 1684262"/>
              <a:gd name="connsiteX144" fmla="*/ 639550 w 1206769"/>
              <a:gd name="connsiteY144" fmla="*/ 438436 h 1684262"/>
              <a:gd name="connsiteX145" fmla="*/ 682127 w 1206769"/>
              <a:gd name="connsiteY145" fmla="*/ 323088 h 1684262"/>
              <a:gd name="connsiteX146" fmla="*/ 681841 w 1206769"/>
              <a:gd name="connsiteY146" fmla="*/ 323088 h 1684262"/>
              <a:gd name="connsiteX147" fmla="*/ 351323 w 1206769"/>
              <a:gd name="connsiteY147" fmla="*/ 219361 h 1684262"/>
              <a:gd name="connsiteX148" fmla="*/ 383994 w 1206769"/>
              <a:gd name="connsiteY148" fmla="*/ 183070 h 1684262"/>
              <a:gd name="connsiteX149" fmla="*/ 403711 w 1206769"/>
              <a:gd name="connsiteY149" fmla="*/ 175069 h 1684262"/>
              <a:gd name="connsiteX150" fmla="*/ 411331 w 1206769"/>
              <a:gd name="connsiteY150" fmla="*/ 176117 h 1684262"/>
              <a:gd name="connsiteX151" fmla="*/ 569351 w 1206769"/>
              <a:gd name="connsiteY151" fmla="*/ 242792 h 1684262"/>
              <a:gd name="connsiteX152" fmla="*/ 569922 w 1206769"/>
              <a:gd name="connsiteY152" fmla="*/ 242792 h 1684262"/>
              <a:gd name="connsiteX153" fmla="*/ 558873 w 1206769"/>
              <a:gd name="connsiteY153" fmla="*/ 299942 h 1684262"/>
              <a:gd name="connsiteX154" fmla="*/ 351609 w 1206769"/>
              <a:gd name="connsiteY154" fmla="*/ 219075 h 1684262"/>
              <a:gd name="connsiteX155" fmla="*/ 351323 w 1206769"/>
              <a:gd name="connsiteY155" fmla="*/ 219361 h 1684262"/>
              <a:gd name="connsiteX156" fmla="*/ 470767 w 1206769"/>
              <a:gd name="connsiteY156" fmla="*/ 361188 h 1684262"/>
              <a:gd name="connsiteX157" fmla="*/ 566874 w 1206769"/>
              <a:gd name="connsiteY157" fmla="*/ 503396 h 1684262"/>
              <a:gd name="connsiteX158" fmla="*/ 470767 w 1206769"/>
              <a:gd name="connsiteY158" fmla="*/ 361188 h 1684262"/>
              <a:gd name="connsiteX159" fmla="*/ 632216 w 1206769"/>
              <a:gd name="connsiteY159" fmla="*/ 453485 h 1684262"/>
              <a:gd name="connsiteX160" fmla="*/ 699367 w 1206769"/>
              <a:gd name="connsiteY160" fmla="*/ 515112 h 1684262"/>
              <a:gd name="connsiteX161" fmla="*/ 759089 w 1206769"/>
              <a:gd name="connsiteY161" fmla="*/ 438055 h 1684262"/>
              <a:gd name="connsiteX162" fmla="*/ 678317 w 1206769"/>
              <a:gd name="connsiteY162" fmla="*/ 611029 h 1684262"/>
              <a:gd name="connsiteX163" fmla="*/ 640217 w 1206769"/>
              <a:gd name="connsiteY163" fmla="*/ 587978 h 1684262"/>
              <a:gd name="connsiteX164" fmla="*/ 632216 w 1206769"/>
              <a:gd name="connsiteY164" fmla="*/ 453581 h 1684262"/>
              <a:gd name="connsiteX165" fmla="*/ 632216 w 1206769"/>
              <a:gd name="connsiteY165" fmla="*/ 453485 h 1684262"/>
              <a:gd name="connsiteX166" fmla="*/ 686032 w 1206769"/>
              <a:gd name="connsiteY166" fmla="*/ 837819 h 1684262"/>
              <a:gd name="connsiteX167" fmla="*/ 628310 w 1206769"/>
              <a:gd name="connsiteY167" fmla="*/ 930116 h 1684262"/>
              <a:gd name="connsiteX168" fmla="*/ 686032 w 1206769"/>
              <a:gd name="connsiteY168" fmla="*/ 837914 h 1684262"/>
              <a:gd name="connsiteX169" fmla="*/ 686032 w 1206769"/>
              <a:gd name="connsiteY169" fmla="*/ 837819 h 1684262"/>
              <a:gd name="connsiteX170" fmla="*/ 743658 w 1206769"/>
              <a:gd name="connsiteY170" fmla="*/ 1291400 h 1684262"/>
              <a:gd name="connsiteX171" fmla="*/ 547634 w 1206769"/>
              <a:gd name="connsiteY171" fmla="*/ 1206818 h 1684262"/>
              <a:gd name="connsiteX172" fmla="*/ 573446 w 1206769"/>
              <a:gd name="connsiteY172" fmla="*/ 1222439 h 1684262"/>
              <a:gd name="connsiteX173" fmla="*/ 603450 w 1206769"/>
              <a:gd name="connsiteY173" fmla="*/ 1227487 h 1684262"/>
              <a:gd name="connsiteX174" fmla="*/ 743658 w 1206769"/>
              <a:gd name="connsiteY174" fmla="*/ 1291495 h 1684262"/>
              <a:gd name="connsiteX175" fmla="*/ 743658 w 1206769"/>
              <a:gd name="connsiteY175" fmla="*/ 1291400 h 1684262"/>
              <a:gd name="connsiteX176" fmla="*/ 578399 w 1206769"/>
              <a:gd name="connsiteY176" fmla="*/ 945452 h 1684262"/>
              <a:gd name="connsiteX177" fmla="*/ 689842 w 1206769"/>
              <a:gd name="connsiteY177" fmla="*/ 1122236 h 1684262"/>
              <a:gd name="connsiteX178" fmla="*/ 578399 w 1206769"/>
              <a:gd name="connsiteY178" fmla="*/ 945547 h 1684262"/>
              <a:gd name="connsiteX179" fmla="*/ 578399 w 1206769"/>
              <a:gd name="connsiteY179" fmla="*/ 945452 h 1684262"/>
              <a:gd name="connsiteX180" fmla="*/ 351609 w 1206769"/>
              <a:gd name="connsiteY180" fmla="*/ 1045464 h 1684262"/>
              <a:gd name="connsiteX181" fmla="*/ 382375 w 1206769"/>
              <a:gd name="connsiteY181" fmla="*/ 887825 h 1684262"/>
              <a:gd name="connsiteX182" fmla="*/ 351609 w 1206769"/>
              <a:gd name="connsiteY182" fmla="*/ 1045559 h 1684262"/>
              <a:gd name="connsiteX183" fmla="*/ 351609 w 1206769"/>
              <a:gd name="connsiteY183" fmla="*/ 1045464 h 1684262"/>
              <a:gd name="connsiteX184" fmla="*/ 420761 w 1206769"/>
              <a:gd name="connsiteY184" fmla="*/ 1018413 h 1684262"/>
              <a:gd name="connsiteX185" fmla="*/ 605260 w 1206769"/>
              <a:gd name="connsiteY185" fmla="*/ 1180338 h 1684262"/>
              <a:gd name="connsiteX186" fmla="*/ 420761 w 1206769"/>
              <a:gd name="connsiteY186" fmla="*/ 1018413 h 1684262"/>
              <a:gd name="connsiteX187" fmla="*/ 366944 w 1206769"/>
              <a:gd name="connsiteY187" fmla="*/ 1414272 h 1684262"/>
              <a:gd name="connsiteX188" fmla="*/ 597640 w 1206769"/>
              <a:gd name="connsiteY188" fmla="*/ 1460468 h 1684262"/>
              <a:gd name="connsiteX189" fmla="*/ 366944 w 1206769"/>
              <a:gd name="connsiteY189" fmla="*/ 1414463 h 1684262"/>
              <a:gd name="connsiteX190" fmla="*/ 366944 w 1206769"/>
              <a:gd name="connsiteY190" fmla="*/ 1414272 h 1684262"/>
              <a:gd name="connsiteX191" fmla="*/ 536108 w 1206769"/>
              <a:gd name="connsiteY191" fmla="*/ 1644968 h 1684262"/>
              <a:gd name="connsiteX192" fmla="*/ 498008 w 1206769"/>
              <a:gd name="connsiteY192" fmla="*/ 1625918 h 1684262"/>
              <a:gd name="connsiteX193" fmla="*/ 471148 w 1206769"/>
              <a:gd name="connsiteY193" fmla="*/ 1618202 h 1684262"/>
              <a:gd name="connsiteX194" fmla="*/ 471148 w 1206769"/>
              <a:gd name="connsiteY194" fmla="*/ 1664399 h 1684262"/>
              <a:gd name="connsiteX195" fmla="*/ 401901 w 1206769"/>
              <a:gd name="connsiteY195" fmla="*/ 1579817 h 1684262"/>
              <a:gd name="connsiteX196" fmla="*/ 536108 w 1206769"/>
              <a:gd name="connsiteY196" fmla="*/ 1645158 h 1684262"/>
              <a:gd name="connsiteX197" fmla="*/ 536108 w 1206769"/>
              <a:gd name="connsiteY197" fmla="*/ 1644968 h 1684262"/>
              <a:gd name="connsiteX198" fmla="*/ 616785 w 1206769"/>
              <a:gd name="connsiteY198" fmla="*/ 1564196 h 1684262"/>
              <a:gd name="connsiteX199" fmla="*/ 555349 w 1206769"/>
              <a:gd name="connsiteY199" fmla="*/ 1541145 h 1684262"/>
              <a:gd name="connsiteX200" fmla="*/ 638597 w 1206769"/>
              <a:gd name="connsiteY200" fmla="*/ 1493520 h 1684262"/>
              <a:gd name="connsiteX201" fmla="*/ 739848 w 1206769"/>
              <a:gd name="connsiteY201" fmla="*/ 1525715 h 1684262"/>
              <a:gd name="connsiteX202" fmla="*/ 616785 w 1206769"/>
              <a:gd name="connsiteY202" fmla="*/ 1564386 h 1684262"/>
              <a:gd name="connsiteX203" fmla="*/ 616785 w 1206769"/>
              <a:gd name="connsiteY203" fmla="*/ 1564196 h 1684262"/>
              <a:gd name="connsiteX204" fmla="*/ 752231 w 1206769"/>
              <a:gd name="connsiteY204" fmla="*/ 1664779 h 1684262"/>
              <a:gd name="connsiteX205" fmla="*/ 739658 w 1206769"/>
              <a:gd name="connsiteY205" fmla="*/ 1664779 h 1684262"/>
              <a:gd name="connsiteX206" fmla="*/ 731180 w 1206769"/>
              <a:gd name="connsiteY206" fmla="*/ 1664779 h 1684262"/>
              <a:gd name="connsiteX207" fmla="*/ 727561 w 1206769"/>
              <a:gd name="connsiteY207" fmla="*/ 1664779 h 1684262"/>
              <a:gd name="connsiteX208" fmla="*/ 713750 w 1206769"/>
              <a:gd name="connsiteY208" fmla="*/ 1666780 h 1684262"/>
              <a:gd name="connsiteX209" fmla="*/ 704225 w 1206769"/>
              <a:gd name="connsiteY209" fmla="*/ 1665256 h 1684262"/>
              <a:gd name="connsiteX210" fmla="*/ 705558 w 1206769"/>
              <a:gd name="connsiteY210" fmla="*/ 1667733 h 1684262"/>
              <a:gd name="connsiteX211" fmla="*/ 790045 w 1206769"/>
              <a:gd name="connsiteY211" fmla="*/ 1610106 h 1684262"/>
              <a:gd name="connsiteX212" fmla="*/ 752231 w 1206769"/>
              <a:gd name="connsiteY212" fmla="*/ 1664970 h 1684262"/>
              <a:gd name="connsiteX213" fmla="*/ 752231 w 1206769"/>
              <a:gd name="connsiteY213" fmla="*/ 1664779 h 1684262"/>
              <a:gd name="connsiteX214" fmla="*/ 857863 w 1206769"/>
              <a:gd name="connsiteY214" fmla="*/ 1591056 h 1684262"/>
              <a:gd name="connsiteX215" fmla="*/ 838813 w 1206769"/>
              <a:gd name="connsiteY215" fmla="*/ 1568958 h 1684262"/>
              <a:gd name="connsiteX216" fmla="*/ 836146 w 1206769"/>
              <a:gd name="connsiteY216" fmla="*/ 1564291 h 1684262"/>
              <a:gd name="connsiteX217" fmla="*/ 955179 w 1206769"/>
              <a:gd name="connsiteY217" fmla="*/ 1500720 h 1684262"/>
              <a:gd name="connsiteX218" fmla="*/ 1066493 w 1206769"/>
              <a:gd name="connsiteY218" fmla="*/ 1492065 h 1684262"/>
              <a:gd name="connsiteX219" fmla="*/ 857863 w 1206769"/>
              <a:gd name="connsiteY219" fmla="*/ 1591247 h 1684262"/>
              <a:gd name="connsiteX220" fmla="*/ 857863 w 1206769"/>
              <a:gd name="connsiteY220" fmla="*/ 1591056 h 1684262"/>
              <a:gd name="connsiteX221" fmla="*/ 1054979 w 1206769"/>
              <a:gd name="connsiteY221" fmla="*/ 1445037 h 1684262"/>
              <a:gd name="connsiteX222" fmla="*/ 916632 w 1206769"/>
              <a:gd name="connsiteY222" fmla="*/ 1468184 h 1684262"/>
              <a:gd name="connsiteX223" fmla="*/ 1028170 w 1206769"/>
              <a:gd name="connsiteY223" fmla="*/ 1445228 h 1684262"/>
              <a:gd name="connsiteX224" fmla="*/ 1054979 w 1206769"/>
              <a:gd name="connsiteY224" fmla="*/ 1445037 h 1684262"/>
              <a:gd name="connsiteX225" fmla="*/ 862816 w 1206769"/>
              <a:gd name="connsiteY225" fmla="*/ 1410462 h 1684262"/>
              <a:gd name="connsiteX226" fmla="*/ 647551 w 1206769"/>
              <a:gd name="connsiteY226" fmla="*/ 1448562 h 1684262"/>
              <a:gd name="connsiteX227" fmla="*/ 862816 w 1206769"/>
              <a:gd name="connsiteY227" fmla="*/ 1410653 h 1684262"/>
              <a:gd name="connsiteX228" fmla="*/ 862816 w 1206769"/>
              <a:gd name="connsiteY228" fmla="*/ 1410462 h 1684262"/>
              <a:gd name="connsiteX229" fmla="*/ 689842 w 1206769"/>
              <a:gd name="connsiteY229" fmla="*/ 1391412 h 1684262"/>
              <a:gd name="connsiteX230" fmla="*/ 924347 w 1206769"/>
              <a:gd name="connsiteY230" fmla="*/ 1306830 h 1684262"/>
              <a:gd name="connsiteX231" fmla="*/ 689842 w 1206769"/>
              <a:gd name="connsiteY231" fmla="*/ 1391412 h 1684262"/>
              <a:gd name="connsiteX232" fmla="*/ 1162663 w 1206769"/>
              <a:gd name="connsiteY232" fmla="*/ 1057085 h 1684262"/>
              <a:gd name="connsiteX233" fmla="*/ 1148756 w 1206769"/>
              <a:gd name="connsiteY233" fmla="*/ 1134428 h 1684262"/>
              <a:gd name="connsiteX234" fmla="*/ 1066841 w 1206769"/>
              <a:gd name="connsiteY234" fmla="*/ 1139762 h 1684262"/>
              <a:gd name="connsiteX235" fmla="*/ 1035790 w 1206769"/>
              <a:gd name="connsiteY235" fmla="*/ 1087755 h 1684262"/>
              <a:gd name="connsiteX236" fmla="*/ 1162663 w 1206769"/>
              <a:gd name="connsiteY236" fmla="*/ 1057085 h 1684262"/>
              <a:gd name="connsiteX237" fmla="*/ 987913 w 1206769"/>
              <a:gd name="connsiteY237" fmla="*/ 1181170 h 1684262"/>
              <a:gd name="connsiteX238" fmla="*/ 958923 w 1206769"/>
              <a:gd name="connsiteY238" fmla="*/ 1264444 h 1684262"/>
              <a:gd name="connsiteX239" fmla="*/ 905107 w 1206769"/>
              <a:gd name="connsiteY239" fmla="*/ 1118330 h 1684262"/>
              <a:gd name="connsiteX240" fmla="*/ 987913 w 1206769"/>
              <a:gd name="connsiteY240"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102560 w 1206769"/>
              <a:gd name="connsiteY16" fmla="*/ 657701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13873 w 1206769"/>
              <a:gd name="connsiteY11" fmla="*/ 670346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13873 w 1206769"/>
              <a:gd name="connsiteY11" fmla="*/ 670346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13915 w 1206260"/>
              <a:gd name="connsiteY33" fmla="*/ 803339 h 1684262"/>
              <a:gd name="connsiteX34" fmla="*/ 502390 w 1206260"/>
              <a:gd name="connsiteY34" fmla="*/ 791813 h 1684262"/>
              <a:gd name="connsiteX35" fmla="*/ 464290 w 1206260"/>
              <a:gd name="connsiteY35" fmla="*/ 772763 h 1684262"/>
              <a:gd name="connsiteX36" fmla="*/ 375231 w 1206260"/>
              <a:gd name="connsiteY36" fmla="*/ 788670 h 1684262"/>
              <a:gd name="connsiteX37" fmla="*/ 418189 w 1206260"/>
              <a:gd name="connsiteY37" fmla="*/ 826770 h 1684262"/>
              <a:gd name="connsiteX38" fmla="*/ 333607 w 1206260"/>
              <a:gd name="connsiteY38" fmla="*/ 826770 h 1684262"/>
              <a:gd name="connsiteX39" fmla="*/ 276457 w 1206260"/>
              <a:gd name="connsiteY39" fmla="*/ 857536 h 1684262"/>
              <a:gd name="connsiteX40" fmla="*/ 288458 w 1206260"/>
              <a:gd name="connsiteY40" fmla="*/ 766001 h 1684262"/>
              <a:gd name="connsiteX41" fmla="*/ 138059 w 1206260"/>
              <a:gd name="connsiteY41" fmla="*/ 911352 h 1684262"/>
              <a:gd name="connsiteX42" fmla="*/ 237976 w 1206260"/>
              <a:gd name="connsiteY42" fmla="*/ 961358 h 1684262"/>
              <a:gd name="connsiteX43" fmla="*/ 75102 w 1206260"/>
              <a:gd name="connsiteY43" fmla="*/ 1025783 h 1684262"/>
              <a:gd name="connsiteX44" fmla="*/ 80432 w 1206260"/>
              <a:gd name="connsiteY44" fmla="*/ 915162 h 1684262"/>
              <a:gd name="connsiteX45" fmla="*/ 91958 w 1206260"/>
              <a:gd name="connsiteY45" fmla="*/ 1107377 h 1684262"/>
              <a:gd name="connsiteX46" fmla="*/ 214925 w 1206260"/>
              <a:gd name="connsiteY46" fmla="*/ 1157383 h 1684262"/>
              <a:gd name="connsiteX47" fmla="*/ 322463 w 1206260"/>
              <a:gd name="connsiteY47" fmla="*/ 1240346 h 1684262"/>
              <a:gd name="connsiteX48" fmla="*/ 309794 w 1206260"/>
              <a:gd name="connsiteY48" fmla="*/ 1240346 h 1684262"/>
              <a:gd name="connsiteX49" fmla="*/ 311699 w 1206260"/>
              <a:gd name="connsiteY49" fmla="*/ 1248728 h 1684262"/>
              <a:gd name="connsiteX50" fmla="*/ 310842 w 1206260"/>
              <a:gd name="connsiteY50" fmla="*/ 1254824 h 1684262"/>
              <a:gd name="connsiteX51" fmla="*/ 309223 w 1206260"/>
              <a:gd name="connsiteY51" fmla="*/ 1259396 h 1684262"/>
              <a:gd name="connsiteX52" fmla="*/ 301317 w 1206260"/>
              <a:gd name="connsiteY52" fmla="*/ 1268063 h 1684262"/>
              <a:gd name="connsiteX53" fmla="*/ 283886 w 1206260"/>
              <a:gd name="connsiteY53" fmla="*/ 1268063 h 1684262"/>
              <a:gd name="connsiteX54" fmla="*/ 284934 w 1206260"/>
              <a:gd name="connsiteY54" fmla="*/ 1275207 h 1684262"/>
              <a:gd name="connsiteX55" fmla="*/ 395615 w 1206260"/>
              <a:gd name="connsiteY55" fmla="*/ 1319117 h 1684262"/>
              <a:gd name="connsiteX56" fmla="*/ 257026 w 1206260"/>
              <a:gd name="connsiteY56" fmla="*/ 1309592 h 1684262"/>
              <a:gd name="connsiteX57" fmla="*/ 257026 w 1206260"/>
              <a:gd name="connsiteY57" fmla="*/ 1309592 h 1684262"/>
              <a:gd name="connsiteX58" fmla="*/ 248263 w 1206260"/>
              <a:gd name="connsiteY58" fmla="*/ 1308259 h 1684262"/>
              <a:gd name="connsiteX59" fmla="*/ 247691 w 1206260"/>
              <a:gd name="connsiteY59" fmla="*/ 1308735 h 1684262"/>
              <a:gd name="connsiteX60" fmla="*/ 229880 w 1206260"/>
              <a:gd name="connsiteY60" fmla="*/ 1312259 h 1684262"/>
              <a:gd name="connsiteX61" fmla="*/ 146155 w 1206260"/>
              <a:gd name="connsiteY61" fmla="*/ 1230344 h 1684262"/>
              <a:gd name="connsiteX62" fmla="*/ 115389 w 1206260"/>
              <a:gd name="connsiteY62" fmla="*/ 1430369 h 1684262"/>
              <a:gd name="connsiteX63" fmla="*/ 349799 w 1206260"/>
              <a:gd name="connsiteY63" fmla="*/ 1480280 h 1684262"/>
              <a:gd name="connsiteX64" fmla="*/ 299507 w 1206260"/>
              <a:gd name="connsiteY64" fmla="*/ 1464659 h 1684262"/>
              <a:gd name="connsiteX65" fmla="*/ 321034 w 1206260"/>
              <a:gd name="connsiteY65" fmla="*/ 1477042 h 1684262"/>
              <a:gd name="connsiteX66" fmla="*/ 330559 w 1206260"/>
              <a:gd name="connsiteY66" fmla="*/ 1484376 h 1684262"/>
              <a:gd name="connsiteX67" fmla="*/ 388280 w 1206260"/>
              <a:gd name="connsiteY67" fmla="*/ 1545717 h 1684262"/>
              <a:gd name="connsiteX68" fmla="*/ 348847 w 1206260"/>
              <a:gd name="connsiteY68" fmla="*/ 1542479 h 1684262"/>
              <a:gd name="connsiteX69" fmla="*/ 255883 w 1206260"/>
              <a:gd name="connsiteY69" fmla="*/ 1502664 h 1684262"/>
              <a:gd name="connsiteX70" fmla="*/ 255883 w 1206260"/>
              <a:gd name="connsiteY70" fmla="*/ 1502664 h 1684262"/>
              <a:gd name="connsiteX71" fmla="*/ 239976 w 1206260"/>
              <a:gd name="connsiteY71" fmla="*/ 1484281 h 1684262"/>
              <a:gd name="connsiteX72" fmla="*/ 203495 w 1206260"/>
              <a:gd name="connsiteY72" fmla="*/ 1484281 h 1684262"/>
              <a:gd name="connsiteX73" fmla="*/ 187303 w 1206260"/>
              <a:gd name="connsiteY73" fmla="*/ 1499140 h 1684262"/>
              <a:gd name="connsiteX74" fmla="*/ 490674 w 1206260"/>
              <a:gd name="connsiteY74" fmla="*/ 1673352 h 1684262"/>
              <a:gd name="connsiteX75" fmla="*/ 757374 w 1206260"/>
              <a:gd name="connsiteY75" fmla="*/ 1682401 h 1684262"/>
              <a:gd name="connsiteX76" fmla="*/ 988070 w 1206260"/>
              <a:gd name="connsiteY76" fmla="*/ 1594485 h 1684262"/>
              <a:gd name="connsiteX77" fmla="*/ 1152566 w 1206260"/>
              <a:gd name="connsiteY77" fmla="*/ 1394460 h 1684262"/>
              <a:gd name="connsiteX78" fmla="*/ 918822 w 1206260"/>
              <a:gd name="connsiteY78" fmla="*/ 1363507 h 1684262"/>
              <a:gd name="connsiteX79" fmla="*/ 802904 w 1206260"/>
              <a:gd name="connsiteY79" fmla="*/ 1350454 h 1684262"/>
              <a:gd name="connsiteX80" fmla="*/ 841956 w 1206260"/>
              <a:gd name="connsiteY80" fmla="*/ 1326547 h 1684262"/>
              <a:gd name="connsiteX81" fmla="*/ 1018286 w 1206260"/>
              <a:gd name="connsiteY81" fmla="*/ 1315425 h 1684262"/>
              <a:gd name="connsiteX82" fmla="*/ 980354 w 1206260"/>
              <a:gd name="connsiteY82" fmla="*/ 1268921 h 1684262"/>
              <a:gd name="connsiteX83" fmla="*/ 1091488 w 1206260"/>
              <a:gd name="connsiteY83" fmla="*/ 1221043 h 1684262"/>
              <a:gd name="connsiteX84" fmla="*/ 911203 w 1206260"/>
              <a:gd name="connsiteY84" fmla="*/ 1022890 h 1684262"/>
              <a:gd name="connsiteX85" fmla="*/ 1193429 w 1206260"/>
              <a:gd name="connsiteY85" fmla="*/ 899446 h 1684262"/>
              <a:gd name="connsiteX86" fmla="*/ 759089 w 1206260"/>
              <a:gd name="connsiteY86" fmla="*/ 61246 h 1684262"/>
              <a:gd name="connsiteX87" fmla="*/ 720989 w 1206260"/>
              <a:gd name="connsiteY87" fmla="*/ 145828 h 1684262"/>
              <a:gd name="connsiteX88" fmla="*/ 759089 w 1206260"/>
              <a:gd name="connsiteY88" fmla="*/ 61436 h 1684262"/>
              <a:gd name="connsiteX89" fmla="*/ 759089 w 1206260"/>
              <a:gd name="connsiteY89" fmla="*/ 61246 h 1684262"/>
              <a:gd name="connsiteX90" fmla="*/ 363611 w 1206260"/>
              <a:gd name="connsiteY90" fmla="*/ 545783 h 1684262"/>
              <a:gd name="connsiteX91" fmla="*/ 348275 w 1206260"/>
              <a:gd name="connsiteY91" fmla="*/ 553498 h 1684262"/>
              <a:gd name="connsiteX92" fmla="*/ 363611 w 1206260"/>
              <a:gd name="connsiteY92" fmla="*/ 545783 h 1684262"/>
              <a:gd name="connsiteX93" fmla="*/ 232451 w 1206260"/>
              <a:gd name="connsiteY93" fmla="*/ 523113 h 1684262"/>
              <a:gd name="connsiteX94" fmla="*/ 254694 w 1206260"/>
              <a:gd name="connsiteY94" fmla="*/ 664096 h 1684262"/>
              <a:gd name="connsiteX95" fmla="*/ 232451 w 1206260"/>
              <a:gd name="connsiteY95" fmla="*/ 523113 h 1684262"/>
              <a:gd name="connsiteX96" fmla="*/ 340084 w 1206260"/>
              <a:gd name="connsiteY96" fmla="*/ 692277 h 1684262"/>
              <a:gd name="connsiteX97" fmla="*/ 470767 w 1206260"/>
              <a:gd name="connsiteY97" fmla="*/ 684562 h 1684262"/>
              <a:gd name="connsiteX98" fmla="*/ 340084 w 1206260"/>
              <a:gd name="connsiteY98" fmla="*/ 691896 h 1684262"/>
              <a:gd name="connsiteX99" fmla="*/ 340084 w 1206260"/>
              <a:gd name="connsiteY99" fmla="*/ 692277 h 1684262"/>
              <a:gd name="connsiteX100" fmla="*/ 382375 w 1206260"/>
              <a:gd name="connsiteY100" fmla="*/ 615410 h 1684262"/>
              <a:gd name="connsiteX101" fmla="*/ 516868 w 1206260"/>
              <a:gd name="connsiteY101" fmla="*/ 688372 h 1684262"/>
              <a:gd name="connsiteX102" fmla="*/ 382661 w 1206260"/>
              <a:gd name="connsiteY102" fmla="*/ 615029 h 1684262"/>
              <a:gd name="connsiteX103" fmla="*/ 382375 w 1206260"/>
              <a:gd name="connsiteY103" fmla="*/ 615410 h 1684262"/>
              <a:gd name="connsiteX104" fmla="*/ 201400 w 1206260"/>
              <a:gd name="connsiteY104" fmla="*/ 907542 h 1684262"/>
              <a:gd name="connsiteX105" fmla="*/ 163300 w 1206260"/>
              <a:gd name="connsiteY105" fmla="*/ 838295 h 1684262"/>
              <a:gd name="connsiteX106" fmla="*/ 201686 w 1206260"/>
              <a:gd name="connsiteY106" fmla="*/ 907161 h 1684262"/>
              <a:gd name="connsiteX107" fmla="*/ 201400 w 1206260"/>
              <a:gd name="connsiteY107" fmla="*/ 907542 h 1684262"/>
              <a:gd name="connsiteX108" fmla="*/ 97811 w 1206260"/>
              <a:gd name="connsiteY108" fmla="*/ 1285557 h 1684262"/>
              <a:gd name="connsiteX109" fmla="*/ 123279 w 1206260"/>
              <a:gd name="connsiteY109" fmla="*/ 1264178 h 1684262"/>
              <a:gd name="connsiteX110" fmla="*/ 231975 w 1206260"/>
              <a:gd name="connsiteY110" fmla="*/ 1341501 h 1684262"/>
              <a:gd name="connsiteX111" fmla="*/ 97811 w 1206260"/>
              <a:gd name="connsiteY111" fmla="*/ 1285557 h 1684262"/>
              <a:gd name="connsiteX112" fmla="*/ 232928 w 1206260"/>
              <a:gd name="connsiteY112" fmla="*/ 1376077 h 1684262"/>
              <a:gd name="connsiteX113" fmla="*/ 279029 w 1206260"/>
              <a:gd name="connsiteY113" fmla="*/ 1379887 h 1684262"/>
              <a:gd name="connsiteX114" fmla="*/ 232451 w 1206260"/>
              <a:gd name="connsiteY114" fmla="*/ 1376077 h 1684262"/>
              <a:gd name="connsiteX115" fmla="*/ 232928 w 1206260"/>
              <a:gd name="connsiteY115" fmla="*/ 1376077 h 1684262"/>
              <a:gd name="connsiteX116" fmla="*/ 856244 w 1206260"/>
              <a:gd name="connsiteY116" fmla="*/ 715613 h 1684262"/>
              <a:gd name="connsiteX117" fmla="*/ 817635 w 1206260"/>
              <a:gd name="connsiteY117" fmla="*/ 708913 h 1684262"/>
              <a:gd name="connsiteX118" fmla="*/ 721084 w 1206260"/>
              <a:gd name="connsiteY118" fmla="*/ 657225 h 1684262"/>
              <a:gd name="connsiteX119" fmla="*/ 855767 w 1206260"/>
              <a:gd name="connsiteY119" fmla="*/ 715613 h 1684262"/>
              <a:gd name="connsiteX120" fmla="*/ 856244 w 1206260"/>
              <a:gd name="connsiteY120" fmla="*/ 715613 h 1684262"/>
              <a:gd name="connsiteX121" fmla="*/ 663458 w 1206260"/>
              <a:gd name="connsiteY121" fmla="*/ 722662 h 1684262"/>
              <a:gd name="connsiteX122" fmla="*/ 644408 w 1206260"/>
              <a:gd name="connsiteY122" fmla="*/ 807149 h 1684262"/>
              <a:gd name="connsiteX123" fmla="*/ 662981 w 1206260"/>
              <a:gd name="connsiteY123" fmla="*/ 723138 h 1684262"/>
              <a:gd name="connsiteX124" fmla="*/ 663458 w 1206260"/>
              <a:gd name="connsiteY124" fmla="*/ 722662 h 1684262"/>
              <a:gd name="connsiteX125" fmla="*/ 628882 w 1206260"/>
              <a:gd name="connsiteY125" fmla="*/ 753332 h 1684262"/>
              <a:gd name="connsiteX126" fmla="*/ 655742 w 1206260"/>
              <a:gd name="connsiteY126" fmla="*/ 726472 h 1684262"/>
              <a:gd name="connsiteX127" fmla="*/ 628406 w 1206260"/>
              <a:gd name="connsiteY127" fmla="*/ 753332 h 1684262"/>
              <a:gd name="connsiteX128" fmla="*/ 628882 w 1206260"/>
              <a:gd name="connsiteY128" fmla="*/ 753332 h 1684262"/>
              <a:gd name="connsiteX129" fmla="*/ 771090 w 1206260"/>
              <a:gd name="connsiteY129" fmla="*/ 757237 h 1684262"/>
              <a:gd name="connsiteX130" fmla="*/ 690318 w 1206260"/>
              <a:gd name="connsiteY130" fmla="*/ 822579 h 1684262"/>
              <a:gd name="connsiteX131" fmla="*/ 770614 w 1206260"/>
              <a:gd name="connsiteY131" fmla="*/ 757237 h 1684262"/>
              <a:gd name="connsiteX132" fmla="*/ 771090 w 1206260"/>
              <a:gd name="connsiteY132" fmla="*/ 757237 h 1684262"/>
              <a:gd name="connsiteX133" fmla="*/ 759565 w 1206260"/>
              <a:gd name="connsiteY133" fmla="*/ 538162 h 1684262"/>
              <a:gd name="connsiteX134" fmla="*/ 851767 w 1206260"/>
              <a:gd name="connsiteY134" fmla="*/ 480536 h 1684262"/>
              <a:gd name="connsiteX135" fmla="*/ 759089 w 1206260"/>
              <a:gd name="connsiteY135" fmla="*/ 538067 h 1684262"/>
              <a:gd name="connsiteX136" fmla="*/ 759565 w 1206260"/>
              <a:gd name="connsiteY136" fmla="*/ 538162 h 1684262"/>
              <a:gd name="connsiteX137" fmla="*/ 877961 w 1206260"/>
              <a:gd name="connsiteY137" fmla="*/ 342138 h 1684262"/>
              <a:gd name="connsiteX138" fmla="*/ 812619 w 1206260"/>
              <a:gd name="connsiteY138" fmla="*/ 442055 h 1684262"/>
              <a:gd name="connsiteX139" fmla="*/ 877961 w 1206260"/>
              <a:gd name="connsiteY139" fmla="*/ 342138 h 1684262"/>
              <a:gd name="connsiteX140" fmla="*/ 681841 w 1206260"/>
              <a:gd name="connsiteY140" fmla="*/ 323088 h 1684262"/>
              <a:gd name="connsiteX141" fmla="*/ 758803 w 1206260"/>
              <a:gd name="connsiteY141" fmla="*/ 430816 h 1684262"/>
              <a:gd name="connsiteX142" fmla="*/ 643455 w 1206260"/>
              <a:gd name="connsiteY142" fmla="*/ 396145 h 1684262"/>
              <a:gd name="connsiteX143" fmla="*/ 639550 w 1206260"/>
              <a:gd name="connsiteY143" fmla="*/ 438436 h 1684262"/>
              <a:gd name="connsiteX144" fmla="*/ 682127 w 1206260"/>
              <a:gd name="connsiteY144" fmla="*/ 323088 h 1684262"/>
              <a:gd name="connsiteX145" fmla="*/ 681841 w 1206260"/>
              <a:gd name="connsiteY145" fmla="*/ 323088 h 1684262"/>
              <a:gd name="connsiteX146" fmla="*/ 351323 w 1206260"/>
              <a:gd name="connsiteY146" fmla="*/ 219361 h 1684262"/>
              <a:gd name="connsiteX147" fmla="*/ 383994 w 1206260"/>
              <a:gd name="connsiteY147" fmla="*/ 183070 h 1684262"/>
              <a:gd name="connsiteX148" fmla="*/ 403711 w 1206260"/>
              <a:gd name="connsiteY148" fmla="*/ 175069 h 1684262"/>
              <a:gd name="connsiteX149" fmla="*/ 411331 w 1206260"/>
              <a:gd name="connsiteY149" fmla="*/ 176117 h 1684262"/>
              <a:gd name="connsiteX150" fmla="*/ 569351 w 1206260"/>
              <a:gd name="connsiteY150" fmla="*/ 242792 h 1684262"/>
              <a:gd name="connsiteX151" fmla="*/ 569922 w 1206260"/>
              <a:gd name="connsiteY151" fmla="*/ 242792 h 1684262"/>
              <a:gd name="connsiteX152" fmla="*/ 558873 w 1206260"/>
              <a:gd name="connsiteY152" fmla="*/ 299942 h 1684262"/>
              <a:gd name="connsiteX153" fmla="*/ 351609 w 1206260"/>
              <a:gd name="connsiteY153" fmla="*/ 219075 h 1684262"/>
              <a:gd name="connsiteX154" fmla="*/ 351323 w 1206260"/>
              <a:gd name="connsiteY154" fmla="*/ 219361 h 1684262"/>
              <a:gd name="connsiteX155" fmla="*/ 470767 w 1206260"/>
              <a:gd name="connsiteY155" fmla="*/ 361188 h 1684262"/>
              <a:gd name="connsiteX156" fmla="*/ 566874 w 1206260"/>
              <a:gd name="connsiteY156" fmla="*/ 503396 h 1684262"/>
              <a:gd name="connsiteX157" fmla="*/ 470767 w 1206260"/>
              <a:gd name="connsiteY157" fmla="*/ 361188 h 1684262"/>
              <a:gd name="connsiteX158" fmla="*/ 632216 w 1206260"/>
              <a:gd name="connsiteY158" fmla="*/ 453485 h 1684262"/>
              <a:gd name="connsiteX159" fmla="*/ 699367 w 1206260"/>
              <a:gd name="connsiteY159" fmla="*/ 515112 h 1684262"/>
              <a:gd name="connsiteX160" fmla="*/ 759089 w 1206260"/>
              <a:gd name="connsiteY160" fmla="*/ 438055 h 1684262"/>
              <a:gd name="connsiteX161" fmla="*/ 678317 w 1206260"/>
              <a:gd name="connsiteY161" fmla="*/ 611029 h 1684262"/>
              <a:gd name="connsiteX162" fmla="*/ 640217 w 1206260"/>
              <a:gd name="connsiteY162" fmla="*/ 587978 h 1684262"/>
              <a:gd name="connsiteX163" fmla="*/ 632216 w 1206260"/>
              <a:gd name="connsiteY163" fmla="*/ 453581 h 1684262"/>
              <a:gd name="connsiteX164" fmla="*/ 632216 w 1206260"/>
              <a:gd name="connsiteY164" fmla="*/ 453485 h 1684262"/>
              <a:gd name="connsiteX165" fmla="*/ 686032 w 1206260"/>
              <a:gd name="connsiteY165" fmla="*/ 837819 h 1684262"/>
              <a:gd name="connsiteX166" fmla="*/ 628310 w 1206260"/>
              <a:gd name="connsiteY166" fmla="*/ 930116 h 1684262"/>
              <a:gd name="connsiteX167" fmla="*/ 686032 w 1206260"/>
              <a:gd name="connsiteY167" fmla="*/ 837914 h 1684262"/>
              <a:gd name="connsiteX168" fmla="*/ 686032 w 1206260"/>
              <a:gd name="connsiteY168" fmla="*/ 837819 h 1684262"/>
              <a:gd name="connsiteX169" fmla="*/ 743658 w 1206260"/>
              <a:gd name="connsiteY169" fmla="*/ 1291400 h 1684262"/>
              <a:gd name="connsiteX170" fmla="*/ 547634 w 1206260"/>
              <a:gd name="connsiteY170" fmla="*/ 1206818 h 1684262"/>
              <a:gd name="connsiteX171" fmla="*/ 573446 w 1206260"/>
              <a:gd name="connsiteY171" fmla="*/ 1222439 h 1684262"/>
              <a:gd name="connsiteX172" fmla="*/ 603450 w 1206260"/>
              <a:gd name="connsiteY172" fmla="*/ 1227487 h 1684262"/>
              <a:gd name="connsiteX173" fmla="*/ 743658 w 1206260"/>
              <a:gd name="connsiteY173" fmla="*/ 1291495 h 1684262"/>
              <a:gd name="connsiteX174" fmla="*/ 743658 w 1206260"/>
              <a:gd name="connsiteY174" fmla="*/ 1291400 h 1684262"/>
              <a:gd name="connsiteX175" fmla="*/ 578399 w 1206260"/>
              <a:gd name="connsiteY175" fmla="*/ 945452 h 1684262"/>
              <a:gd name="connsiteX176" fmla="*/ 689842 w 1206260"/>
              <a:gd name="connsiteY176" fmla="*/ 1122236 h 1684262"/>
              <a:gd name="connsiteX177" fmla="*/ 578399 w 1206260"/>
              <a:gd name="connsiteY177" fmla="*/ 945547 h 1684262"/>
              <a:gd name="connsiteX178" fmla="*/ 578399 w 1206260"/>
              <a:gd name="connsiteY178" fmla="*/ 945452 h 1684262"/>
              <a:gd name="connsiteX179" fmla="*/ 351609 w 1206260"/>
              <a:gd name="connsiteY179" fmla="*/ 1045464 h 1684262"/>
              <a:gd name="connsiteX180" fmla="*/ 382375 w 1206260"/>
              <a:gd name="connsiteY180" fmla="*/ 887825 h 1684262"/>
              <a:gd name="connsiteX181" fmla="*/ 351609 w 1206260"/>
              <a:gd name="connsiteY181" fmla="*/ 1045559 h 1684262"/>
              <a:gd name="connsiteX182" fmla="*/ 351609 w 1206260"/>
              <a:gd name="connsiteY182" fmla="*/ 1045464 h 1684262"/>
              <a:gd name="connsiteX183" fmla="*/ 420761 w 1206260"/>
              <a:gd name="connsiteY183" fmla="*/ 1018413 h 1684262"/>
              <a:gd name="connsiteX184" fmla="*/ 605260 w 1206260"/>
              <a:gd name="connsiteY184" fmla="*/ 1180338 h 1684262"/>
              <a:gd name="connsiteX185" fmla="*/ 420761 w 1206260"/>
              <a:gd name="connsiteY185" fmla="*/ 1018413 h 1684262"/>
              <a:gd name="connsiteX186" fmla="*/ 366944 w 1206260"/>
              <a:gd name="connsiteY186" fmla="*/ 1414272 h 1684262"/>
              <a:gd name="connsiteX187" fmla="*/ 597640 w 1206260"/>
              <a:gd name="connsiteY187" fmla="*/ 1460468 h 1684262"/>
              <a:gd name="connsiteX188" fmla="*/ 366944 w 1206260"/>
              <a:gd name="connsiteY188" fmla="*/ 1414463 h 1684262"/>
              <a:gd name="connsiteX189" fmla="*/ 366944 w 1206260"/>
              <a:gd name="connsiteY189" fmla="*/ 1414272 h 1684262"/>
              <a:gd name="connsiteX190" fmla="*/ 536108 w 1206260"/>
              <a:gd name="connsiteY190" fmla="*/ 1644968 h 1684262"/>
              <a:gd name="connsiteX191" fmla="*/ 498008 w 1206260"/>
              <a:gd name="connsiteY191" fmla="*/ 1625918 h 1684262"/>
              <a:gd name="connsiteX192" fmla="*/ 471148 w 1206260"/>
              <a:gd name="connsiteY192" fmla="*/ 1618202 h 1684262"/>
              <a:gd name="connsiteX193" fmla="*/ 471148 w 1206260"/>
              <a:gd name="connsiteY193" fmla="*/ 1664399 h 1684262"/>
              <a:gd name="connsiteX194" fmla="*/ 401901 w 1206260"/>
              <a:gd name="connsiteY194" fmla="*/ 1579817 h 1684262"/>
              <a:gd name="connsiteX195" fmla="*/ 536108 w 1206260"/>
              <a:gd name="connsiteY195" fmla="*/ 1645158 h 1684262"/>
              <a:gd name="connsiteX196" fmla="*/ 536108 w 1206260"/>
              <a:gd name="connsiteY196" fmla="*/ 1644968 h 1684262"/>
              <a:gd name="connsiteX197" fmla="*/ 616785 w 1206260"/>
              <a:gd name="connsiteY197" fmla="*/ 1564196 h 1684262"/>
              <a:gd name="connsiteX198" fmla="*/ 555349 w 1206260"/>
              <a:gd name="connsiteY198" fmla="*/ 1541145 h 1684262"/>
              <a:gd name="connsiteX199" fmla="*/ 638597 w 1206260"/>
              <a:gd name="connsiteY199" fmla="*/ 1493520 h 1684262"/>
              <a:gd name="connsiteX200" fmla="*/ 739848 w 1206260"/>
              <a:gd name="connsiteY200" fmla="*/ 1525715 h 1684262"/>
              <a:gd name="connsiteX201" fmla="*/ 616785 w 1206260"/>
              <a:gd name="connsiteY201" fmla="*/ 1564386 h 1684262"/>
              <a:gd name="connsiteX202" fmla="*/ 616785 w 1206260"/>
              <a:gd name="connsiteY202" fmla="*/ 1564196 h 1684262"/>
              <a:gd name="connsiteX203" fmla="*/ 752231 w 1206260"/>
              <a:gd name="connsiteY203" fmla="*/ 1664779 h 1684262"/>
              <a:gd name="connsiteX204" fmla="*/ 739658 w 1206260"/>
              <a:gd name="connsiteY204" fmla="*/ 1664779 h 1684262"/>
              <a:gd name="connsiteX205" fmla="*/ 731180 w 1206260"/>
              <a:gd name="connsiteY205" fmla="*/ 1664779 h 1684262"/>
              <a:gd name="connsiteX206" fmla="*/ 727561 w 1206260"/>
              <a:gd name="connsiteY206" fmla="*/ 1664779 h 1684262"/>
              <a:gd name="connsiteX207" fmla="*/ 713750 w 1206260"/>
              <a:gd name="connsiteY207" fmla="*/ 1666780 h 1684262"/>
              <a:gd name="connsiteX208" fmla="*/ 704225 w 1206260"/>
              <a:gd name="connsiteY208" fmla="*/ 1665256 h 1684262"/>
              <a:gd name="connsiteX209" fmla="*/ 705558 w 1206260"/>
              <a:gd name="connsiteY209" fmla="*/ 1667733 h 1684262"/>
              <a:gd name="connsiteX210" fmla="*/ 790045 w 1206260"/>
              <a:gd name="connsiteY210" fmla="*/ 1610106 h 1684262"/>
              <a:gd name="connsiteX211" fmla="*/ 752231 w 1206260"/>
              <a:gd name="connsiteY211" fmla="*/ 1664970 h 1684262"/>
              <a:gd name="connsiteX212" fmla="*/ 752231 w 1206260"/>
              <a:gd name="connsiteY212" fmla="*/ 1664779 h 1684262"/>
              <a:gd name="connsiteX213" fmla="*/ 857863 w 1206260"/>
              <a:gd name="connsiteY213" fmla="*/ 1591056 h 1684262"/>
              <a:gd name="connsiteX214" fmla="*/ 838813 w 1206260"/>
              <a:gd name="connsiteY214" fmla="*/ 1568958 h 1684262"/>
              <a:gd name="connsiteX215" fmla="*/ 836146 w 1206260"/>
              <a:gd name="connsiteY215" fmla="*/ 1564291 h 1684262"/>
              <a:gd name="connsiteX216" fmla="*/ 955179 w 1206260"/>
              <a:gd name="connsiteY216" fmla="*/ 1500720 h 1684262"/>
              <a:gd name="connsiteX217" fmla="*/ 1066493 w 1206260"/>
              <a:gd name="connsiteY217" fmla="*/ 1492065 h 1684262"/>
              <a:gd name="connsiteX218" fmla="*/ 857863 w 1206260"/>
              <a:gd name="connsiteY218" fmla="*/ 1591247 h 1684262"/>
              <a:gd name="connsiteX219" fmla="*/ 857863 w 1206260"/>
              <a:gd name="connsiteY219" fmla="*/ 1591056 h 1684262"/>
              <a:gd name="connsiteX220" fmla="*/ 1054979 w 1206260"/>
              <a:gd name="connsiteY220" fmla="*/ 1445037 h 1684262"/>
              <a:gd name="connsiteX221" fmla="*/ 916632 w 1206260"/>
              <a:gd name="connsiteY221" fmla="*/ 1468184 h 1684262"/>
              <a:gd name="connsiteX222" fmla="*/ 1028170 w 1206260"/>
              <a:gd name="connsiteY222" fmla="*/ 1445228 h 1684262"/>
              <a:gd name="connsiteX223" fmla="*/ 1054979 w 1206260"/>
              <a:gd name="connsiteY223" fmla="*/ 1445037 h 1684262"/>
              <a:gd name="connsiteX224" fmla="*/ 862816 w 1206260"/>
              <a:gd name="connsiteY224" fmla="*/ 1410462 h 1684262"/>
              <a:gd name="connsiteX225" fmla="*/ 647551 w 1206260"/>
              <a:gd name="connsiteY225" fmla="*/ 1448562 h 1684262"/>
              <a:gd name="connsiteX226" fmla="*/ 862816 w 1206260"/>
              <a:gd name="connsiteY226" fmla="*/ 1410653 h 1684262"/>
              <a:gd name="connsiteX227" fmla="*/ 862816 w 1206260"/>
              <a:gd name="connsiteY227" fmla="*/ 1410462 h 1684262"/>
              <a:gd name="connsiteX228" fmla="*/ 689842 w 1206260"/>
              <a:gd name="connsiteY228" fmla="*/ 1391412 h 1684262"/>
              <a:gd name="connsiteX229" fmla="*/ 924347 w 1206260"/>
              <a:gd name="connsiteY229" fmla="*/ 1306830 h 1684262"/>
              <a:gd name="connsiteX230" fmla="*/ 689842 w 1206260"/>
              <a:gd name="connsiteY230" fmla="*/ 1391412 h 1684262"/>
              <a:gd name="connsiteX231" fmla="*/ 1162663 w 1206260"/>
              <a:gd name="connsiteY231" fmla="*/ 1057085 h 1684262"/>
              <a:gd name="connsiteX232" fmla="*/ 1148756 w 1206260"/>
              <a:gd name="connsiteY232" fmla="*/ 1134428 h 1684262"/>
              <a:gd name="connsiteX233" fmla="*/ 1066841 w 1206260"/>
              <a:gd name="connsiteY233" fmla="*/ 1139762 h 1684262"/>
              <a:gd name="connsiteX234" fmla="*/ 1035790 w 1206260"/>
              <a:gd name="connsiteY234" fmla="*/ 1087755 h 1684262"/>
              <a:gd name="connsiteX235" fmla="*/ 1162663 w 1206260"/>
              <a:gd name="connsiteY235" fmla="*/ 1057085 h 1684262"/>
              <a:gd name="connsiteX236" fmla="*/ 987913 w 1206260"/>
              <a:gd name="connsiteY236" fmla="*/ 1181170 h 1684262"/>
              <a:gd name="connsiteX237" fmla="*/ 958923 w 1206260"/>
              <a:gd name="connsiteY237" fmla="*/ 1264444 h 1684262"/>
              <a:gd name="connsiteX238" fmla="*/ 905107 w 1206260"/>
              <a:gd name="connsiteY238" fmla="*/ 1118330 h 1684262"/>
              <a:gd name="connsiteX239" fmla="*/ 987913 w 1206260"/>
              <a:gd name="connsiteY239"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791813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301317 w 1206260"/>
              <a:gd name="connsiteY51" fmla="*/ 1268063 h 1684262"/>
              <a:gd name="connsiteX52" fmla="*/ 283886 w 1206260"/>
              <a:gd name="connsiteY52" fmla="*/ 1268063 h 1684262"/>
              <a:gd name="connsiteX53" fmla="*/ 284934 w 1206260"/>
              <a:gd name="connsiteY53" fmla="*/ 1275207 h 1684262"/>
              <a:gd name="connsiteX54" fmla="*/ 395615 w 1206260"/>
              <a:gd name="connsiteY54" fmla="*/ 1319117 h 1684262"/>
              <a:gd name="connsiteX55" fmla="*/ 257026 w 1206260"/>
              <a:gd name="connsiteY55" fmla="*/ 1309592 h 1684262"/>
              <a:gd name="connsiteX56" fmla="*/ 257026 w 1206260"/>
              <a:gd name="connsiteY56" fmla="*/ 1309592 h 1684262"/>
              <a:gd name="connsiteX57" fmla="*/ 248263 w 1206260"/>
              <a:gd name="connsiteY57" fmla="*/ 1308259 h 1684262"/>
              <a:gd name="connsiteX58" fmla="*/ 247691 w 1206260"/>
              <a:gd name="connsiteY58" fmla="*/ 1308735 h 1684262"/>
              <a:gd name="connsiteX59" fmla="*/ 229880 w 1206260"/>
              <a:gd name="connsiteY59" fmla="*/ 1312259 h 1684262"/>
              <a:gd name="connsiteX60" fmla="*/ 146155 w 1206260"/>
              <a:gd name="connsiteY60" fmla="*/ 1230344 h 1684262"/>
              <a:gd name="connsiteX61" fmla="*/ 115389 w 1206260"/>
              <a:gd name="connsiteY61" fmla="*/ 1430369 h 1684262"/>
              <a:gd name="connsiteX62" fmla="*/ 349799 w 1206260"/>
              <a:gd name="connsiteY62" fmla="*/ 1480280 h 1684262"/>
              <a:gd name="connsiteX63" fmla="*/ 299507 w 1206260"/>
              <a:gd name="connsiteY63" fmla="*/ 1464659 h 1684262"/>
              <a:gd name="connsiteX64" fmla="*/ 321034 w 1206260"/>
              <a:gd name="connsiteY64" fmla="*/ 1477042 h 1684262"/>
              <a:gd name="connsiteX65" fmla="*/ 330559 w 1206260"/>
              <a:gd name="connsiteY65" fmla="*/ 1484376 h 1684262"/>
              <a:gd name="connsiteX66" fmla="*/ 388280 w 1206260"/>
              <a:gd name="connsiteY66" fmla="*/ 1545717 h 1684262"/>
              <a:gd name="connsiteX67" fmla="*/ 348847 w 1206260"/>
              <a:gd name="connsiteY67" fmla="*/ 1542479 h 1684262"/>
              <a:gd name="connsiteX68" fmla="*/ 255883 w 1206260"/>
              <a:gd name="connsiteY68" fmla="*/ 1502664 h 1684262"/>
              <a:gd name="connsiteX69" fmla="*/ 255883 w 1206260"/>
              <a:gd name="connsiteY69" fmla="*/ 1502664 h 1684262"/>
              <a:gd name="connsiteX70" fmla="*/ 239976 w 1206260"/>
              <a:gd name="connsiteY70" fmla="*/ 1484281 h 1684262"/>
              <a:gd name="connsiteX71" fmla="*/ 203495 w 1206260"/>
              <a:gd name="connsiteY71" fmla="*/ 1484281 h 1684262"/>
              <a:gd name="connsiteX72" fmla="*/ 187303 w 1206260"/>
              <a:gd name="connsiteY72" fmla="*/ 1499140 h 1684262"/>
              <a:gd name="connsiteX73" fmla="*/ 490674 w 1206260"/>
              <a:gd name="connsiteY73" fmla="*/ 1673352 h 1684262"/>
              <a:gd name="connsiteX74" fmla="*/ 757374 w 1206260"/>
              <a:gd name="connsiteY74" fmla="*/ 1682401 h 1684262"/>
              <a:gd name="connsiteX75" fmla="*/ 988070 w 1206260"/>
              <a:gd name="connsiteY75" fmla="*/ 1594485 h 1684262"/>
              <a:gd name="connsiteX76" fmla="*/ 1152566 w 1206260"/>
              <a:gd name="connsiteY76" fmla="*/ 1394460 h 1684262"/>
              <a:gd name="connsiteX77" fmla="*/ 918822 w 1206260"/>
              <a:gd name="connsiteY77" fmla="*/ 1363507 h 1684262"/>
              <a:gd name="connsiteX78" fmla="*/ 802904 w 1206260"/>
              <a:gd name="connsiteY78" fmla="*/ 1350454 h 1684262"/>
              <a:gd name="connsiteX79" fmla="*/ 841956 w 1206260"/>
              <a:gd name="connsiteY79" fmla="*/ 1326547 h 1684262"/>
              <a:gd name="connsiteX80" fmla="*/ 1018286 w 1206260"/>
              <a:gd name="connsiteY80" fmla="*/ 1315425 h 1684262"/>
              <a:gd name="connsiteX81" fmla="*/ 980354 w 1206260"/>
              <a:gd name="connsiteY81" fmla="*/ 1268921 h 1684262"/>
              <a:gd name="connsiteX82" fmla="*/ 1091488 w 1206260"/>
              <a:gd name="connsiteY82" fmla="*/ 1221043 h 1684262"/>
              <a:gd name="connsiteX83" fmla="*/ 911203 w 1206260"/>
              <a:gd name="connsiteY83" fmla="*/ 1022890 h 1684262"/>
              <a:gd name="connsiteX84" fmla="*/ 1193429 w 1206260"/>
              <a:gd name="connsiteY84" fmla="*/ 899446 h 1684262"/>
              <a:gd name="connsiteX85" fmla="*/ 759089 w 1206260"/>
              <a:gd name="connsiteY85" fmla="*/ 61246 h 1684262"/>
              <a:gd name="connsiteX86" fmla="*/ 720989 w 1206260"/>
              <a:gd name="connsiteY86" fmla="*/ 145828 h 1684262"/>
              <a:gd name="connsiteX87" fmla="*/ 759089 w 1206260"/>
              <a:gd name="connsiteY87" fmla="*/ 61436 h 1684262"/>
              <a:gd name="connsiteX88" fmla="*/ 759089 w 1206260"/>
              <a:gd name="connsiteY88" fmla="*/ 61246 h 1684262"/>
              <a:gd name="connsiteX89" fmla="*/ 363611 w 1206260"/>
              <a:gd name="connsiteY89" fmla="*/ 545783 h 1684262"/>
              <a:gd name="connsiteX90" fmla="*/ 348275 w 1206260"/>
              <a:gd name="connsiteY90" fmla="*/ 553498 h 1684262"/>
              <a:gd name="connsiteX91" fmla="*/ 363611 w 1206260"/>
              <a:gd name="connsiteY91" fmla="*/ 545783 h 1684262"/>
              <a:gd name="connsiteX92" fmla="*/ 232451 w 1206260"/>
              <a:gd name="connsiteY92" fmla="*/ 523113 h 1684262"/>
              <a:gd name="connsiteX93" fmla="*/ 254694 w 1206260"/>
              <a:gd name="connsiteY93" fmla="*/ 664096 h 1684262"/>
              <a:gd name="connsiteX94" fmla="*/ 232451 w 1206260"/>
              <a:gd name="connsiteY94" fmla="*/ 523113 h 1684262"/>
              <a:gd name="connsiteX95" fmla="*/ 340084 w 1206260"/>
              <a:gd name="connsiteY95" fmla="*/ 692277 h 1684262"/>
              <a:gd name="connsiteX96" fmla="*/ 470767 w 1206260"/>
              <a:gd name="connsiteY96" fmla="*/ 684562 h 1684262"/>
              <a:gd name="connsiteX97" fmla="*/ 340084 w 1206260"/>
              <a:gd name="connsiteY97" fmla="*/ 691896 h 1684262"/>
              <a:gd name="connsiteX98" fmla="*/ 340084 w 1206260"/>
              <a:gd name="connsiteY98" fmla="*/ 692277 h 1684262"/>
              <a:gd name="connsiteX99" fmla="*/ 382375 w 1206260"/>
              <a:gd name="connsiteY99" fmla="*/ 615410 h 1684262"/>
              <a:gd name="connsiteX100" fmla="*/ 516868 w 1206260"/>
              <a:gd name="connsiteY100" fmla="*/ 688372 h 1684262"/>
              <a:gd name="connsiteX101" fmla="*/ 382661 w 1206260"/>
              <a:gd name="connsiteY101" fmla="*/ 615029 h 1684262"/>
              <a:gd name="connsiteX102" fmla="*/ 382375 w 1206260"/>
              <a:gd name="connsiteY102" fmla="*/ 615410 h 1684262"/>
              <a:gd name="connsiteX103" fmla="*/ 201400 w 1206260"/>
              <a:gd name="connsiteY103" fmla="*/ 907542 h 1684262"/>
              <a:gd name="connsiteX104" fmla="*/ 163300 w 1206260"/>
              <a:gd name="connsiteY104" fmla="*/ 838295 h 1684262"/>
              <a:gd name="connsiteX105" fmla="*/ 201686 w 1206260"/>
              <a:gd name="connsiteY105" fmla="*/ 907161 h 1684262"/>
              <a:gd name="connsiteX106" fmla="*/ 201400 w 1206260"/>
              <a:gd name="connsiteY106" fmla="*/ 907542 h 1684262"/>
              <a:gd name="connsiteX107" fmla="*/ 97811 w 1206260"/>
              <a:gd name="connsiteY107" fmla="*/ 1285557 h 1684262"/>
              <a:gd name="connsiteX108" fmla="*/ 123279 w 1206260"/>
              <a:gd name="connsiteY108" fmla="*/ 1264178 h 1684262"/>
              <a:gd name="connsiteX109" fmla="*/ 231975 w 1206260"/>
              <a:gd name="connsiteY109" fmla="*/ 1341501 h 1684262"/>
              <a:gd name="connsiteX110" fmla="*/ 97811 w 1206260"/>
              <a:gd name="connsiteY110" fmla="*/ 1285557 h 1684262"/>
              <a:gd name="connsiteX111" fmla="*/ 232928 w 1206260"/>
              <a:gd name="connsiteY111" fmla="*/ 1376077 h 1684262"/>
              <a:gd name="connsiteX112" fmla="*/ 279029 w 1206260"/>
              <a:gd name="connsiteY112" fmla="*/ 1379887 h 1684262"/>
              <a:gd name="connsiteX113" fmla="*/ 232451 w 1206260"/>
              <a:gd name="connsiteY113" fmla="*/ 1376077 h 1684262"/>
              <a:gd name="connsiteX114" fmla="*/ 232928 w 1206260"/>
              <a:gd name="connsiteY114" fmla="*/ 1376077 h 1684262"/>
              <a:gd name="connsiteX115" fmla="*/ 856244 w 1206260"/>
              <a:gd name="connsiteY115" fmla="*/ 715613 h 1684262"/>
              <a:gd name="connsiteX116" fmla="*/ 817635 w 1206260"/>
              <a:gd name="connsiteY116" fmla="*/ 708913 h 1684262"/>
              <a:gd name="connsiteX117" fmla="*/ 721084 w 1206260"/>
              <a:gd name="connsiteY117" fmla="*/ 657225 h 1684262"/>
              <a:gd name="connsiteX118" fmla="*/ 855767 w 1206260"/>
              <a:gd name="connsiteY118" fmla="*/ 715613 h 1684262"/>
              <a:gd name="connsiteX119" fmla="*/ 856244 w 1206260"/>
              <a:gd name="connsiteY119" fmla="*/ 715613 h 1684262"/>
              <a:gd name="connsiteX120" fmla="*/ 663458 w 1206260"/>
              <a:gd name="connsiteY120" fmla="*/ 722662 h 1684262"/>
              <a:gd name="connsiteX121" fmla="*/ 644408 w 1206260"/>
              <a:gd name="connsiteY121" fmla="*/ 807149 h 1684262"/>
              <a:gd name="connsiteX122" fmla="*/ 662981 w 1206260"/>
              <a:gd name="connsiteY122" fmla="*/ 723138 h 1684262"/>
              <a:gd name="connsiteX123" fmla="*/ 663458 w 1206260"/>
              <a:gd name="connsiteY123" fmla="*/ 722662 h 1684262"/>
              <a:gd name="connsiteX124" fmla="*/ 628882 w 1206260"/>
              <a:gd name="connsiteY124" fmla="*/ 753332 h 1684262"/>
              <a:gd name="connsiteX125" fmla="*/ 655742 w 1206260"/>
              <a:gd name="connsiteY125" fmla="*/ 726472 h 1684262"/>
              <a:gd name="connsiteX126" fmla="*/ 628406 w 1206260"/>
              <a:gd name="connsiteY126" fmla="*/ 753332 h 1684262"/>
              <a:gd name="connsiteX127" fmla="*/ 628882 w 1206260"/>
              <a:gd name="connsiteY127" fmla="*/ 753332 h 1684262"/>
              <a:gd name="connsiteX128" fmla="*/ 771090 w 1206260"/>
              <a:gd name="connsiteY128" fmla="*/ 757237 h 1684262"/>
              <a:gd name="connsiteX129" fmla="*/ 690318 w 1206260"/>
              <a:gd name="connsiteY129" fmla="*/ 822579 h 1684262"/>
              <a:gd name="connsiteX130" fmla="*/ 770614 w 1206260"/>
              <a:gd name="connsiteY130" fmla="*/ 757237 h 1684262"/>
              <a:gd name="connsiteX131" fmla="*/ 771090 w 1206260"/>
              <a:gd name="connsiteY131" fmla="*/ 757237 h 1684262"/>
              <a:gd name="connsiteX132" fmla="*/ 759565 w 1206260"/>
              <a:gd name="connsiteY132" fmla="*/ 538162 h 1684262"/>
              <a:gd name="connsiteX133" fmla="*/ 851767 w 1206260"/>
              <a:gd name="connsiteY133" fmla="*/ 480536 h 1684262"/>
              <a:gd name="connsiteX134" fmla="*/ 759089 w 1206260"/>
              <a:gd name="connsiteY134" fmla="*/ 538067 h 1684262"/>
              <a:gd name="connsiteX135" fmla="*/ 759565 w 1206260"/>
              <a:gd name="connsiteY135" fmla="*/ 538162 h 1684262"/>
              <a:gd name="connsiteX136" fmla="*/ 877961 w 1206260"/>
              <a:gd name="connsiteY136" fmla="*/ 342138 h 1684262"/>
              <a:gd name="connsiteX137" fmla="*/ 812619 w 1206260"/>
              <a:gd name="connsiteY137" fmla="*/ 442055 h 1684262"/>
              <a:gd name="connsiteX138" fmla="*/ 877961 w 1206260"/>
              <a:gd name="connsiteY138" fmla="*/ 342138 h 1684262"/>
              <a:gd name="connsiteX139" fmla="*/ 681841 w 1206260"/>
              <a:gd name="connsiteY139" fmla="*/ 323088 h 1684262"/>
              <a:gd name="connsiteX140" fmla="*/ 758803 w 1206260"/>
              <a:gd name="connsiteY140" fmla="*/ 430816 h 1684262"/>
              <a:gd name="connsiteX141" fmla="*/ 643455 w 1206260"/>
              <a:gd name="connsiteY141" fmla="*/ 396145 h 1684262"/>
              <a:gd name="connsiteX142" fmla="*/ 639550 w 1206260"/>
              <a:gd name="connsiteY142" fmla="*/ 438436 h 1684262"/>
              <a:gd name="connsiteX143" fmla="*/ 682127 w 1206260"/>
              <a:gd name="connsiteY143" fmla="*/ 323088 h 1684262"/>
              <a:gd name="connsiteX144" fmla="*/ 681841 w 1206260"/>
              <a:gd name="connsiteY144" fmla="*/ 323088 h 1684262"/>
              <a:gd name="connsiteX145" fmla="*/ 351323 w 1206260"/>
              <a:gd name="connsiteY145" fmla="*/ 219361 h 1684262"/>
              <a:gd name="connsiteX146" fmla="*/ 383994 w 1206260"/>
              <a:gd name="connsiteY146" fmla="*/ 183070 h 1684262"/>
              <a:gd name="connsiteX147" fmla="*/ 403711 w 1206260"/>
              <a:gd name="connsiteY147" fmla="*/ 175069 h 1684262"/>
              <a:gd name="connsiteX148" fmla="*/ 411331 w 1206260"/>
              <a:gd name="connsiteY148" fmla="*/ 176117 h 1684262"/>
              <a:gd name="connsiteX149" fmla="*/ 569351 w 1206260"/>
              <a:gd name="connsiteY149" fmla="*/ 242792 h 1684262"/>
              <a:gd name="connsiteX150" fmla="*/ 569922 w 1206260"/>
              <a:gd name="connsiteY150" fmla="*/ 242792 h 1684262"/>
              <a:gd name="connsiteX151" fmla="*/ 558873 w 1206260"/>
              <a:gd name="connsiteY151" fmla="*/ 299942 h 1684262"/>
              <a:gd name="connsiteX152" fmla="*/ 351609 w 1206260"/>
              <a:gd name="connsiteY152" fmla="*/ 219075 h 1684262"/>
              <a:gd name="connsiteX153" fmla="*/ 351323 w 1206260"/>
              <a:gd name="connsiteY153" fmla="*/ 219361 h 1684262"/>
              <a:gd name="connsiteX154" fmla="*/ 470767 w 1206260"/>
              <a:gd name="connsiteY154" fmla="*/ 361188 h 1684262"/>
              <a:gd name="connsiteX155" fmla="*/ 566874 w 1206260"/>
              <a:gd name="connsiteY155" fmla="*/ 503396 h 1684262"/>
              <a:gd name="connsiteX156" fmla="*/ 470767 w 1206260"/>
              <a:gd name="connsiteY156" fmla="*/ 361188 h 1684262"/>
              <a:gd name="connsiteX157" fmla="*/ 632216 w 1206260"/>
              <a:gd name="connsiteY157" fmla="*/ 453485 h 1684262"/>
              <a:gd name="connsiteX158" fmla="*/ 699367 w 1206260"/>
              <a:gd name="connsiteY158" fmla="*/ 515112 h 1684262"/>
              <a:gd name="connsiteX159" fmla="*/ 759089 w 1206260"/>
              <a:gd name="connsiteY159" fmla="*/ 438055 h 1684262"/>
              <a:gd name="connsiteX160" fmla="*/ 678317 w 1206260"/>
              <a:gd name="connsiteY160" fmla="*/ 611029 h 1684262"/>
              <a:gd name="connsiteX161" fmla="*/ 640217 w 1206260"/>
              <a:gd name="connsiteY161" fmla="*/ 587978 h 1684262"/>
              <a:gd name="connsiteX162" fmla="*/ 632216 w 1206260"/>
              <a:gd name="connsiteY162" fmla="*/ 453581 h 1684262"/>
              <a:gd name="connsiteX163" fmla="*/ 632216 w 1206260"/>
              <a:gd name="connsiteY163" fmla="*/ 453485 h 1684262"/>
              <a:gd name="connsiteX164" fmla="*/ 686032 w 1206260"/>
              <a:gd name="connsiteY164" fmla="*/ 837819 h 1684262"/>
              <a:gd name="connsiteX165" fmla="*/ 628310 w 1206260"/>
              <a:gd name="connsiteY165" fmla="*/ 930116 h 1684262"/>
              <a:gd name="connsiteX166" fmla="*/ 686032 w 1206260"/>
              <a:gd name="connsiteY166" fmla="*/ 837914 h 1684262"/>
              <a:gd name="connsiteX167" fmla="*/ 686032 w 1206260"/>
              <a:gd name="connsiteY167" fmla="*/ 837819 h 1684262"/>
              <a:gd name="connsiteX168" fmla="*/ 743658 w 1206260"/>
              <a:gd name="connsiteY168" fmla="*/ 1291400 h 1684262"/>
              <a:gd name="connsiteX169" fmla="*/ 547634 w 1206260"/>
              <a:gd name="connsiteY169" fmla="*/ 1206818 h 1684262"/>
              <a:gd name="connsiteX170" fmla="*/ 573446 w 1206260"/>
              <a:gd name="connsiteY170" fmla="*/ 1222439 h 1684262"/>
              <a:gd name="connsiteX171" fmla="*/ 603450 w 1206260"/>
              <a:gd name="connsiteY171" fmla="*/ 1227487 h 1684262"/>
              <a:gd name="connsiteX172" fmla="*/ 743658 w 1206260"/>
              <a:gd name="connsiteY172" fmla="*/ 1291495 h 1684262"/>
              <a:gd name="connsiteX173" fmla="*/ 743658 w 1206260"/>
              <a:gd name="connsiteY173" fmla="*/ 1291400 h 1684262"/>
              <a:gd name="connsiteX174" fmla="*/ 578399 w 1206260"/>
              <a:gd name="connsiteY174" fmla="*/ 945452 h 1684262"/>
              <a:gd name="connsiteX175" fmla="*/ 689842 w 1206260"/>
              <a:gd name="connsiteY175" fmla="*/ 1122236 h 1684262"/>
              <a:gd name="connsiteX176" fmla="*/ 578399 w 1206260"/>
              <a:gd name="connsiteY176" fmla="*/ 945547 h 1684262"/>
              <a:gd name="connsiteX177" fmla="*/ 578399 w 1206260"/>
              <a:gd name="connsiteY177" fmla="*/ 945452 h 1684262"/>
              <a:gd name="connsiteX178" fmla="*/ 351609 w 1206260"/>
              <a:gd name="connsiteY178" fmla="*/ 1045464 h 1684262"/>
              <a:gd name="connsiteX179" fmla="*/ 382375 w 1206260"/>
              <a:gd name="connsiteY179" fmla="*/ 887825 h 1684262"/>
              <a:gd name="connsiteX180" fmla="*/ 351609 w 1206260"/>
              <a:gd name="connsiteY180" fmla="*/ 1045559 h 1684262"/>
              <a:gd name="connsiteX181" fmla="*/ 351609 w 1206260"/>
              <a:gd name="connsiteY181" fmla="*/ 1045464 h 1684262"/>
              <a:gd name="connsiteX182" fmla="*/ 420761 w 1206260"/>
              <a:gd name="connsiteY182" fmla="*/ 1018413 h 1684262"/>
              <a:gd name="connsiteX183" fmla="*/ 605260 w 1206260"/>
              <a:gd name="connsiteY183" fmla="*/ 1180338 h 1684262"/>
              <a:gd name="connsiteX184" fmla="*/ 420761 w 1206260"/>
              <a:gd name="connsiteY184" fmla="*/ 1018413 h 1684262"/>
              <a:gd name="connsiteX185" fmla="*/ 366944 w 1206260"/>
              <a:gd name="connsiteY185" fmla="*/ 1414272 h 1684262"/>
              <a:gd name="connsiteX186" fmla="*/ 597640 w 1206260"/>
              <a:gd name="connsiteY186" fmla="*/ 1460468 h 1684262"/>
              <a:gd name="connsiteX187" fmla="*/ 366944 w 1206260"/>
              <a:gd name="connsiteY187" fmla="*/ 1414463 h 1684262"/>
              <a:gd name="connsiteX188" fmla="*/ 366944 w 1206260"/>
              <a:gd name="connsiteY188" fmla="*/ 1414272 h 1684262"/>
              <a:gd name="connsiteX189" fmla="*/ 536108 w 1206260"/>
              <a:gd name="connsiteY189" fmla="*/ 1644968 h 1684262"/>
              <a:gd name="connsiteX190" fmla="*/ 498008 w 1206260"/>
              <a:gd name="connsiteY190" fmla="*/ 1625918 h 1684262"/>
              <a:gd name="connsiteX191" fmla="*/ 471148 w 1206260"/>
              <a:gd name="connsiteY191" fmla="*/ 1618202 h 1684262"/>
              <a:gd name="connsiteX192" fmla="*/ 471148 w 1206260"/>
              <a:gd name="connsiteY192" fmla="*/ 1664399 h 1684262"/>
              <a:gd name="connsiteX193" fmla="*/ 401901 w 1206260"/>
              <a:gd name="connsiteY193" fmla="*/ 1579817 h 1684262"/>
              <a:gd name="connsiteX194" fmla="*/ 536108 w 1206260"/>
              <a:gd name="connsiteY194" fmla="*/ 1645158 h 1684262"/>
              <a:gd name="connsiteX195" fmla="*/ 536108 w 1206260"/>
              <a:gd name="connsiteY195" fmla="*/ 1644968 h 1684262"/>
              <a:gd name="connsiteX196" fmla="*/ 616785 w 1206260"/>
              <a:gd name="connsiteY196" fmla="*/ 1564196 h 1684262"/>
              <a:gd name="connsiteX197" fmla="*/ 555349 w 1206260"/>
              <a:gd name="connsiteY197" fmla="*/ 1541145 h 1684262"/>
              <a:gd name="connsiteX198" fmla="*/ 638597 w 1206260"/>
              <a:gd name="connsiteY198" fmla="*/ 1493520 h 1684262"/>
              <a:gd name="connsiteX199" fmla="*/ 739848 w 1206260"/>
              <a:gd name="connsiteY199" fmla="*/ 1525715 h 1684262"/>
              <a:gd name="connsiteX200" fmla="*/ 616785 w 1206260"/>
              <a:gd name="connsiteY200" fmla="*/ 1564386 h 1684262"/>
              <a:gd name="connsiteX201" fmla="*/ 616785 w 1206260"/>
              <a:gd name="connsiteY201" fmla="*/ 1564196 h 1684262"/>
              <a:gd name="connsiteX202" fmla="*/ 752231 w 1206260"/>
              <a:gd name="connsiteY202" fmla="*/ 1664779 h 1684262"/>
              <a:gd name="connsiteX203" fmla="*/ 739658 w 1206260"/>
              <a:gd name="connsiteY203" fmla="*/ 1664779 h 1684262"/>
              <a:gd name="connsiteX204" fmla="*/ 731180 w 1206260"/>
              <a:gd name="connsiteY204" fmla="*/ 1664779 h 1684262"/>
              <a:gd name="connsiteX205" fmla="*/ 727561 w 1206260"/>
              <a:gd name="connsiteY205" fmla="*/ 1664779 h 1684262"/>
              <a:gd name="connsiteX206" fmla="*/ 713750 w 1206260"/>
              <a:gd name="connsiteY206" fmla="*/ 1666780 h 1684262"/>
              <a:gd name="connsiteX207" fmla="*/ 704225 w 1206260"/>
              <a:gd name="connsiteY207" fmla="*/ 1665256 h 1684262"/>
              <a:gd name="connsiteX208" fmla="*/ 705558 w 1206260"/>
              <a:gd name="connsiteY208" fmla="*/ 1667733 h 1684262"/>
              <a:gd name="connsiteX209" fmla="*/ 790045 w 1206260"/>
              <a:gd name="connsiteY209" fmla="*/ 1610106 h 1684262"/>
              <a:gd name="connsiteX210" fmla="*/ 752231 w 1206260"/>
              <a:gd name="connsiteY210" fmla="*/ 1664970 h 1684262"/>
              <a:gd name="connsiteX211" fmla="*/ 752231 w 1206260"/>
              <a:gd name="connsiteY211" fmla="*/ 1664779 h 1684262"/>
              <a:gd name="connsiteX212" fmla="*/ 857863 w 1206260"/>
              <a:gd name="connsiteY212" fmla="*/ 1591056 h 1684262"/>
              <a:gd name="connsiteX213" fmla="*/ 838813 w 1206260"/>
              <a:gd name="connsiteY213" fmla="*/ 1568958 h 1684262"/>
              <a:gd name="connsiteX214" fmla="*/ 836146 w 1206260"/>
              <a:gd name="connsiteY214" fmla="*/ 1564291 h 1684262"/>
              <a:gd name="connsiteX215" fmla="*/ 955179 w 1206260"/>
              <a:gd name="connsiteY215" fmla="*/ 1500720 h 1684262"/>
              <a:gd name="connsiteX216" fmla="*/ 1066493 w 1206260"/>
              <a:gd name="connsiteY216" fmla="*/ 1492065 h 1684262"/>
              <a:gd name="connsiteX217" fmla="*/ 857863 w 1206260"/>
              <a:gd name="connsiteY217" fmla="*/ 1591247 h 1684262"/>
              <a:gd name="connsiteX218" fmla="*/ 857863 w 1206260"/>
              <a:gd name="connsiteY218" fmla="*/ 1591056 h 1684262"/>
              <a:gd name="connsiteX219" fmla="*/ 1054979 w 1206260"/>
              <a:gd name="connsiteY219" fmla="*/ 1445037 h 1684262"/>
              <a:gd name="connsiteX220" fmla="*/ 916632 w 1206260"/>
              <a:gd name="connsiteY220" fmla="*/ 1468184 h 1684262"/>
              <a:gd name="connsiteX221" fmla="*/ 1028170 w 1206260"/>
              <a:gd name="connsiteY221" fmla="*/ 1445228 h 1684262"/>
              <a:gd name="connsiteX222" fmla="*/ 1054979 w 1206260"/>
              <a:gd name="connsiteY222" fmla="*/ 1445037 h 1684262"/>
              <a:gd name="connsiteX223" fmla="*/ 862816 w 1206260"/>
              <a:gd name="connsiteY223" fmla="*/ 1410462 h 1684262"/>
              <a:gd name="connsiteX224" fmla="*/ 647551 w 1206260"/>
              <a:gd name="connsiteY224" fmla="*/ 1448562 h 1684262"/>
              <a:gd name="connsiteX225" fmla="*/ 862816 w 1206260"/>
              <a:gd name="connsiteY225" fmla="*/ 1410653 h 1684262"/>
              <a:gd name="connsiteX226" fmla="*/ 862816 w 1206260"/>
              <a:gd name="connsiteY226" fmla="*/ 1410462 h 1684262"/>
              <a:gd name="connsiteX227" fmla="*/ 689842 w 1206260"/>
              <a:gd name="connsiteY227" fmla="*/ 1391412 h 1684262"/>
              <a:gd name="connsiteX228" fmla="*/ 924347 w 1206260"/>
              <a:gd name="connsiteY228" fmla="*/ 1306830 h 1684262"/>
              <a:gd name="connsiteX229" fmla="*/ 689842 w 1206260"/>
              <a:gd name="connsiteY229" fmla="*/ 1391412 h 1684262"/>
              <a:gd name="connsiteX230" fmla="*/ 1162663 w 1206260"/>
              <a:gd name="connsiteY230" fmla="*/ 1057085 h 1684262"/>
              <a:gd name="connsiteX231" fmla="*/ 1148756 w 1206260"/>
              <a:gd name="connsiteY231" fmla="*/ 1134428 h 1684262"/>
              <a:gd name="connsiteX232" fmla="*/ 1066841 w 1206260"/>
              <a:gd name="connsiteY232" fmla="*/ 1139762 h 1684262"/>
              <a:gd name="connsiteX233" fmla="*/ 1035790 w 1206260"/>
              <a:gd name="connsiteY233" fmla="*/ 1087755 h 1684262"/>
              <a:gd name="connsiteX234" fmla="*/ 1162663 w 1206260"/>
              <a:gd name="connsiteY234" fmla="*/ 1057085 h 1684262"/>
              <a:gd name="connsiteX235" fmla="*/ 987913 w 1206260"/>
              <a:gd name="connsiteY235" fmla="*/ 1181170 h 1684262"/>
              <a:gd name="connsiteX236" fmla="*/ 958923 w 1206260"/>
              <a:gd name="connsiteY236" fmla="*/ 1264444 h 1684262"/>
              <a:gd name="connsiteX237" fmla="*/ 905107 w 1206260"/>
              <a:gd name="connsiteY237" fmla="*/ 1118330 h 1684262"/>
              <a:gd name="connsiteX238" fmla="*/ 987913 w 1206260"/>
              <a:gd name="connsiteY238"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301317 w 1206260"/>
              <a:gd name="connsiteY51" fmla="*/ 1268063 h 1684262"/>
              <a:gd name="connsiteX52" fmla="*/ 283886 w 1206260"/>
              <a:gd name="connsiteY52" fmla="*/ 1268063 h 1684262"/>
              <a:gd name="connsiteX53" fmla="*/ 284934 w 1206260"/>
              <a:gd name="connsiteY53" fmla="*/ 1275207 h 1684262"/>
              <a:gd name="connsiteX54" fmla="*/ 395615 w 1206260"/>
              <a:gd name="connsiteY54" fmla="*/ 1319117 h 1684262"/>
              <a:gd name="connsiteX55" fmla="*/ 257026 w 1206260"/>
              <a:gd name="connsiteY55" fmla="*/ 1309592 h 1684262"/>
              <a:gd name="connsiteX56" fmla="*/ 257026 w 1206260"/>
              <a:gd name="connsiteY56" fmla="*/ 1309592 h 1684262"/>
              <a:gd name="connsiteX57" fmla="*/ 248263 w 1206260"/>
              <a:gd name="connsiteY57" fmla="*/ 1308259 h 1684262"/>
              <a:gd name="connsiteX58" fmla="*/ 247691 w 1206260"/>
              <a:gd name="connsiteY58" fmla="*/ 1308735 h 1684262"/>
              <a:gd name="connsiteX59" fmla="*/ 229880 w 1206260"/>
              <a:gd name="connsiteY59" fmla="*/ 1312259 h 1684262"/>
              <a:gd name="connsiteX60" fmla="*/ 146155 w 1206260"/>
              <a:gd name="connsiteY60" fmla="*/ 1230344 h 1684262"/>
              <a:gd name="connsiteX61" fmla="*/ 115389 w 1206260"/>
              <a:gd name="connsiteY61" fmla="*/ 1430369 h 1684262"/>
              <a:gd name="connsiteX62" fmla="*/ 349799 w 1206260"/>
              <a:gd name="connsiteY62" fmla="*/ 1480280 h 1684262"/>
              <a:gd name="connsiteX63" fmla="*/ 299507 w 1206260"/>
              <a:gd name="connsiteY63" fmla="*/ 1464659 h 1684262"/>
              <a:gd name="connsiteX64" fmla="*/ 321034 w 1206260"/>
              <a:gd name="connsiteY64" fmla="*/ 1477042 h 1684262"/>
              <a:gd name="connsiteX65" fmla="*/ 330559 w 1206260"/>
              <a:gd name="connsiteY65" fmla="*/ 1484376 h 1684262"/>
              <a:gd name="connsiteX66" fmla="*/ 388280 w 1206260"/>
              <a:gd name="connsiteY66" fmla="*/ 1545717 h 1684262"/>
              <a:gd name="connsiteX67" fmla="*/ 348847 w 1206260"/>
              <a:gd name="connsiteY67" fmla="*/ 1542479 h 1684262"/>
              <a:gd name="connsiteX68" fmla="*/ 255883 w 1206260"/>
              <a:gd name="connsiteY68" fmla="*/ 1502664 h 1684262"/>
              <a:gd name="connsiteX69" fmla="*/ 255883 w 1206260"/>
              <a:gd name="connsiteY69" fmla="*/ 1502664 h 1684262"/>
              <a:gd name="connsiteX70" fmla="*/ 239976 w 1206260"/>
              <a:gd name="connsiteY70" fmla="*/ 1484281 h 1684262"/>
              <a:gd name="connsiteX71" fmla="*/ 203495 w 1206260"/>
              <a:gd name="connsiteY71" fmla="*/ 1484281 h 1684262"/>
              <a:gd name="connsiteX72" fmla="*/ 187303 w 1206260"/>
              <a:gd name="connsiteY72" fmla="*/ 1499140 h 1684262"/>
              <a:gd name="connsiteX73" fmla="*/ 490674 w 1206260"/>
              <a:gd name="connsiteY73" fmla="*/ 1673352 h 1684262"/>
              <a:gd name="connsiteX74" fmla="*/ 757374 w 1206260"/>
              <a:gd name="connsiteY74" fmla="*/ 1682401 h 1684262"/>
              <a:gd name="connsiteX75" fmla="*/ 988070 w 1206260"/>
              <a:gd name="connsiteY75" fmla="*/ 1594485 h 1684262"/>
              <a:gd name="connsiteX76" fmla="*/ 1152566 w 1206260"/>
              <a:gd name="connsiteY76" fmla="*/ 1394460 h 1684262"/>
              <a:gd name="connsiteX77" fmla="*/ 918822 w 1206260"/>
              <a:gd name="connsiteY77" fmla="*/ 1363507 h 1684262"/>
              <a:gd name="connsiteX78" fmla="*/ 802904 w 1206260"/>
              <a:gd name="connsiteY78" fmla="*/ 1350454 h 1684262"/>
              <a:gd name="connsiteX79" fmla="*/ 841956 w 1206260"/>
              <a:gd name="connsiteY79" fmla="*/ 1326547 h 1684262"/>
              <a:gd name="connsiteX80" fmla="*/ 1018286 w 1206260"/>
              <a:gd name="connsiteY80" fmla="*/ 1315425 h 1684262"/>
              <a:gd name="connsiteX81" fmla="*/ 980354 w 1206260"/>
              <a:gd name="connsiteY81" fmla="*/ 1268921 h 1684262"/>
              <a:gd name="connsiteX82" fmla="*/ 1091488 w 1206260"/>
              <a:gd name="connsiteY82" fmla="*/ 1221043 h 1684262"/>
              <a:gd name="connsiteX83" fmla="*/ 911203 w 1206260"/>
              <a:gd name="connsiteY83" fmla="*/ 1022890 h 1684262"/>
              <a:gd name="connsiteX84" fmla="*/ 1193429 w 1206260"/>
              <a:gd name="connsiteY84" fmla="*/ 899446 h 1684262"/>
              <a:gd name="connsiteX85" fmla="*/ 759089 w 1206260"/>
              <a:gd name="connsiteY85" fmla="*/ 61246 h 1684262"/>
              <a:gd name="connsiteX86" fmla="*/ 720989 w 1206260"/>
              <a:gd name="connsiteY86" fmla="*/ 145828 h 1684262"/>
              <a:gd name="connsiteX87" fmla="*/ 759089 w 1206260"/>
              <a:gd name="connsiteY87" fmla="*/ 61436 h 1684262"/>
              <a:gd name="connsiteX88" fmla="*/ 759089 w 1206260"/>
              <a:gd name="connsiteY88" fmla="*/ 61246 h 1684262"/>
              <a:gd name="connsiteX89" fmla="*/ 363611 w 1206260"/>
              <a:gd name="connsiteY89" fmla="*/ 545783 h 1684262"/>
              <a:gd name="connsiteX90" fmla="*/ 348275 w 1206260"/>
              <a:gd name="connsiteY90" fmla="*/ 553498 h 1684262"/>
              <a:gd name="connsiteX91" fmla="*/ 363611 w 1206260"/>
              <a:gd name="connsiteY91" fmla="*/ 545783 h 1684262"/>
              <a:gd name="connsiteX92" fmla="*/ 232451 w 1206260"/>
              <a:gd name="connsiteY92" fmla="*/ 523113 h 1684262"/>
              <a:gd name="connsiteX93" fmla="*/ 254694 w 1206260"/>
              <a:gd name="connsiteY93" fmla="*/ 664096 h 1684262"/>
              <a:gd name="connsiteX94" fmla="*/ 232451 w 1206260"/>
              <a:gd name="connsiteY94" fmla="*/ 523113 h 1684262"/>
              <a:gd name="connsiteX95" fmla="*/ 340084 w 1206260"/>
              <a:gd name="connsiteY95" fmla="*/ 692277 h 1684262"/>
              <a:gd name="connsiteX96" fmla="*/ 470767 w 1206260"/>
              <a:gd name="connsiteY96" fmla="*/ 684562 h 1684262"/>
              <a:gd name="connsiteX97" fmla="*/ 340084 w 1206260"/>
              <a:gd name="connsiteY97" fmla="*/ 691896 h 1684262"/>
              <a:gd name="connsiteX98" fmla="*/ 340084 w 1206260"/>
              <a:gd name="connsiteY98" fmla="*/ 692277 h 1684262"/>
              <a:gd name="connsiteX99" fmla="*/ 382375 w 1206260"/>
              <a:gd name="connsiteY99" fmla="*/ 615410 h 1684262"/>
              <a:gd name="connsiteX100" fmla="*/ 516868 w 1206260"/>
              <a:gd name="connsiteY100" fmla="*/ 688372 h 1684262"/>
              <a:gd name="connsiteX101" fmla="*/ 382661 w 1206260"/>
              <a:gd name="connsiteY101" fmla="*/ 615029 h 1684262"/>
              <a:gd name="connsiteX102" fmla="*/ 382375 w 1206260"/>
              <a:gd name="connsiteY102" fmla="*/ 615410 h 1684262"/>
              <a:gd name="connsiteX103" fmla="*/ 201400 w 1206260"/>
              <a:gd name="connsiteY103" fmla="*/ 907542 h 1684262"/>
              <a:gd name="connsiteX104" fmla="*/ 163300 w 1206260"/>
              <a:gd name="connsiteY104" fmla="*/ 838295 h 1684262"/>
              <a:gd name="connsiteX105" fmla="*/ 201686 w 1206260"/>
              <a:gd name="connsiteY105" fmla="*/ 907161 h 1684262"/>
              <a:gd name="connsiteX106" fmla="*/ 201400 w 1206260"/>
              <a:gd name="connsiteY106" fmla="*/ 907542 h 1684262"/>
              <a:gd name="connsiteX107" fmla="*/ 97811 w 1206260"/>
              <a:gd name="connsiteY107" fmla="*/ 1285557 h 1684262"/>
              <a:gd name="connsiteX108" fmla="*/ 123279 w 1206260"/>
              <a:gd name="connsiteY108" fmla="*/ 1264178 h 1684262"/>
              <a:gd name="connsiteX109" fmla="*/ 231975 w 1206260"/>
              <a:gd name="connsiteY109" fmla="*/ 1341501 h 1684262"/>
              <a:gd name="connsiteX110" fmla="*/ 97811 w 1206260"/>
              <a:gd name="connsiteY110" fmla="*/ 1285557 h 1684262"/>
              <a:gd name="connsiteX111" fmla="*/ 232928 w 1206260"/>
              <a:gd name="connsiteY111" fmla="*/ 1376077 h 1684262"/>
              <a:gd name="connsiteX112" fmla="*/ 279029 w 1206260"/>
              <a:gd name="connsiteY112" fmla="*/ 1379887 h 1684262"/>
              <a:gd name="connsiteX113" fmla="*/ 232451 w 1206260"/>
              <a:gd name="connsiteY113" fmla="*/ 1376077 h 1684262"/>
              <a:gd name="connsiteX114" fmla="*/ 232928 w 1206260"/>
              <a:gd name="connsiteY114" fmla="*/ 1376077 h 1684262"/>
              <a:gd name="connsiteX115" fmla="*/ 856244 w 1206260"/>
              <a:gd name="connsiteY115" fmla="*/ 715613 h 1684262"/>
              <a:gd name="connsiteX116" fmla="*/ 817635 w 1206260"/>
              <a:gd name="connsiteY116" fmla="*/ 708913 h 1684262"/>
              <a:gd name="connsiteX117" fmla="*/ 721084 w 1206260"/>
              <a:gd name="connsiteY117" fmla="*/ 657225 h 1684262"/>
              <a:gd name="connsiteX118" fmla="*/ 855767 w 1206260"/>
              <a:gd name="connsiteY118" fmla="*/ 715613 h 1684262"/>
              <a:gd name="connsiteX119" fmla="*/ 856244 w 1206260"/>
              <a:gd name="connsiteY119" fmla="*/ 715613 h 1684262"/>
              <a:gd name="connsiteX120" fmla="*/ 663458 w 1206260"/>
              <a:gd name="connsiteY120" fmla="*/ 722662 h 1684262"/>
              <a:gd name="connsiteX121" fmla="*/ 644408 w 1206260"/>
              <a:gd name="connsiteY121" fmla="*/ 807149 h 1684262"/>
              <a:gd name="connsiteX122" fmla="*/ 662981 w 1206260"/>
              <a:gd name="connsiteY122" fmla="*/ 723138 h 1684262"/>
              <a:gd name="connsiteX123" fmla="*/ 663458 w 1206260"/>
              <a:gd name="connsiteY123" fmla="*/ 722662 h 1684262"/>
              <a:gd name="connsiteX124" fmla="*/ 628882 w 1206260"/>
              <a:gd name="connsiteY124" fmla="*/ 753332 h 1684262"/>
              <a:gd name="connsiteX125" fmla="*/ 655742 w 1206260"/>
              <a:gd name="connsiteY125" fmla="*/ 726472 h 1684262"/>
              <a:gd name="connsiteX126" fmla="*/ 628406 w 1206260"/>
              <a:gd name="connsiteY126" fmla="*/ 753332 h 1684262"/>
              <a:gd name="connsiteX127" fmla="*/ 628882 w 1206260"/>
              <a:gd name="connsiteY127" fmla="*/ 753332 h 1684262"/>
              <a:gd name="connsiteX128" fmla="*/ 771090 w 1206260"/>
              <a:gd name="connsiteY128" fmla="*/ 757237 h 1684262"/>
              <a:gd name="connsiteX129" fmla="*/ 690318 w 1206260"/>
              <a:gd name="connsiteY129" fmla="*/ 822579 h 1684262"/>
              <a:gd name="connsiteX130" fmla="*/ 770614 w 1206260"/>
              <a:gd name="connsiteY130" fmla="*/ 757237 h 1684262"/>
              <a:gd name="connsiteX131" fmla="*/ 771090 w 1206260"/>
              <a:gd name="connsiteY131" fmla="*/ 757237 h 1684262"/>
              <a:gd name="connsiteX132" fmla="*/ 759565 w 1206260"/>
              <a:gd name="connsiteY132" fmla="*/ 538162 h 1684262"/>
              <a:gd name="connsiteX133" fmla="*/ 851767 w 1206260"/>
              <a:gd name="connsiteY133" fmla="*/ 480536 h 1684262"/>
              <a:gd name="connsiteX134" fmla="*/ 759089 w 1206260"/>
              <a:gd name="connsiteY134" fmla="*/ 538067 h 1684262"/>
              <a:gd name="connsiteX135" fmla="*/ 759565 w 1206260"/>
              <a:gd name="connsiteY135" fmla="*/ 538162 h 1684262"/>
              <a:gd name="connsiteX136" fmla="*/ 877961 w 1206260"/>
              <a:gd name="connsiteY136" fmla="*/ 342138 h 1684262"/>
              <a:gd name="connsiteX137" fmla="*/ 812619 w 1206260"/>
              <a:gd name="connsiteY137" fmla="*/ 442055 h 1684262"/>
              <a:gd name="connsiteX138" fmla="*/ 877961 w 1206260"/>
              <a:gd name="connsiteY138" fmla="*/ 342138 h 1684262"/>
              <a:gd name="connsiteX139" fmla="*/ 681841 w 1206260"/>
              <a:gd name="connsiteY139" fmla="*/ 323088 h 1684262"/>
              <a:gd name="connsiteX140" fmla="*/ 758803 w 1206260"/>
              <a:gd name="connsiteY140" fmla="*/ 430816 h 1684262"/>
              <a:gd name="connsiteX141" fmla="*/ 643455 w 1206260"/>
              <a:gd name="connsiteY141" fmla="*/ 396145 h 1684262"/>
              <a:gd name="connsiteX142" fmla="*/ 639550 w 1206260"/>
              <a:gd name="connsiteY142" fmla="*/ 438436 h 1684262"/>
              <a:gd name="connsiteX143" fmla="*/ 682127 w 1206260"/>
              <a:gd name="connsiteY143" fmla="*/ 323088 h 1684262"/>
              <a:gd name="connsiteX144" fmla="*/ 681841 w 1206260"/>
              <a:gd name="connsiteY144" fmla="*/ 323088 h 1684262"/>
              <a:gd name="connsiteX145" fmla="*/ 351323 w 1206260"/>
              <a:gd name="connsiteY145" fmla="*/ 219361 h 1684262"/>
              <a:gd name="connsiteX146" fmla="*/ 383994 w 1206260"/>
              <a:gd name="connsiteY146" fmla="*/ 183070 h 1684262"/>
              <a:gd name="connsiteX147" fmla="*/ 403711 w 1206260"/>
              <a:gd name="connsiteY147" fmla="*/ 175069 h 1684262"/>
              <a:gd name="connsiteX148" fmla="*/ 411331 w 1206260"/>
              <a:gd name="connsiteY148" fmla="*/ 176117 h 1684262"/>
              <a:gd name="connsiteX149" fmla="*/ 569351 w 1206260"/>
              <a:gd name="connsiteY149" fmla="*/ 242792 h 1684262"/>
              <a:gd name="connsiteX150" fmla="*/ 569922 w 1206260"/>
              <a:gd name="connsiteY150" fmla="*/ 242792 h 1684262"/>
              <a:gd name="connsiteX151" fmla="*/ 558873 w 1206260"/>
              <a:gd name="connsiteY151" fmla="*/ 299942 h 1684262"/>
              <a:gd name="connsiteX152" fmla="*/ 351609 w 1206260"/>
              <a:gd name="connsiteY152" fmla="*/ 219075 h 1684262"/>
              <a:gd name="connsiteX153" fmla="*/ 351323 w 1206260"/>
              <a:gd name="connsiteY153" fmla="*/ 219361 h 1684262"/>
              <a:gd name="connsiteX154" fmla="*/ 470767 w 1206260"/>
              <a:gd name="connsiteY154" fmla="*/ 361188 h 1684262"/>
              <a:gd name="connsiteX155" fmla="*/ 566874 w 1206260"/>
              <a:gd name="connsiteY155" fmla="*/ 503396 h 1684262"/>
              <a:gd name="connsiteX156" fmla="*/ 470767 w 1206260"/>
              <a:gd name="connsiteY156" fmla="*/ 361188 h 1684262"/>
              <a:gd name="connsiteX157" fmla="*/ 632216 w 1206260"/>
              <a:gd name="connsiteY157" fmla="*/ 453485 h 1684262"/>
              <a:gd name="connsiteX158" fmla="*/ 699367 w 1206260"/>
              <a:gd name="connsiteY158" fmla="*/ 515112 h 1684262"/>
              <a:gd name="connsiteX159" fmla="*/ 759089 w 1206260"/>
              <a:gd name="connsiteY159" fmla="*/ 438055 h 1684262"/>
              <a:gd name="connsiteX160" fmla="*/ 678317 w 1206260"/>
              <a:gd name="connsiteY160" fmla="*/ 611029 h 1684262"/>
              <a:gd name="connsiteX161" fmla="*/ 640217 w 1206260"/>
              <a:gd name="connsiteY161" fmla="*/ 587978 h 1684262"/>
              <a:gd name="connsiteX162" fmla="*/ 632216 w 1206260"/>
              <a:gd name="connsiteY162" fmla="*/ 453581 h 1684262"/>
              <a:gd name="connsiteX163" fmla="*/ 632216 w 1206260"/>
              <a:gd name="connsiteY163" fmla="*/ 453485 h 1684262"/>
              <a:gd name="connsiteX164" fmla="*/ 686032 w 1206260"/>
              <a:gd name="connsiteY164" fmla="*/ 837819 h 1684262"/>
              <a:gd name="connsiteX165" fmla="*/ 628310 w 1206260"/>
              <a:gd name="connsiteY165" fmla="*/ 930116 h 1684262"/>
              <a:gd name="connsiteX166" fmla="*/ 686032 w 1206260"/>
              <a:gd name="connsiteY166" fmla="*/ 837914 h 1684262"/>
              <a:gd name="connsiteX167" fmla="*/ 686032 w 1206260"/>
              <a:gd name="connsiteY167" fmla="*/ 837819 h 1684262"/>
              <a:gd name="connsiteX168" fmla="*/ 743658 w 1206260"/>
              <a:gd name="connsiteY168" fmla="*/ 1291400 h 1684262"/>
              <a:gd name="connsiteX169" fmla="*/ 547634 w 1206260"/>
              <a:gd name="connsiteY169" fmla="*/ 1206818 h 1684262"/>
              <a:gd name="connsiteX170" fmla="*/ 573446 w 1206260"/>
              <a:gd name="connsiteY170" fmla="*/ 1222439 h 1684262"/>
              <a:gd name="connsiteX171" fmla="*/ 603450 w 1206260"/>
              <a:gd name="connsiteY171" fmla="*/ 1227487 h 1684262"/>
              <a:gd name="connsiteX172" fmla="*/ 743658 w 1206260"/>
              <a:gd name="connsiteY172" fmla="*/ 1291495 h 1684262"/>
              <a:gd name="connsiteX173" fmla="*/ 743658 w 1206260"/>
              <a:gd name="connsiteY173" fmla="*/ 1291400 h 1684262"/>
              <a:gd name="connsiteX174" fmla="*/ 578399 w 1206260"/>
              <a:gd name="connsiteY174" fmla="*/ 945452 h 1684262"/>
              <a:gd name="connsiteX175" fmla="*/ 689842 w 1206260"/>
              <a:gd name="connsiteY175" fmla="*/ 1122236 h 1684262"/>
              <a:gd name="connsiteX176" fmla="*/ 578399 w 1206260"/>
              <a:gd name="connsiteY176" fmla="*/ 945547 h 1684262"/>
              <a:gd name="connsiteX177" fmla="*/ 578399 w 1206260"/>
              <a:gd name="connsiteY177" fmla="*/ 945452 h 1684262"/>
              <a:gd name="connsiteX178" fmla="*/ 351609 w 1206260"/>
              <a:gd name="connsiteY178" fmla="*/ 1045464 h 1684262"/>
              <a:gd name="connsiteX179" fmla="*/ 382375 w 1206260"/>
              <a:gd name="connsiteY179" fmla="*/ 887825 h 1684262"/>
              <a:gd name="connsiteX180" fmla="*/ 351609 w 1206260"/>
              <a:gd name="connsiteY180" fmla="*/ 1045559 h 1684262"/>
              <a:gd name="connsiteX181" fmla="*/ 351609 w 1206260"/>
              <a:gd name="connsiteY181" fmla="*/ 1045464 h 1684262"/>
              <a:gd name="connsiteX182" fmla="*/ 420761 w 1206260"/>
              <a:gd name="connsiteY182" fmla="*/ 1018413 h 1684262"/>
              <a:gd name="connsiteX183" fmla="*/ 605260 w 1206260"/>
              <a:gd name="connsiteY183" fmla="*/ 1180338 h 1684262"/>
              <a:gd name="connsiteX184" fmla="*/ 420761 w 1206260"/>
              <a:gd name="connsiteY184" fmla="*/ 1018413 h 1684262"/>
              <a:gd name="connsiteX185" fmla="*/ 366944 w 1206260"/>
              <a:gd name="connsiteY185" fmla="*/ 1414272 h 1684262"/>
              <a:gd name="connsiteX186" fmla="*/ 597640 w 1206260"/>
              <a:gd name="connsiteY186" fmla="*/ 1460468 h 1684262"/>
              <a:gd name="connsiteX187" fmla="*/ 366944 w 1206260"/>
              <a:gd name="connsiteY187" fmla="*/ 1414463 h 1684262"/>
              <a:gd name="connsiteX188" fmla="*/ 366944 w 1206260"/>
              <a:gd name="connsiteY188" fmla="*/ 1414272 h 1684262"/>
              <a:gd name="connsiteX189" fmla="*/ 536108 w 1206260"/>
              <a:gd name="connsiteY189" fmla="*/ 1644968 h 1684262"/>
              <a:gd name="connsiteX190" fmla="*/ 498008 w 1206260"/>
              <a:gd name="connsiteY190" fmla="*/ 1625918 h 1684262"/>
              <a:gd name="connsiteX191" fmla="*/ 471148 w 1206260"/>
              <a:gd name="connsiteY191" fmla="*/ 1618202 h 1684262"/>
              <a:gd name="connsiteX192" fmla="*/ 471148 w 1206260"/>
              <a:gd name="connsiteY192" fmla="*/ 1664399 h 1684262"/>
              <a:gd name="connsiteX193" fmla="*/ 401901 w 1206260"/>
              <a:gd name="connsiteY193" fmla="*/ 1579817 h 1684262"/>
              <a:gd name="connsiteX194" fmla="*/ 536108 w 1206260"/>
              <a:gd name="connsiteY194" fmla="*/ 1645158 h 1684262"/>
              <a:gd name="connsiteX195" fmla="*/ 536108 w 1206260"/>
              <a:gd name="connsiteY195" fmla="*/ 1644968 h 1684262"/>
              <a:gd name="connsiteX196" fmla="*/ 616785 w 1206260"/>
              <a:gd name="connsiteY196" fmla="*/ 1564196 h 1684262"/>
              <a:gd name="connsiteX197" fmla="*/ 555349 w 1206260"/>
              <a:gd name="connsiteY197" fmla="*/ 1541145 h 1684262"/>
              <a:gd name="connsiteX198" fmla="*/ 638597 w 1206260"/>
              <a:gd name="connsiteY198" fmla="*/ 1493520 h 1684262"/>
              <a:gd name="connsiteX199" fmla="*/ 739848 w 1206260"/>
              <a:gd name="connsiteY199" fmla="*/ 1525715 h 1684262"/>
              <a:gd name="connsiteX200" fmla="*/ 616785 w 1206260"/>
              <a:gd name="connsiteY200" fmla="*/ 1564386 h 1684262"/>
              <a:gd name="connsiteX201" fmla="*/ 616785 w 1206260"/>
              <a:gd name="connsiteY201" fmla="*/ 1564196 h 1684262"/>
              <a:gd name="connsiteX202" fmla="*/ 752231 w 1206260"/>
              <a:gd name="connsiteY202" fmla="*/ 1664779 h 1684262"/>
              <a:gd name="connsiteX203" fmla="*/ 739658 w 1206260"/>
              <a:gd name="connsiteY203" fmla="*/ 1664779 h 1684262"/>
              <a:gd name="connsiteX204" fmla="*/ 731180 w 1206260"/>
              <a:gd name="connsiteY204" fmla="*/ 1664779 h 1684262"/>
              <a:gd name="connsiteX205" fmla="*/ 727561 w 1206260"/>
              <a:gd name="connsiteY205" fmla="*/ 1664779 h 1684262"/>
              <a:gd name="connsiteX206" fmla="*/ 713750 w 1206260"/>
              <a:gd name="connsiteY206" fmla="*/ 1666780 h 1684262"/>
              <a:gd name="connsiteX207" fmla="*/ 704225 w 1206260"/>
              <a:gd name="connsiteY207" fmla="*/ 1665256 h 1684262"/>
              <a:gd name="connsiteX208" fmla="*/ 705558 w 1206260"/>
              <a:gd name="connsiteY208" fmla="*/ 1667733 h 1684262"/>
              <a:gd name="connsiteX209" fmla="*/ 790045 w 1206260"/>
              <a:gd name="connsiteY209" fmla="*/ 1610106 h 1684262"/>
              <a:gd name="connsiteX210" fmla="*/ 752231 w 1206260"/>
              <a:gd name="connsiteY210" fmla="*/ 1664970 h 1684262"/>
              <a:gd name="connsiteX211" fmla="*/ 752231 w 1206260"/>
              <a:gd name="connsiteY211" fmla="*/ 1664779 h 1684262"/>
              <a:gd name="connsiteX212" fmla="*/ 857863 w 1206260"/>
              <a:gd name="connsiteY212" fmla="*/ 1591056 h 1684262"/>
              <a:gd name="connsiteX213" fmla="*/ 838813 w 1206260"/>
              <a:gd name="connsiteY213" fmla="*/ 1568958 h 1684262"/>
              <a:gd name="connsiteX214" fmla="*/ 836146 w 1206260"/>
              <a:gd name="connsiteY214" fmla="*/ 1564291 h 1684262"/>
              <a:gd name="connsiteX215" fmla="*/ 955179 w 1206260"/>
              <a:gd name="connsiteY215" fmla="*/ 1500720 h 1684262"/>
              <a:gd name="connsiteX216" fmla="*/ 1066493 w 1206260"/>
              <a:gd name="connsiteY216" fmla="*/ 1492065 h 1684262"/>
              <a:gd name="connsiteX217" fmla="*/ 857863 w 1206260"/>
              <a:gd name="connsiteY217" fmla="*/ 1591247 h 1684262"/>
              <a:gd name="connsiteX218" fmla="*/ 857863 w 1206260"/>
              <a:gd name="connsiteY218" fmla="*/ 1591056 h 1684262"/>
              <a:gd name="connsiteX219" fmla="*/ 1054979 w 1206260"/>
              <a:gd name="connsiteY219" fmla="*/ 1445037 h 1684262"/>
              <a:gd name="connsiteX220" fmla="*/ 916632 w 1206260"/>
              <a:gd name="connsiteY220" fmla="*/ 1468184 h 1684262"/>
              <a:gd name="connsiteX221" fmla="*/ 1028170 w 1206260"/>
              <a:gd name="connsiteY221" fmla="*/ 1445228 h 1684262"/>
              <a:gd name="connsiteX222" fmla="*/ 1054979 w 1206260"/>
              <a:gd name="connsiteY222" fmla="*/ 1445037 h 1684262"/>
              <a:gd name="connsiteX223" fmla="*/ 862816 w 1206260"/>
              <a:gd name="connsiteY223" fmla="*/ 1410462 h 1684262"/>
              <a:gd name="connsiteX224" fmla="*/ 647551 w 1206260"/>
              <a:gd name="connsiteY224" fmla="*/ 1448562 h 1684262"/>
              <a:gd name="connsiteX225" fmla="*/ 862816 w 1206260"/>
              <a:gd name="connsiteY225" fmla="*/ 1410653 h 1684262"/>
              <a:gd name="connsiteX226" fmla="*/ 862816 w 1206260"/>
              <a:gd name="connsiteY226" fmla="*/ 1410462 h 1684262"/>
              <a:gd name="connsiteX227" fmla="*/ 689842 w 1206260"/>
              <a:gd name="connsiteY227" fmla="*/ 1391412 h 1684262"/>
              <a:gd name="connsiteX228" fmla="*/ 924347 w 1206260"/>
              <a:gd name="connsiteY228" fmla="*/ 1306830 h 1684262"/>
              <a:gd name="connsiteX229" fmla="*/ 689842 w 1206260"/>
              <a:gd name="connsiteY229" fmla="*/ 1391412 h 1684262"/>
              <a:gd name="connsiteX230" fmla="*/ 1162663 w 1206260"/>
              <a:gd name="connsiteY230" fmla="*/ 1057085 h 1684262"/>
              <a:gd name="connsiteX231" fmla="*/ 1148756 w 1206260"/>
              <a:gd name="connsiteY231" fmla="*/ 1134428 h 1684262"/>
              <a:gd name="connsiteX232" fmla="*/ 1066841 w 1206260"/>
              <a:gd name="connsiteY232" fmla="*/ 1139762 h 1684262"/>
              <a:gd name="connsiteX233" fmla="*/ 1035790 w 1206260"/>
              <a:gd name="connsiteY233" fmla="*/ 1087755 h 1684262"/>
              <a:gd name="connsiteX234" fmla="*/ 1162663 w 1206260"/>
              <a:gd name="connsiteY234" fmla="*/ 1057085 h 1684262"/>
              <a:gd name="connsiteX235" fmla="*/ 987913 w 1206260"/>
              <a:gd name="connsiteY235" fmla="*/ 1181170 h 1684262"/>
              <a:gd name="connsiteX236" fmla="*/ 958923 w 1206260"/>
              <a:gd name="connsiteY236" fmla="*/ 1264444 h 1684262"/>
              <a:gd name="connsiteX237" fmla="*/ 905107 w 1206260"/>
              <a:gd name="connsiteY237" fmla="*/ 1118330 h 1684262"/>
              <a:gd name="connsiteX238" fmla="*/ 987913 w 1206260"/>
              <a:gd name="connsiteY238"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283886 w 1206260"/>
              <a:gd name="connsiteY51" fmla="*/ 1268063 h 1684262"/>
              <a:gd name="connsiteX52" fmla="*/ 284934 w 1206260"/>
              <a:gd name="connsiteY52" fmla="*/ 1275207 h 1684262"/>
              <a:gd name="connsiteX53" fmla="*/ 395615 w 1206260"/>
              <a:gd name="connsiteY53" fmla="*/ 1319117 h 1684262"/>
              <a:gd name="connsiteX54" fmla="*/ 257026 w 1206260"/>
              <a:gd name="connsiteY54" fmla="*/ 1309592 h 1684262"/>
              <a:gd name="connsiteX55" fmla="*/ 257026 w 1206260"/>
              <a:gd name="connsiteY55" fmla="*/ 1309592 h 1684262"/>
              <a:gd name="connsiteX56" fmla="*/ 248263 w 1206260"/>
              <a:gd name="connsiteY56" fmla="*/ 1308259 h 1684262"/>
              <a:gd name="connsiteX57" fmla="*/ 247691 w 1206260"/>
              <a:gd name="connsiteY57" fmla="*/ 1308735 h 1684262"/>
              <a:gd name="connsiteX58" fmla="*/ 229880 w 1206260"/>
              <a:gd name="connsiteY58" fmla="*/ 1312259 h 1684262"/>
              <a:gd name="connsiteX59" fmla="*/ 146155 w 1206260"/>
              <a:gd name="connsiteY59" fmla="*/ 1230344 h 1684262"/>
              <a:gd name="connsiteX60" fmla="*/ 115389 w 1206260"/>
              <a:gd name="connsiteY60" fmla="*/ 1430369 h 1684262"/>
              <a:gd name="connsiteX61" fmla="*/ 349799 w 1206260"/>
              <a:gd name="connsiteY61" fmla="*/ 1480280 h 1684262"/>
              <a:gd name="connsiteX62" fmla="*/ 299507 w 1206260"/>
              <a:gd name="connsiteY62" fmla="*/ 1464659 h 1684262"/>
              <a:gd name="connsiteX63" fmla="*/ 321034 w 1206260"/>
              <a:gd name="connsiteY63" fmla="*/ 1477042 h 1684262"/>
              <a:gd name="connsiteX64" fmla="*/ 330559 w 1206260"/>
              <a:gd name="connsiteY64" fmla="*/ 1484376 h 1684262"/>
              <a:gd name="connsiteX65" fmla="*/ 388280 w 1206260"/>
              <a:gd name="connsiteY65" fmla="*/ 1545717 h 1684262"/>
              <a:gd name="connsiteX66" fmla="*/ 348847 w 1206260"/>
              <a:gd name="connsiteY66" fmla="*/ 1542479 h 1684262"/>
              <a:gd name="connsiteX67" fmla="*/ 255883 w 1206260"/>
              <a:gd name="connsiteY67" fmla="*/ 1502664 h 1684262"/>
              <a:gd name="connsiteX68" fmla="*/ 255883 w 1206260"/>
              <a:gd name="connsiteY68" fmla="*/ 1502664 h 1684262"/>
              <a:gd name="connsiteX69" fmla="*/ 239976 w 1206260"/>
              <a:gd name="connsiteY69" fmla="*/ 1484281 h 1684262"/>
              <a:gd name="connsiteX70" fmla="*/ 203495 w 1206260"/>
              <a:gd name="connsiteY70" fmla="*/ 1484281 h 1684262"/>
              <a:gd name="connsiteX71" fmla="*/ 187303 w 1206260"/>
              <a:gd name="connsiteY71" fmla="*/ 1499140 h 1684262"/>
              <a:gd name="connsiteX72" fmla="*/ 490674 w 1206260"/>
              <a:gd name="connsiteY72" fmla="*/ 1673352 h 1684262"/>
              <a:gd name="connsiteX73" fmla="*/ 757374 w 1206260"/>
              <a:gd name="connsiteY73" fmla="*/ 1682401 h 1684262"/>
              <a:gd name="connsiteX74" fmla="*/ 988070 w 1206260"/>
              <a:gd name="connsiteY74" fmla="*/ 1594485 h 1684262"/>
              <a:gd name="connsiteX75" fmla="*/ 1152566 w 1206260"/>
              <a:gd name="connsiteY75" fmla="*/ 1394460 h 1684262"/>
              <a:gd name="connsiteX76" fmla="*/ 918822 w 1206260"/>
              <a:gd name="connsiteY76" fmla="*/ 1363507 h 1684262"/>
              <a:gd name="connsiteX77" fmla="*/ 802904 w 1206260"/>
              <a:gd name="connsiteY77" fmla="*/ 1350454 h 1684262"/>
              <a:gd name="connsiteX78" fmla="*/ 841956 w 1206260"/>
              <a:gd name="connsiteY78" fmla="*/ 1326547 h 1684262"/>
              <a:gd name="connsiteX79" fmla="*/ 1018286 w 1206260"/>
              <a:gd name="connsiteY79" fmla="*/ 1315425 h 1684262"/>
              <a:gd name="connsiteX80" fmla="*/ 980354 w 1206260"/>
              <a:gd name="connsiteY80" fmla="*/ 1268921 h 1684262"/>
              <a:gd name="connsiteX81" fmla="*/ 1091488 w 1206260"/>
              <a:gd name="connsiteY81" fmla="*/ 1221043 h 1684262"/>
              <a:gd name="connsiteX82" fmla="*/ 911203 w 1206260"/>
              <a:gd name="connsiteY82" fmla="*/ 1022890 h 1684262"/>
              <a:gd name="connsiteX83" fmla="*/ 1193429 w 1206260"/>
              <a:gd name="connsiteY83" fmla="*/ 899446 h 1684262"/>
              <a:gd name="connsiteX84" fmla="*/ 759089 w 1206260"/>
              <a:gd name="connsiteY84" fmla="*/ 61246 h 1684262"/>
              <a:gd name="connsiteX85" fmla="*/ 720989 w 1206260"/>
              <a:gd name="connsiteY85" fmla="*/ 145828 h 1684262"/>
              <a:gd name="connsiteX86" fmla="*/ 759089 w 1206260"/>
              <a:gd name="connsiteY86" fmla="*/ 61436 h 1684262"/>
              <a:gd name="connsiteX87" fmla="*/ 759089 w 1206260"/>
              <a:gd name="connsiteY87" fmla="*/ 61246 h 1684262"/>
              <a:gd name="connsiteX88" fmla="*/ 363611 w 1206260"/>
              <a:gd name="connsiteY88" fmla="*/ 545783 h 1684262"/>
              <a:gd name="connsiteX89" fmla="*/ 348275 w 1206260"/>
              <a:gd name="connsiteY89" fmla="*/ 553498 h 1684262"/>
              <a:gd name="connsiteX90" fmla="*/ 363611 w 1206260"/>
              <a:gd name="connsiteY90" fmla="*/ 545783 h 1684262"/>
              <a:gd name="connsiteX91" fmla="*/ 232451 w 1206260"/>
              <a:gd name="connsiteY91" fmla="*/ 523113 h 1684262"/>
              <a:gd name="connsiteX92" fmla="*/ 254694 w 1206260"/>
              <a:gd name="connsiteY92" fmla="*/ 664096 h 1684262"/>
              <a:gd name="connsiteX93" fmla="*/ 232451 w 1206260"/>
              <a:gd name="connsiteY93" fmla="*/ 523113 h 1684262"/>
              <a:gd name="connsiteX94" fmla="*/ 340084 w 1206260"/>
              <a:gd name="connsiteY94" fmla="*/ 692277 h 1684262"/>
              <a:gd name="connsiteX95" fmla="*/ 470767 w 1206260"/>
              <a:gd name="connsiteY95" fmla="*/ 684562 h 1684262"/>
              <a:gd name="connsiteX96" fmla="*/ 340084 w 1206260"/>
              <a:gd name="connsiteY96" fmla="*/ 691896 h 1684262"/>
              <a:gd name="connsiteX97" fmla="*/ 340084 w 1206260"/>
              <a:gd name="connsiteY97" fmla="*/ 692277 h 1684262"/>
              <a:gd name="connsiteX98" fmla="*/ 382375 w 1206260"/>
              <a:gd name="connsiteY98" fmla="*/ 615410 h 1684262"/>
              <a:gd name="connsiteX99" fmla="*/ 516868 w 1206260"/>
              <a:gd name="connsiteY99" fmla="*/ 688372 h 1684262"/>
              <a:gd name="connsiteX100" fmla="*/ 382661 w 1206260"/>
              <a:gd name="connsiteY100" fmla="*/ 615029 h 1684262"/>
              <a:gd name="connsiteX101" fmla="*/ 382375 w 1206260"/>
              <a:gd name="connsiteY101" fmla="*/ 615410 h 1684262"/>
              <a:gd name="connsiteX102" fmla="*/ 201400 w 1206260"/>
              <a:gd name="connsiteY102" fmla="*/ 907542 h 1684262"/>
              <a:gd name="connsiteX103" fmla="*/ 163300 w 1206260"/>
              <a:gd name="connsiteY103" fmla="*/ 838295 h 1684262"/>
              <a:gd name="connsiteX104" fmla="*/ 201686 w 1206260"/>
              <a:gd name="connsiteY104" fmla="*/ 907161 h 1684262"/>
              <a:gd name="connsiteX105" fmla="*/ 201400 w 1206260"/>
              <a:gd name="connsiteY105" fmla="*/ 907542 h 1684262"/>
              <a:gd name="connsiteX106" fmla="*/ 97811 w 1206260"/>
              <a:gd name="connsiteY106" fmla="*/ 1285557 h 1684262"/>
              <a:gd name="connsiteX107" fmla="*/ 123279 w 1206260"/>
              <a:gd name="connsiteY107" fmla="*/ 1264178 h 1684262"/>
              <a:gd name="connsiteX108" fmla="*/ 231975 w 1206260"/>
              <a:gd name="connsiteY108" fmla="*/ 1341501 h 1684262"/>
              <a:gd name="connsiteX109" fmla="*/ 97811 w 1206260"/>
              <a:gd name="connsiteY109" fmla="*/ 1285557 h 1684262"/>
              <a:gd name="connsiteX110" fmla="*/ 232928 w 1206260"/>
              <a:gd name="connsiteY110" fmla="*/ 1376077 h 1684262"/>
              <a:gd name="connsiteX111" fmla="*/ 279029 w 1206260"/>
              <a:gd name="connsiteY111" fmla="*/ 1379887 h 1684262"/>
              <a:gd name="connsiteX112" fmla="*/ 232451 w 1206260"/>
              <a:gd name="connsiteY112" fmla="*/ 1376077 h 1684262"/>
              <a:gd name="connsiteX113" fmla="*/ 232928 w 1206260"/>
              <a:gd name="connsiteY113" fmla="*/ 1376077 h 1684262"/>
              <a:gd name="connsiteX114" fmla="*/ 856244 w 1206260"/>
              <a:gd name="connsiteY114" fmla="*/ 715613 h 1684262"/>
              <a:gd name="connsiteX115" fmla="*/ 817635 w 1206260"/>
              <a:gd name="connsiteY115" fmla="*/ 708913 h 1684262"/>
              <a:gd name="connsiteX116" fmla="*/ 721084 w 1206260"/>
              <a:gd name="connsiteY116" fmla="*/ 657225 h 1684262"/>
              <a:gd name="connsiteX117" fmla="*/ 855767 w 1206260"/>
              <a:gd name="connsiteY117" fmla="*/ 715613 h 1684262"/>
              <a:gd name="connsiteX118" fmla="*/ 856244 w 1206260"/>
              <a:gd name="connsiteY118" fmla="*/ 715613 h 1684262"/>
              <a:gd name="connsiteX119" fmla="*/ 663458 w 1206260"/>
              <a:gd name="connsiteY119" fmla="*/ 722662 h 1684262"/>
              <a:gd name="connsiteX120" fmla="*/ 644408 w 1206260"/>
              <a:gd name="connsiteY120" fmla="*/ 807149 h 1684262"/>
              <a:gd name="connsiteX121" fmla="*/ 662981 w 1206260"/>
              <a:gd name="connsiteY121" fmla="*/ 723138 h 1684262"/>
              <a:gd name="connsiteX122" fmla="*/ 663458 w 1206260"/>
              <a:gd name="connsiteY122" fmla="*/ 722662 h 1684262"/>
              <a:gd name="connsiteX123" fmla="*/ 628882 w 1206260"/>
              <a:gd name="connsiteY123" fmla="*/ 753332 h 1684262"/>
              <a:gd name="connsiteX124" fmla="*/ 655742 w 1206260"/>
              <a:gd name="connsiteY124" fmla="*/ 726472 h 1684262"/>
              <a:gd name="connsiteX125" fmla="*/ 628406 w 1206260"/>
              <a:gd name="connsiteY125" fmla="*/ 753332 h 1684262"/>
              <a:gd name="connsiteX126" fmla="*/ 628882 w 1206260"/>
              <a:gd name="connsiteY126" fmla="*/ 753332 h 1684262"/>
              <a:gd name="connsiteX127" fmla="*/ 771090 w 1206260"/>
              <a:gd name="connsiteY127" fmla="*/ 757237 h 1684262"/>
              <a:gd name="connsiteX128" fmla="*/ 690318 w 1206260"/>
              <a:gd name="connsiteY128" fmla="*/ 822579 h 1684262"/>
              <a:gd name="connsiteX129" fmla="*/ 770614 w 1206260"/>
              <a:gd name="connsiteY129" fmla="*/ 757237 h 1684262"/>
              <a:gd name="connsiteX130" fmla="*/ 771090 w 1206260"/>
              <a:gd name="connsiteY130" fmla="*/ 757237 h 1684262"/>
              <a:gd name="connsiteX131" fmla="*/ 759565 w 1206260"/>
              <a:gd name="connsiteY131" fmla="*/ 538162 h 1684262"/>
              <a:gd name="connsiteX132" fmla="*/ 851767 w 1206260"/>
              <a:gd name="connsiteY132" fmla="*/ 480536 h 1684262"/>
              <a:gd name="connsiteX133" fmla="*/ 759089 w 1206260"/>
              <a:gd name="connsiteY133" fmla="*/ 538067 h 1684262"/>
              <a:gd name="connsiteX134" fmla="*/ 759565 w 1206260"/>
              <a:gd name="connsiteY134" fmla="*/ 538162 h 1684262"/>
              <a:gd name="connsiteX135" fmla="*/ 877961 w 1206260"/>
              <a:gd name="connsiteY135" fmla="*/ 342138 h 1684262"/>
              <a:gd name="connsiteX136" fmla="*/ 812619 w 1206260"/>
              <a:gd name="connsiteY136" fmla="*/ 442055 h 1684262"/>
              <a:gd name="connsiteX137" fmla="*/ 877961 w 1206260"/>
              <a:gd name="connsiteY137" fmla="*/ 342138 h 1684262"/>
              <a:gd name="connsiteX138" fmla="*/ 681841 w 1206260"/>
              <a:gd name="connsiteY138" fmla="*/ 323088 h 1684262"/>
              <a:gd name="connsiteX139" fmla="*/ 758803 w 1206260"/>
              <a:gd name="connsiteY139" fmla="*/ 430816 h 1684262"/>
              <a:gd name="connsiteX140" fmla="*/ 643455 w 1206260"/>
              <a:gd name="connsiteY140" fmla="*/ 396145 h 1684262"/>
              <a:gd name="connsiteX141" fmla="*/ 639550 w 1206260"/>
              <a:gd name="connsiteY141" fmla="*/ 438436 h 1684262"/>
              <a:gd name="connsiteX142" fmla="*/ 682127 w 1206260"/>
              <a:gd name="connsiteY142" fmla="*/ 323088 h 1684262"/>
              <a:gd name="connsiteX143" fmla="*/ 681841 w 1206260"/>
              <a:gd name="connsiteY143" fmla="*/ 323088 h 1684262"/>
              <a:gd name="connsiteX144" fmla="*/ 351323 w 1206260"/>
              <a:gd name="connsiteY144" fmla="*/ 219361 h 1684262"/>
              <a:gd name="connsiteX145" fmla="*/ 383994 w 1206260"/>
              <a:gd name="connsiteY145" fmla="*/ 183070 h 1684262"/>
              <a:gd name="connsiteX146" fmla="*/ 403711 w 1206260"/>
              <a:gd name="connsiteY146" fmla="*/ 175069 h 1684262"/>
              <a:gd name="connsiteX147" fmla="*/ 411331 w 1206260"/>
              <a:gd name="connsiteY147" fmla="*/ 176117 h 1684262"/>
              <a:gd name="connsiteX148" fmla="*/ 569351 w 1206260"/>
              <a:gd name="connsiteY148" fmla="*/ 242792 h 1684262"/>
              <a:gd name="connsiteX149" fmla="*/ 569922 w 1206260"/>
              <a:gd name="connsiteY149" fmla="*/ 242792 h 1684262"/>
              <a:gd name="connsiteX150" fmla="*/ 558873 w 1206260"/>
              <a:gd name="connsiteY150" fmla="*/ 299942 h 1684262"/>
              <a:gd name="connsiteX151" fmla="*/ 351609 w 1206260"/>
              <a:gd name="connsiteY151" fmla="*/ 219075 h 1684262"/>
              <a:gd name="connsiteX152" fmla="*/ 351323 w 1206260"/>
              <a:gd name="connsiteY152" fmla="*/ 219361 h 1684262"/>
              <a:gd name="connsiteX153" fmla="*/ 470767 w 1206260"/>
              <a:gd name="connsiteY153" fmla="*/ 361188 h 1684262"/>
              <a:gd name="connsiteX154" fmla="*/ 566874 w 1206260"/>
              <a:gd name="connsiteY154" fmla="*/ 503396 h 1684262"/>
              <a:gd name="connsiteX155" fmla="*/ 470767 w 1206260"/>
              <a:gd name="connsiteY155" fmla="*/ 361188 h 1684262"/>
              <a:gd name="connsiteX156" fmla="*/ 632216 w 1206260"/>
              <a:gd name="connsiteY156" fmla="*/ 453485 h 1684262"/>
              <a:gd name="connsiteX157" fmla="*/ 699367 w 1206260"/>
              <a:gd name="connsiteY157" fmla="*/ 515112 h 1684262"/>
              <a:gd name="connsiteX158" fmla="*/ 759089 w 1206260"/>
              <a:gd name="connsiteY158" fmla="*/ 438055 h 1684262"/>
              <a:gd name="connsiteX159" fmla="*/ 678317 w 1206260"/>
              <a:gd name="connsiteY159" fmla="*/ 611029 h 1684262"/>
              <a:gd name="connsiteX160" fmla="*/ 640217 w 1206260"/>
              <a:gd name="connsiteY160" fmla="*/ 587978 h 1684262"/>
              <a:gd name="connsiteX161" fmla="*/ 632216 w 1206260"/>
              <a:gd name="connsiteY161" fmla="*/ 453581 h 1684262"/>
              <a:gd name="connsiteX162" fmla="*/ 632216 w 1206260"/>
              <a:gd name="connsiteY162" fmla="*/ 453485 h 1684262"/>
              <a:gd name="connsiteX163" fmla="*/ 686032 w 1206260"/>
              <a:gd name="connsiteY163" fmla="*/ 837819 h 1684262"/>
              <a:gd name="connsiteX164" fmla="*/ 628310 w 1206260"/>
              <a:gd name="connsiteY164" fmla="*/ 930116 h 1684262"/>
              <a:gd name="connsiteX165" fmla="*/ 686032 w 1206260"/>
              <a:gd name="connsiteY165" fmla="*/ 837914 h 1684262"/>
              <a:gd name="connsiteX166" fmla="*/ 686032 w 1206260"/>
              <a:gd name="connsiteY166" fmla="*/ 837819 h 1684262"/>
              <a:gd name="connsiteX167" fmla="*/ 743658 w 1206260"/>
              <a:gd name="connsiteY167" fmla="*/ 1291400 h 1684262"/>
              <a:gd name="connsiteX168" fmla="*/ 547634 w 1206260"/>
              <a:gd name="connsiteY168" fmla="*/ 1206818 h 1684262"/>
              <a:gd name="connsiteX169" fmla="*/ 573446 w 1206260"/>
              <a:gd name="connsiteY169" fmla="*/ 1222439 h 1684262"/>
              <a:gd name="connsiteX170" fmla="*/ 603450 w 1206260"/>
              <a:gd name="connsiteY170" fmla="*/ 1227487 h 1684262"/>
              <a:gd name="connsiteX171" fmla="*/ 743658 w 1206260"/>
              <a:gd name="connsiteY171" fmla="*/ 1291495 h 1684262"/>
              <a:gd name="connsiteX172" fmla="*/ 743658 w 1206260"/>
              <a:gd name="connsiteY172" fmla="*/ 1291400 h 1684262"/>
              <a:gd name="connsiteX173" fmla="*/ 578399 w 1206260"/>
              <a:gd name="connsiteY173" fmla="*/ 945452 h 1684262"/>
              <a:gd name="connsiteX174" fmla="*/ 689842 w 1206260"/>
              <a:gd name="connsiteY174" fmla="*/ 1122236 h 1684262"/>
              <a:gd name="connsiteX175" fmla="*/ 578399 w 1206260"/>
              <a:gd name="connsiteY175" fmla="*/ 945547 h 1684262"/>
              <a:gd name="connsiteX176" fmla="*/ 578399 w 1206260"/>
              <a:gd name="connsiteY176" fmla="*/ 945452 h 1684262"/>
              <a:gd name="connsiteX177" fmla="*/ 351609 w 1206260"/>
              <a:gd name="connsiteY177" fmla="*/ 1045464 h 1684262"/>
              <a:gd name="connsiteX178" fmla="*/ 382375 w 1206260"/>
              <a:gd name="connsiteY178" fmla="*/ 887825 h 1684262"/>
              <a:gd name="connsiteX179" fmla="*/ 351609 w 1206260"/>
              <a:gd name="connsiteY179" fmla="*/ 1045559 h 1684262"/>
              <a:gd name="connsiteX180" fmla="*/ 351609 w 1206260"/>
              <a:gd name="connsiteY180" fmla="*/ 1045464 h 1684262"/>
              <a:gd name="connsiteX181" fmla="*/ 420761 w 1206260"/>
              <a:gd name="connsiteY181" fmla="*/ 1018413 h 1684262"/>
              <a:gd name="connsiteX182" fmla="*/ 605260 w 1206260"/>
              <a:gd name="connsiteY182" fmla="*/ 1180338 h 1684262"/>
              <a:gd name="connsiteX183" fmla="*/ 420761 w 1206260"/>
              <a:gd name="connsiteY183" fmla="*/ 1018413 h 1684262"/>
              <a:gd name="connsiteX184" fmla="*/ 366944 w 1206260"/>
              <a:gd name="connsiteY184" fmla="*/ 1414272 h 1684262"/>
              <a:gd name="connsiteX185" fmla="*/ 597640 w 1206260"/>
              <a:gd name="connsiteY185" fmla="*/ 1460468 h 1684262"/>
              <a:gd name="connsiteX186" fmla="*/ 366944 w 1206260"/>
              <a:gd name="connsiteY186" fmla="*/ 1414463 h 1684262"/>
              <a:gd name="connsiteX187" fmla="*/ 366944 w 1206260"/>
              <a:gd name="connsiteY187" fmla="*/ 1414272 h 1684262"/>
              <a:gd name="connsiteX188" fmla="*/ 536108 w 1206260"/>
              <a:gd name="connsiteY188" fmla="*/ 1644968 h 1684262"/>
              <a:gd name="connsiteX189" fmla="*/ 498008 w 1206260"/>
              <a:gd name="connsiteY189" fmla="*/ 1625918 h 1684262"/>
              <a:gd name="connsiteX190" fmla="*/ 471148 w 1206260"/>
              <a:gd name="connsiteY190" fmla="*/ 1618202 h 1684262"/>
              <a:gd name="connsiteX191" fmla="*/ 471148 w 1206260"/>
              <a:gd name="connsiteY191" fmla="*/ 1664399 h 1684262"/>
              <a:gd name="connsiteX192" fmla="*/ 401901 w 1206260"/>
              <a:gd name="connsiteY192" fmla="*/ 1579817 h 1684262"/>
              <a:gd name="connsiteX193" fmla="*/ 536108 w 1206260"/>
              <a:gd name="connsiteY193" fmla="*/ 1645158 h 1684262"/>
              <a:gd name="connsiteX194" fmla="*/ 536108 w 1206260"/>
              <a:gd name="connsiteY194" fmla="*/ 1644968 h 1684262"/>
              <a:gd name="connsiteX195" fmla="*/ 616785 w 1206260"/>
              <a:gd name="connsiteY195" fmla="*/ 1564196 h 1684262"/>
              <a:gd name="connsiteX196" fmla="*/ 555349 w 1206260"/>
              <a:gd name="connsiteY196" fmla="*/ 1541145 h 1684262"/>
              <a:gd name="connsiteX197" fmla="*/ 638597 w 1206260"/>
              <a:gd name="connsiteY197" fmla="*/ 1493520 h 1684262"/>
              <a:gd name="connsiteX198" fmla="*/ 739848 w 1206260"/>
              <a:gd name="connsiteY198" fmla="*/ 1525715 h 1684262"/>
              <a:gd name="connsiteX199" fmla="*/ 616785 w 1206260"/>
              <a:gd name="connsiteY199" fmla="*/ 1564386 h 1684262"/>
              <a:gd name="connsiteX200" fmla="*/ 616785 w 1206260"/>
              <a:gd name="connsiteY200" fmla="*/ 1564196 h 1684262"/>
              <a:gd name="connsiteX201" fmla="*/ 752231 w 1206260"/>
              <a:gd name="connsiteY201" fmla="*/ 1664779 h 1684262"/>
              <a:gd name="connsiteX202" fmla="*/ 739658 w 1206260"/>
              <a:gd name="connsiteY202" fmla="*/ 1664779 h 1684262"/>
              <a:gd name="connsiteX203" fmla="*/ 731180 w 1206260"/>
              <a:gd name="connsiteY203" fmla="*/ 1664779 h 1684262"/>
              <a:gd name="connsiteX204" fmla="*/ 727561 w 1206260"/>
              <a:gd name="connsiteY204" fmla="*/ 1664779 h 1684262"/>
              <a:gd name="connsiteX205" fmla="*/ 713750 w 1206260"/>
              <a:gd name="connsiteY205" fmla="*/ 1666780 h 1684262"/>
              <a:gd name="connsiteX206" fmla="*/ 704225 w 1206260"/>
              <a:gd name="connsiteY206" fmla="*/ 1665256 h 1684262"/>
              <a:gd name="connsiteX207" fmla="*/ 705558 w 1206260"/>
              <a:gd name="connsiteY207" fmla="*/ 1667733 h 1684262"/>
              <a:gd name="connsiteX208" fmla="*/ 790045 w 1206260"/>
              <a:gd name="connsiteY208" fmla="*/ 1610106 h 1684262"/>
              <a:gd name="connsiteX209" fmla="*/ 752231 w 1206260"/>
              <a:gd name="connsiteY209" fmla="*/ 1664970 h 1684262"/>
              <a:gd name="connsiteX210" fmla="*/ 752231 w 1206260"/>
              <a:gd name="connsiteY210" fmla="*/ 1664779 h 1684262"/>
              <a:gd name="connsiteX211" fmla="*/ 857863 w 1206260"/>
              <a:gd name="connsiteY211" fmla="*/ 1591056 h 1684262"/>
              <a:gd name="connsiteX212" fmla="*/ 838813 w 1206260"/>
              <a:gd name="connsiteY212" fmla="*/ 1568958 h 1684262"/>
              <a:gd name="connsiteX213" fmla="*/ 836146 w 1206260"/>
              <a:gd name="connsiteY213" fmla="*/ 1564291 h 1684262"/>
              <a:gd name="connsiteX214" fmla="*/ 955179 w 1206260"/>
              <a:gd name="connsiteY214" fmla="*/ 1500720 h 1684262"/>
              <a:gd name="connsiteX215" fmla="*/ 1066493 w 1206260"/>
              <a:gd name="connsiteY215" fmla="*/ 1492065 h 1684262"/>
              <a:gd name="connsiteX216" fmla="*/ 857863 w 1206260"/>
              <a:gd name="connsiteY216" fmla="*/ 1591247 h 1684262"/>
              <a:gd name="connsiteX217" fmla="*/ 857863 w 1206260"/>
              <a:gd name="connsiteY217" fmla="*/ 1591056 h 1684262"/>
              <a:gd name="connsiteX218" fmla="*/ 1054979 w 1206260"/>
              <a:gd name="connsiteY218" fmla="*/ 1445037 h 1684262"/>
              <a:gd name="connsiteX219" fmla="*/ 916632 w 1206260"/>
              <a:gd name="connsiteY219" fmla="*/ 1468184 h 1684262"/>
              <a:gd name="connsiteX220" fmla="*/ 1028170 w 1206260"/>
              <a:gd name="connsiteY220" fmla="*/ 1445228 h 1684262"/>
              <a:gd name="connsiteX221" fmla="*/ 1054979 w 1206260"/>
              <a:gd name="connsiteY221" fmla="*/ 1445037 h 1684262"/>
              <a:gd name="connsiteX222" fmla="*/ 862816 w 1206260"/>
              <a:gd name="connsiteY222" fmla="*/ 1410462 h 1684262"/>
              <a:gd name="connsiteX223" fmla="*/ 647551 w 1206260"/>
              <a:gd name="connsiteY223" fmla="*/ 1448562 h 1684262"/>
              <a:gd name="connsiteX224" fmla="*/ 862816 w 1206260"/>
              <a:gd name="connsiteY224" fmla="*/ 1410653 h 1684262"/>
              <a:gd name="connsiteX225" fmla="*/ 862816 w 1206260"/>
              <a:gd name="connsiteY225" fmla="*/ 1410462 h 1684262"/>
              <a:gd name="connsiteX226" fmla="*/ 689842 w 1206260"/>
              <a:gd name="connsiteY226" fmla="*/ 1391412 h 1684262"/>
              <a:gd name="connsiteX227" fmla="*/ 924347 w 1206260"/>
              <a:gd name="connsiteY227" fmla="*/ 1306830 h 1684262"/>
              <a:gd name="connsiteX228" fmla="*/ 689842 w 1206260"/>
              <a:gd name="connsiteY228" fmla="*/ 1391412 h 1684262"/>
              <a:gd name="connsiteX229" fmla="*/ 1162663 w 1206260"/>
              <a:gd name="connsiteY229" fmla="*/ 1057085 h 1684262"/>
              <a:gd name="connsiteX230" fmla="*/ 1148756 w 1206260"/>
              <a:gd name="connsiteY230" fmla="*/ 1134428 h 1684262"/>
              <a:gd name="connsiteX231" fmla="*/ 1066841 w 1206260"/>
              <a:gd name="connsiteY231" fmla="*/ 1139762 h 1684262"/>
              <a:gd name="connsiteX232" fmla="*/ 1035790 w 1206260"/>
              <a:gd name="connsiteY232" fmla="*/ 1087755 h 1684262"/>
              <a:gd name="connsiteX233" fmla="*/ 1162663 w 1206260"/>
              <a:gd name="connsiteY233" fmla="*/ 1057085 h 1684262"/>
              <a:gd name="connsiteX234" fmla="*/ 987913 w 1206260"/>
              <a:gd name="connsiteY234" fmla="*/ 1181170 h 1684262"/>
              <a:gd name="connsiteX235" fmla="*/ 958923 w 1206260"/>
              <a:gd name="connsiteY235" fmla="*/ 1264444 h 1684262"/>
              <a:gd name="connsiteX236" fmla="*/ 905107 w 1206260"/>
              <a:gd name="connsiteY236" fmla="*/ 1118330 h 1684262"/>
              <a:gd name="connsiteX237" fmla="*/ 987913 w 1206260"/>
              <a:gd name="connsiteY237"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283886 w 1206260"/>
              <a:gd name="connsiteY50" fmla="*/ 1268063 h 1684262"/>
              <a:gd name="connsiteX51" fmla="*/ 284934 w 1206260"/>
              <a:gd name="connsiteY51" fmla="*/ 1275207 h 1684262"/>
              <a:gd name="connsiteX52" fmla="*/ 395615 w 1206260"/>
              <a:gd name="connsiteY52" fmla="*/ 1319117 h 1684262"/>
              <a:gd name="connsiteX53" fmla="*/ 257026 w 1206260"/>
              <a:gd name="connsiteY53" fmla="*/ 1309592 h 1684262"/>
              <a:gd name="connsiteX54" fmla="*/ 257026 w 1206260"/>
              <a:gd name="connsiteY54" fmla="*/ 1309592 h 1684262"/>
              <a:gd name="connsiteX55" fmla="*/ 248263 w 1206260"/>
              <a:gd name="connsiteY55" fmla="*/ 1308259 h 1684262"/>
              <a:gd name="connsiteX56" fmla="*/ 247691 w 1206260"/>
              <a:gd name="connsiteY56" fmla="*/ 1308735 h 1684262"/>
              <a:gd name="connsiteX57" fmla="*/ 229880 w 1206260"/>
              <a:gd name="connsiteY57" fmla="*/ 1312259 h 1684262"/>
              <a:gd name="connsiteX58" fmla="*/ 146155 w 1206260"/>
              <a:gd name="connsiteY58" fmla="*/ 1230344 h 1684262"/>
              <a:gd name="connsiteX59" fmla="*/ 115389 w 1206260"/>
              <a:gd name="connsiteY59" fmla="*/ 1430369 h 1684262"/>
              <a:gd name="connsiteX60" fmla="*/ 349799 w 1206260"/>
              <a:gd name="connsiteY60" fmla="*/ 1480280 h 1684262"/>
              <a:gd name="connsiteX61" fmla="*/ 299507 w 1206260"/>
              <a:gd name="connsiteY61" fmla="*/ 1464659 h 1684262"/>
              <a:gd name="connsiteX62" fmla="*/ 321034 w 1206260"/>
              <a:gd name="connsiteY62" fmla="*/ 1477042 h 1684262"/>
              <a:gd name="connsiteX63" fmla="*/ 330559 w 1206260"/>
              <a:gd name="connsiteY63" fmla="*/ 1484376 h 1684262"/>
              <a:gd name="connsiteX64" fmla="*/ 388280 w 1206260"/>
              <a:gd name="connsiteY64" fmla="*/ 1545717 h 1684262"/>
              <a:gd name="connsiteX65" fmla="*/ 348847 w 1206260"/>
              <a:gd name="connsiteY65" fmla="*/ 1542479 h 1684262"/>
              <a:gd name="connsiteX66" fmla="*/ 255883 w 1206260"/>
              <a:gd name="connsiteY66" fmla="*/ 1502664 h 1684262"/>
              <a:gd name="connsiteX67" fmla="*/ 255883 w 1206260"/>
              <a:gd name="connsiteY67" fmla="*/ 1502664 h 1684262"/>
              <a:gd name="connsiteX68" fmla="*/ 239976 w 1206260"/>
              <a:gd name="connsiteY68" fmla="*/ 1484281 h 1684262"/>
              <a:gd name="connsiteX69" fmla="*/ 203495 w 1206260"/>
              <a:gd name="connsiteY69" fmla="*/ 1484281 h 1684262"/>
              <a:gd name="connsiteX70" fmla="*/ 187303 w 1206260"/>
              <a:gd name="connsiteY70" fmla="*/ 1499140 h 1684262"/>
              <a:gd name="connsiteX71" fmla="*/ 490674 w 1206260"/>
              <a:gd name="connsiteY71" fmla="*/ 1673352 h 1684262"/>
              <a:gd name="connsiteX72" fmla="*/ 757374 w 1206260"/>
              <a:gd name="connsiteY72" fmla="*/ 1682401 h 1684262"/>
              <a:gd name="connsiteX73" fmla="*/ 988070 w 1206260"/>
              <a:gd name="connsiteY73" fmla="*/ 1594485 h 1684262"/>
              <a:gd name="connsiteX74" fmla="*/ 1152566 w 1206260"/>
              <a:gd name="connsiteY74" fmla="*/ 1394460 h 1684262"/>
              <a:gd name="connsiteX75" fmla="*/ 918822 w 1206260"/>
              <a:gd name="connsiteY75" fmla="*/ 1363507 h 1684262"/>
              <a:gd name="connsiteX76" fmla="*/ 802904 w 1206260"/>
              <a:gd name="connsiteY76" fmla="*/ 1350454 h 1684262"/>
              <a:gd name="connsiteX77" fmla="*/ 841956 w 1206260"/>
              <a:gd name="connsiteY77" fmla="*/ 1326547 h 1684262"/>
              <a:gd name="connsiteX78" fmla="*/ 1018286 w 1206260"/>
              <a:gd name="connsiteY78" fmla="*/ 1315425 h 1684262"/>
              <a:gd name="connsiteX79" fmla="*/ 980354 w 1206260"/>
              <a:gd name="connsiteY79" fmla="*/ 1268921 h 1684262"/>
              <a:gd name="connsiteX80" fmla="*/ 1091488 w 1206260"/>
              <a:gd name="connsiteY80" fmla="*/ 1221043 h 1684262"/>
              <a:gd name="connsiteX81" fmla="*/ 911203 w 1206260"/>
              <a:gd name="connsiteY81" fmla="*/ 1022890 h 1684262"/>
              <a:gd name="connsiteX82" fmla="*/ 1193429 w 1206260"/>
              <a:gd name="connsiteY82" fmla="*/ 899446 h 1684262"/>
              <a:gd name="connsiteX83" fmla="*/ 759089 w 1206260"/>
              <a:gd name="connsiteY83" fmla="*/ 61246 h 1684262"/>
              <a:gd name="connsiteX84" fmla="*/ 720989 w 1206260"/>
              <a:gd name="connsiteY84" fmla="*/ 145828 h 1684262"/>
              <a:gd name="connsiteX85" fmla="*/ 759089 w 1206260"/>
              <a:gd name="connsiteY85" fmla="*/ 61436 h 1684262"/>
              <a:gd name="connsiteX86" fmla="*/ 759089 w 1206260"/>
              <a:gd name="connsiteY86" fmla="*/ 61246 h 1684262"/>
              <a:gd name="connsiteX87" fmla="*/ 363611 w 1206260"/>
              <a:gd name="connsiteY87" fmla="*/ 545783 h 1684262"/>
              <a:gd name="connsiteX88" fmla="*/ 348275 w 1206260"/>
              <a:gd name="connsiteY88" fmla="*/ 553498 h 1684262"/>
              <a:gd name="connsiteX89" fmla="*/ 363611 w 1206260"/>
              <a:gd name="connsiteY89" fmla="*/ 545783 h 1684262"/>
              <a:gd name="connsiteX90" fmla="*/ 232451 w 1206260"/>
              <a:gd name="connsiteY90" fmla="*/ 523113 h 1684262"/>
              <a:gd name="connsiteX91" fmla="*/ 254694 w 1206260"/>
              <a:gd name="connsiteY91" fmla="*/ 664096 h 1684262"/>
              <a:gd name="connsiteX92" fmla="*/ 232451 w 1206260"/>
              <a:gd name="connsiteY92" fmla="*/ 523113 h 1684262"/>
              <a:gd name="connsiteX93" fmla="*/ 340084 w 1206260"/>
              <a:gd name="connsiteY93" fmla="*/ 692277 h 1684262"/>
              <a:gd name="connsiteX94" fmla="*/ 470767 w 1206260"/>
              <a:gd name="connsiteY94" fmla="*/ 684562 h 1684262"/>
              <a:gd name="connsiteX95" fmla="*/ 340084 w 1206260"/>
              <a:gd name="connsiteY95" fmla="*/ 691896 h 1684262"/>
              <a:gd name="connsiteX96" fmla="*/ 340084 w 1206260"/>
              <a:gd name="connsiteY96" fmla="*/ 692277 h 1684262"/>
              <a:gd name="connsiteX97" fmla="*/ 382375 w 1206260"/>
              <a:gd name="connsiteY97" fmla="*/ 615410 h 1684262"/>
              <a:gd name="connsiteX98" fmla="*/ 516868 w 1206260"/>
              <a:gd name="connsiteY98" fmla="*/ 688372 h 1684262"/>
              <a:gd name="connsiteX99" fmla="*/ 382661 w 1206260"/>
              <a:gd name="connsiteY99" fmla="*/ 615029 h 1684262"/>
              <a:gd name="connsiteX100" fmla="*/ 382375 w 1206260"/>
              <a:gd name="connsiteY100" fmla="*/ 615410 h 1684262"/>
              <a:gd name="connsiteX101" fmla="*/ 201400 w 1206260"/>
              <a:gd name="connsiteY101" fmla="*/ 907542 h 1684262"/>
              <a:gd name="connsiteX102" fmla="*/ 163300 w 1206260"/>
              <a:gd name="connsiteY102" fmla="*/ 838295 h 1684262"/>
              <a:gd name="connsiteX103" fmla="*/ 201686 w 1206260"/>
              <a:gd name="connsiteY103" fmla="*/ 907161 h 1684262"/>
              <a:gd name="connsiteX104" fmla="*/ 201400 w 1206260"/>
              <a:gd name="connsiteY104" fmla="*/ 907542 h 1684262"/>
              <a:gd name="connsiteX105" fmla="*/ 97811 w 1206260"/>
              <a:gd name="connsiteY105" fmla="*/ 1285557 h 1684262"/>
              <a:gd name="connsiteX106" fmla="*/ 123279 w 1206260"/>
              <a:gd name="connsiteY106" fmla="*/ 1264178 h 1684262"/>
              <a:gd name="connsiteX107" fmla="*/ 231975 w 1206260"/>
              <a:gd name="connsiteY107" fmla="*/ 1341501 h 1684262"/>
              <a:gd name="connsiteX108" fmla="*/ 97811 w 1206260"/>
              <a:gd name="connsiteY108" fmla="*/ 1285557 h 1684262"/>
              <a:gd name="connsiteX109" fmla="*/ 232928 w 1206260"/>
              <a:gd name="connsiteY109" fmla="*/ 1376077 h 1684262"/>
              <a:gd name="connsiteX110" fmla="*/ 279029 w 1206260"/>
              <a:gd name="connsiteY110" fmla="*/ 1379887 h 1684262"/>
              <a:gd name="connsiteX111" fmla="*/ 232451 w 1206260"/>
              <a:gd name="connsiteY111" fmla="*/ 1376077 h 1684262"/>
              <a:gd name="connsiteX112" fmla="*/ 232928 w 1206260"/>
              <a:gd name="connsiteY112" fmla="*/ 1376077 h 1684262"/>
              <a:gd name="connsiteX113" fmla="*/ 856244 w 1206260"/>
              <a:gd name="connsiteY113" fmla="*/ 715613 h 1684262"/>
              <a:gd name="connsiteX114" fmla="*/ 817635 w 1206260"/>
              <a:gd name="connsiteY114" fmla="*/ 708913 h 1684262"/>
              <a:gd name="connsiteX115" fmla="*/ 721084 w 1206260"/>
              <a:gd name="connsiteY115" fmla="*/ 657225 h 1684262"/>
              <a:gd name="connsiteX116" fmla="*/ 855767 w 1206260"/>
              <a:gd name="connsiteY116" fmla="*/ 715613 h 1684262"/>
              <a:gd name="connsiteX117" fmla="*/ 856244 w 1206260"/>
              <a:gd name="connsiteY117" fmla="*/ 715613 h 1684262"/>
              <a:gd name="connsiteX118" fmla="*/ 663458 w 1206260"/>
              <a:gd name="connsiteY118" fmla="*/ 722662 h 1684262"/>
              <a:gd name="connsiteX119" fmla="*/ 644408 w 1206260"/>
              <a:gd name="connsiteY119" fmla="*/ 807149 h 1684262"/>
              <a:gd name="connsiteX120" fmla="*/ 662981 w 1206260"/>
              <a:gd name="connsiteY120" fmla="*/ 723138 h 1684262"/>
              <a:gd name="connsiteX121" fmla="*/ 663458 w 1206260"/>
              <a:gd name="connsiteY121" fmla="*/ 722662 h 1684262"/>
              <a:gd name="connsiteX122" fmla="*/ 628882 w 1206260"/>
              <a:gd name="connsiteY122" fmla="*/ 753332 h 1684262"/>
              <a:gd name="connsiteX123" fmla="*/ 655742 w 1206260"/>
              <a:gd name="connsiteY123" fmla="*/ 726472 h 1684262"/>
              <a:gd name="connsiteX124" fmla="*/ 628406 w 1206260"/>
              <a:gd name="connsiteY124" fmla="*/ 753332 h 1684262"/>
              <a:gd name="connsiteX125" fmla="*/ 628882 w 1206260"/>
              <a:gd name="connsiteY125" fmla="*/ 753332 h 1684262"/>
              <a:gd name="connsiteX126" fmla="*/ 771090 w 1206260"/>
              <a:gd name="connsiteY126" fmla="*/ 757237 h 1684262"/>
              <a:gd name="connsiteX127" fmla="*/ 690318 w 1206260"/>
              <a:gd name="connsiteY127" fmla="*/ 822579 h 1684262"/>
              <a:gd name="connsiteX128" fmla="*/ 770614 w 1206260"/>
              <a:gd name="connsiteY128" fmla="*/ 757237 h 1684262"/>
              <a:gd name="connsiteX129" fmla="*/ 771090 w 1206260"/>
              <a:gd name="connsiteY129" fmla="*/ 757237 h 1684262"/>
              <a:gd name="connsiteX130" fmla="*/ 759565 w 1206260"/>
              <a:gd name="connsiteY130" fmla="*/ 538162 h 1684262"/>
              <a:gd name="connsiteX131" fmla="*/ 851767 w 1206260"/>
              <a:gd name="connsiteY131" fmla="*/ 480536 h 1684262"/>
              <a:gd name="connsiteX132" fmla="*/ 759089 w 1206260"/>
              <a:gd name="connsiteY132" fmla="*/ 538067 h 1684262"/>
              <a:gd name="connsiteX133" fmla="*/ 759565 w 1206260"/>
              <a:gd name="connsiteY133" fmla="*/ 538162 h 1684262"/>
              <a:gd name="connsiteX134" fmla="*/ 877961 w 1206260"/>
              <a:gd name="connsiteY134" fmla="*/ 342138 h 1684262"/>
              <a:gd name="connsiteX135" fmla="*/ 812619 w 1206260"/>
              <a:gd name="connsiteY135" fmla="*/ 442055 h 1684262"/>
              <a:gd name="connsiteX136" fmla="*/ 877961 w 1206260"/>
              <a:gd name="connsiteY136" fmla="*/ 342138 h 1684262"/>
              <a:gd name="connsiteX137" fmla="*/ 681841 w 1206260"/>
              <a:gd name="connsiteY137" fmla="*/ 323088 h 1684262"/>
              <a:gd name="connsiteX138" fmla="*/ 758803 w 1206260"/>
              <a:gd name="connsiteY138" fmla="*/ 430816 h 1684262"/>
              <a:gd name="connsiteX139" fmla="*/ 643455 w 1206260"/>
              <a:gd name="connsiteY139" fmla="*/ 396145 h 1684262"/>
              <a:gd name="connsiteX140" fmla="*/ 639550 w 1206260"/>
              <a:gd name="connsiteY140" fmla="*/ 438436 h 1684262"/>
              <a:gd name="connsiteX141" fmla="*/ 682127 w 1206260"/>
              <a:gd name="connsiteY141" fmla="*/ 323088 h 1684262"/>
              <a:gd name="connsiteX142" fmla="*/ 681841 w 1206260"/>
              <a:gd name="connsiteY142" fmla="*/ 323088 h 1684262"/>
              <a:gd name="connsiteX143" fmla="*/ 351323 w 1206260"/>
              <a:gd name="connsiteY143" fmla="*/ 219361 h 1684262"/>
              <a:gd name="connsiteX144" fmla="*/ 383994 w 1206260"/>
              <a:gd name="connsiteY144" fmla="*/ 183070 h 1684262"/>
              <a:gd name="connsiteX145" fmla="*/ 403711 w 1206260"/>
              <a:gd name="connsiteY145" fmla="*/ 175069 h 1684262"/>
              <a:gd name="connsiteX146" fmla="*/ 411331 w 1206260"/>
              <a:gd name="connsiteY146" fmla="*/ 176117 h 1684262"/>
              <a:gd name="connsiteX147" fmla="*/ 569351 w 1206260"/>
              <a:gd name="connsiteY147" fmla="*/ 242792 h 1684262"/>
              <a:gd name="connsiteX148" fmla="*/ 569922 w 1206260"/>
              <a:gd name="connsiteY148" fmla="*/ 242792 h 1684262"/>
              <a:gd name="connsiteX149" fmla="*/ 558873 w 1206260"/>
              <a:gd name="connsiteY149" fmla="*/ 299942 h 1684262"/>
              <a:gd name="connsiteX150" fmla="*/ 351609 w 1206260"/>
              <a:gd name="connsiteY150" fmla="*/ 219075 h 1684262"/>
              <a:gd name="connsiteX151" fmla="*/ 351323 w 1206260"/>
              <a:gd name="connsiteY151" fmla="*/ 219361 h 1684262"/>
              <a:gd name="connsiteX152" fmla="*/ 470767 w 1206260"/>
              <a:gd name="connsiteY152" fmla="*/ 361188 h 1684262"/>
              <a:gd name="connsiteX153" fmla="*/ 566874 w 1206260"/>
              <a:gd name="connsiteY153" fmla="*/ 503396 h 1684262"/>
              <a:gd name="connsiteX154" fmla="*/ 470767 w 1206260"/>
              <a:gd name="connsiteY154" fmla="*/ 361188 h 1684262"/>
              <a:gd name="connsiteX155" fmla="*/ 632216 w 1206260"/>
              <a:gd name="connsiteY155" fmla="*/ 453485 h 1684262"/>
              <a:gd name="connsiteX156" fmla="*/ 699367 w 1206260"/>
              <a:gd name="connsiteY156" fmla="*/ 515112 h 1684262"/>
              <a:gd name="connsiteX157" fmla="*/ 759089 w 1206260"/>
              <a:gd name="connsiteY157" fmla="*/ 438055 h 1684262"/>
              <a:gd name="connsiteX158" fmla="*/ 678317 w 1206260"/>
              <a:gd name="connsiteY158" fmla="*/ 611029 h 1684262"/>
              <a:gd name="connsiteX159" fmla="*/ 640217 w 1206260"/>
              <a:gd name="connsiteY159" fmla="*/ 587978 h 1684262"/>
              <a:gd name="connsiteX160" fmla="*/ 632216 w 1206260"/>
              <a:gd name="connsiteY160" fmla="*/ 453581 h 1684262"/>
              <a:gd name="connsiteX161" fmla="*/ 632216 w 1206260"/>
              <a:gd name="connsiteY161" fmla="*/ 453485 h 1684262"/>
              <a:gd name="connsiteX162" fmla="*/ 686032 w 1206260"/>
              <a:gd name="connsiteY162" fmla="*/ 837819 h 1684262"/>
              <a:gd name="connsiteX163" fmla="*/ 628310 w 1206260"/>
              <a:gd name="connsiteY163" fmla="*/ 930116 h 1684262"/>
              <a:gd name="connsiteX164" fmla="*/ 686032 w 1206260"/>
              <a:gd name="connsiteY164" fmla="*/ 837914 h 1684262"/>
              <a:gd name="connsiteX165" fmla="*/ 686032 w 1206260"/>
              <a:gd name="connsiteY165" fmla="*/ 837819 h 1684262"/>
              <a:gd name="connsiteX166" fmla="*/ 743658 w 1206260"/>
              <a:gd name="connsiteY166" fmla="*/ 1291400 h 1684262"/>
              <a:gd name="connsiteX167" fmla="*/ 547634 w 1206260"/>
              <a:gd name="connsiteY167" fmla="*/ 1206818 h 1684262"/>
              <a:gd name="connsiteX168" fmla="*/ 573446 w 1206260"/>
              <a:gd name="connsiteY168" fmla="*/ 1222439 h 1684262"/>
              <a:gd name="connsiteX169" fmla="*/ 603450 w 1206260"/>
              <a:gd name="connsiteY169" fmla="*/ 1227487 h 1684262"/>
              <a:gd name="connsiteX170" fmla="*/ 743658 w 1206260"/>
              <a:gd name="connsiteY170" fmla="*/ 1291495 h 1684262"/>
              <a:gd name="connsiteX171" fmla="*/ 743658 w 1206260"/>
              <a:gd name="connsiteY171" fmla="*/ 1291400 h 1684262"/>
              <a:gd name="connsiteX172" fmla="*/ 578399 w 1206260"/>
              <a:gd name="connsiteY172" fmla="*/ 945452 h 1684262"/>
              <a:gd name="connsiteX173" fmla="*/ 689842 w 1206260"/>
              <a:gd name="connsiteY173" fmla="*/ 1122236 h 1684262"/>
              <a:gd name="connsiteX174" fmla="*/ 578399 w 1206260"/>
              <a:gd name="connsiteY174" fmla="*/ 945547 h 1684262"/>
              <a:gd name="connsiteX175" fmla="*/ 578399 w 1206260"/>
              <a:gd name="connsiteY175" fmla="*/ 945452 h 1684262"/>
              <a:gd name="connsiteX176" fmla="*/ 351609 w 1206260"/>
              <a:gd name="connsiteY176" fmla="*/ 1045464 h 1684262"/>
              <a:gd name="connsiteX177" fmla="*/ 382375 w 1206260"/>
              <a:gd name="connsiteY177" fmla="*/ 887825 h 1684262"/>
              <a:gd name="connsiteX178" fmla="*/ 351609 w 1206260"/>
              <a:gd name="connsiteY178" fmla="*/ 1045559 h 1684262"/>
              <a:gd name="connsiteX179" fmla="*/ 351609 w 1206260"/>
              <a:gd name="connsiteY179" fmla="*/ 1045464 h 1684262"/>
              <a:gd name="connsiteX180" fmla="*/ 420761 w 1206260"/>
              <a:gd name="connsiteY180" fmla="*/ 1018413 h 1684262"/>
              <a:gd name="connsiteX181" fmla="*/ 605260 w 1206260"/>
              <a:gd name="connsiteY181" fmla="*/ 1180338 h 1684262"/>
              <a:gd name="connsiteX182" fmla="*/ 420761 w 1206260"/>
              <a:gd name="connsiteY182" fmla="*/ 1018413 h 1684262"/>
              <a:gd name="connsiteX183" fmla="*/ 366944 w 1206260"/>
              <a:gd name="connsiteY183" fmla="*/ 1414272 h 1684262"/>
              <a:gd name="connsiteX184" fmla="*/ 597640 w 1206260"/>
              <a:gd name="connsiteY184" fmla="*/ 1460468 h 1684262"/>
              <a:gd name="connsiteX185" fmla="*/ 366944 w 1206260"/>
              <a:gd name="connsiteY185" fmla="*/ 1414463 h 1684262"/>
              <a:gd name="connsiteX186" fmla="*/ 366944 w 1206260"/>
              <a:gd name="connsiteY186" fmla="*/ 1414272 h 1684262"/>
              <a:gd name="connsiteX187" fmla="*/ 536108 w 1206260"/>
              <a:gd name="connsiteY187" fmla="*/ 1644968 h 1684262"/>
              <a:gd name="connsiteX188" fmla="*/ 498008 w 1206260"/>
              <a:gd name="connsiteY188" fmla="*/ 1625918 h 1684262"/>
              <a:gd name="connsiteX189" fmla="*/ 471148 w 1206260"/>
              <a:gd name="connsiteY189" fmla="*/ 1618202 h 1684262"/>
              <a:gd name="connsiteX190" fmla="*/ 471148 w 1206260"/>
              <a:gd name="connsiteY190" fmla="*/ 1664399 h 1684262"/>
              <a:gd name="connsiteX191" fmla="*/ 401901 w 1206260"/>
              <a:gd name="connsiteY191" fmla="*/ 1579817 h 1684262"/>
              <a:gd name="connsiteX192" fmla="*/ 536108 w 1206260"/>
              <a:gd name="connsiteY192" fmla="*/ 1645158 h 1684262"/>
              <a:gd name="connsiteX193" fmla="*/ 536108 w 1206260"/>
              <a:gd name="connsiteY193" fmla="*/ 1644968 h 1684262"/>
              <a:gd name="connsiteX194" fmla="*/ 616785 w 1206260"/>
              <a:gd name="connsiteY194" fmla="*/ 1564196 h 1684262"/>
              <a:gd name="connsiteX195" fmla="*/ 555349 w 1206260"/>
              <a:gd name="connsiteY195" fmla="*/ 1541145 h 1684262"/>
              <a:gd name="connsiteX196" fmla="*/ 638597 w 1206260"/>
              <a:gd name="connsiteY196" fmla="*/ 1493520 h 1684262"/>
              <a:gd name="connsiteX197" fmla="*/ 739848 w 1206260"/>
              <a:gd name="connsiteY197" fmla="*/ 1525715 h 1684262"/>
              <a:gd name="connsiteX198" fmla="*/ 616785 w 1206260"/>
              <a:gd name="connsiteY198" fmla="*/ 1564386 h 1684262"/>
              <a:gd name="connsiteX199" fmla="*/ 616785 w 1206260"/>
              <a:gd name="connsiteY199" fmla="*/ 1564196 h 1684262"/>
              <a:gd name="connsiteX200" fmla="*/ 752231 w 1206260"/>
              <a:gd name="connsiteY200" fmla="*/ 1664779 h 1684262"/>
              <a:gd name="connsiteX201" fmla="*/ 739658 w 1206260"/>
              <a:gd name="connsiteY201" fmla="*/ 1664779 h 1684262"/>
              <a:gd name="connsiteX202" fmla="*/ 731180 w 1206260"/>
              <a:gd name="connsiteY202" fmla="*/ 1664779 h 1684262"/>
              <a:gd name="connsiteX203" fmla="*/ 727561 w 1206260"/>
              <a:gd name="connsiteY203" fmla="*/ 1664779 h 1684262"/>
              <a:gd name="connsiteX204" fmla="*/ 713750 w 1206260"/>
              <a:gd name="connsiteY204" fmla="*/ 1666780 h 1684262"/>
              <a:gd name="connsiteX205" fmla="*/ 704225 w 1206260"/>
              <a:gd name="connsiteY205" fmla="*/ 1665256 h 1684262"/>
              <a:gd name="connsiteX206" fmla="*/ 705558 w 1206260"/>
              <a:gd name="connsiteY206" fmla="*/ 1667733 h 1684262"/>
              <a:gd name="connsiteX207" fmla="*/ 790045 w 1206260"/>
              <a:gd name="connsiteY207" fmla="*/ 1610106 h 1684262"/>
              <a:gd name="connsiteX208" fmla="*/ 752231 w 1206260"/>
              <a:gd name="connsiteY208" fmla="*/ 1664970 h 1684262"/>
              <a:gd name="connsiteX209" fmla="*/ 752231 w 1206260"/>
              <a:gd name="connsiteY209" fmla="*/ 1664779 h 1684262"/>
              <a:gd name="connsiteX210" fmla="*/ 857863 w 1206260"/>
              <a:gd name="connsiteY210" fmla="*/ 1591056 h 1684262"/>
              <a:gd name="connsiteX211" fmla="*/ 838813 w 1206260"/>
              <a:gd name="connsiteY211" fmla="*/ 1568958 h 1684262"/>
              <a:gd name="connsiteX212" fmla="*/ 836146 w 1206260"/>
              <a:gd name="connsiteY212" fmla="*/ 1564291 h 1684262"/>
              <a:gd name="connsiteX213" fmla="*/ 955179 w 1206260"/>
              <a:gd name="connsiteY213" fmla="*/ 1500720 h 1684262"/>
              <a:gd name="connsiteX214" fmla="*/ 1066493 w 1206260"/>
              <a:gd name="connsiteY214" fmla="*/ 1492065 h 1684262"/>
              <a:gd name="connsiteX215" fmla="*/ 857863 w 1206260"/>
              <a:gd name="connsiteY215" fmla="*/ 1591247 h 1684262"/>
              <a:gd name="connsiteX216" fmla="*/ 857863 w 1206260"/>
              <a:gd name="connsiteY216" fmla="*/ 1591056 h 1684262"/>
              <a:gd name="connsiteX217" fmla="*/ 1054979 w 1206260"/>
              <a:gd name="connsiteY217" fmla="*/ 1445037 h 1684262"/>
              <a:gd name="connsiteX218" fmla="*/ 916632 w 1206260"/>
              <a:gd name="connsiteY218" fmla="*/ 1468184 h 1684262"/>
              <a:gd name="connsiteX219" fmla="*/ 1028170 w 1206260"/>
              <a:gd name="connsiteY219" fmla="*/ 1445228 h 1684262"/>
              <a:gd name="connsiteX220" fmla="*/ 1054979 w 1206260"/>
              <a:gd name="connsiteY220" fmla="*/ 1445037 h 1684262"/>
              <a:gd name="connsiteX221" fmla="*/ 862816 w 1206260"/>
              <a:gd name="connsiteY221" fmla="*/ 1410462 h 1684262"/>
              <a:gd name="connsiteX222" fmla="*/ 647551 w 1206260"/>
              <a:gd name="connsiteY222" fmla="*/ 1448562 h 1684262"/>
              <a:gd name="connsiteX223" fmla="*/ 862816 w 1206260"/>
              <a:gd name="connsiteY223" fmla="*/ 1410653 h 1684262"/>
              <a:gd name="connsiteX224" fmla="*/ 862816 w 1206260"/>
              <a:gd name="connsiteY224" fmla="*/ 1410462 h 1684262"/>
              <a:gd name="connsiteX225" fmla="*/ 689842 w 1206260"/>
              <a:gd name="connsiteY225" fmla="*/ 1391412 h 1684262"/>
              <a:gd name="connsiteX226" fmla="*/ 924347 w 1206260"/>
              <a:gd name="connsiteY226" fmla="*/ 1306830 h 1684262"/>
              <a:gd name="connsiteX227" fmla="*/ 689842 w 1206260"/>
              <a:gd name="connsiteY227" fmla="*/ 1391412 h 1684262"/>
              <a:gd name="connsiteX228" fmla="*/ 1162663 w 1206260"/>
              <a:gd name="connsiteY228" fmla="*/ 1057085 h 1684262"/>
              <a:gd name="connsiteX229" fmla="*/ 1148756 w 1206260"/>
              <a:gd name="connsiteY229" fmla="*/ 1134428 h 1684262"/>
              <a:gd name="connsiteX230" fmla="*/ 1066841 w 1206260"/>
              <a:gd name="connsiteY230" fmla="*/ 1139762 h 1684262"/>
              <a:gd name="connsiteX231" fmla="*/ 1035790 w 1206260"/>
              <a:gd name="connsiteY231" fmla="*/ 1087755 h 1684262"/>
              <a:gd name="connsiteX232" fmla="*/ 1162663 w 1206260"/>
              <a:gd name="connsiteY232" fmla="*/ 1057085 h 1684262"/>
              <a:gd name="connsiteX233" fmla="*/ 987913 w 1206260"/>
              <a:gd name="connsiteY233" fmla="*/ 1181170 h 1684262"/>
              <a:gd name="connsiteX234" fmla="*/ 958923 w 1206260"/>
              <a:gd name="connsiteY234" fmla="*/ 1264444 h 1684262"/>
              <a:gd name="connsiteX235" fmla="*/ 905107 w 1206260"/>
              <a:gd name="connsiteY235" fmla="*/ 1118330 h 1684262"/>
              <a:gd name="connsiteX236" fmla="*/ 987913 w 1206260"/>
              <a:gd name="connsiteY236"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283886 w 1206260"/>
              <a:gd name="connsiteY49" fmla="*/ 1268063 h 1684262"/>
              <a:gd name="connsiteX50" fmla="*/ 284934 w 1206260"/>
              <a:gd name="connsiteY50" fmla="*/ 1275207 h 1684262"/>
              <a:gd name="connsiteX51" fmla="*/ 395615 w 1206260"/>
              <a:gd name="connsiteY51" fmla="*/ 1319117 h 1684262"/>
              <a:gd name="connsiteX52" fmla="*/ 257026 w 1206260"/>
              <a:gd name="connsiteY52" fmla="*/ 1309592 h 1684262"/>
              <a:gd name="connsiteX53" fmla="*/ 257026 w 1206260"/>
              <a:gd name="connsiteY53" fmla="*/ 1309592 h 1684262"/>
              <a:gd name="connsiteX54" fmla="*/ 248263 w 1206260"/>
              <a:gd name="connsiteY54" fmla="*/ 1308259 h 1684262"/>
              <a:gd name="connsiteX55" fmla="*/ 247691 w 1206260"/>
              <a:gd name="connsiteY55" fmla="*/ 1308735 h 1684262"/>
              <a:gd name="connsiteX56" fmla="*/ 229880 w 1206260"/>
              <a:gd name="connsiteY56" fmla="*/ 1312259 h 1684262"/>
              <a:gd name="connsiteX57" fmla="*/ 146155 w 1206260"/>
              <a:gd name="connsiteY57" fmla="*/ 1230344 h 1684262"/>
              <a:gd name="connsiteX58" fmla="*/ 115389 w 1206260"/>
              <a:gd name="connsiteY58" fmla="*/ 1430369 h 1684262"/>
              <a:gd name="connsiteX59" fmla="*/ 349799 w 1206260"/>
              <a:gd name="connsiteY59" fmla="*/ 1480280 h 1684262"/>
              <a:gd name="connsiteX60" fmla="*/ 299507 w 1206260"/>
              <a:gd name="connsiteY60" fmla="*/ 1464659 h 1684262"/>
              <a:gd name="connsiteX61" fmla="*/ 321034 w 1206260"/>
              <a:gd name="connsiteY61" fmla="*/ 1477042 h 1684262"/>
              <a:gd name="connsiteX62" fmla="*/ 330559 w 1206260"/>
              <a:gd name="connsiteY62" fmla="*/ 1484376 h 1684262"/>
              <a:gd name="connsiteX63" fmla="*/ 388280 w 1206260"/>
              <a:gd name="connsiteY63" fmla="*/ 1545717 h 1684262"/>
              <a:gd name="connsiteX64" fmla="*/ 348847 w 1206260"/>
              <a:gd name="connsiteY64" fmla="*/ 1542479 h 1684262"/>
              <a:gd name="connsiteX65" fmla="*/ 255883 w 1206260"/>
              <a:gd name="connsiteY65" fmla="*/ 1502664 h 1684262"/>
              <a:gd name="connsiteX66" fmla="*/ 255883 w 1206260"/>
              <a:gd name="connsiteY66" fmla="*/ 1502664 h 1684262"/>
              <a:gd name="connsiteX67" fmla="*/ 239976 w 1206260"/>
              <a:gd name="connsiteY67" fmla="*/ 1484281 h 1684262"/>
              <a:gd name="connsiteX68" fmla="*/ 203495 w 1206260"/>
              <a:gd name="connsiteY68" fmla="*/ 1484281 h 1684262"/>
              <a:gd name="connsiteX69" fmla="*/ 187303 w 1206260"/>
              <a:gd name="connsiteY69" fmla="*/ 1499140 h 1684262"/>
              <a:gd name="connsiteX70" fmla="*/ 490674 w 1206260"/>
              <a:gd name="connsiteY70" fmla="*/ 1673352 h 1684262"/>
              <a:gd name="connsiteX71" fmla="*/ 757374 w 1206260"/>
              <a:gd name="connsiteY71" fmla="*/ 1682401 h 1684262"/>
              <a:gd name="connsiteX72" fmla="*/ 988070 w 1206260"/>
              <a:gd name="connsiteY72" fmla="*/ 1594485 h 1684262"/>
              <a:gd name="connsiteX73" fmla="*/ 1152566 w 1206260"/>
              <a:gd name="connsiteY73" fmla="*/ 1394460 h 1684262"/>
              <a:gd name="connsiteX74" fmla="*/ 918822 w 1206260"/>
              <a:gd name="connsiteY74" fmla="*/ 1363507 h 1684262"/>
              <a:gd name="connsiteX75" fmla="*/ 802904 w 1206260"/>
              <a:gd name="connsiteY75" fmla="*/ 1350454 h 1684262"/>
              <a:gd name="connsiteX76" fmla="*/ 841956 w 1206260"/>
              <a:gd name="connsiteY76" fmla="*/ 1326547 h 1684262"/>
              <a:gd name="connsiteX77" fmla="*/ 1018286 w 1206260"/>
              <a:gd name="connsiteY77" fmla="*/ 1315425 h 1684262"/>
              <a:gd name="connsiteX78" fmla="*/ 980354 w 1206260"/>
              <a:gd name="connsiteY78" fmla="*/ 1268921 h 1684262"/>
              <a:gd name="connsiteX79" fmla="*/ 1091488 w 1206260"/>
              <a:gd name="connsiteY79" fmla="*/ 1221043 h 1684262"/>
              <a:gd name="connsiteX80" fmla="*/ 911203 w 1206260"/>
              <a:gd name="connsiteY80" fmla="*/ 1022890 h 1684262"/>
              <a:gd name="connsiteX81" fmla="*/ 1193429 w 1206260"/>
              <a:gd name="connsiteY81" fmla="*/ 899446 h 1684262"/>
              <a:gd name="connsiteX82" fmla="*/ 759089 w 1206260"/>
              <a:gd name="connsiteY82" fmla="*/ 61246 h 1684262"/>
              <a:gd name="connsiteX83" fmla="*/ 720989 w 1206260"/>
              <a:gd name="connsiteY83" fmla="*/ 145828 h 1684262"/>
              <a:gd name="connsiteX84" fmla="*/ 759089 w 1206260"/>
              <a:gd name="connsiteY84" fmla="*/ 61436 h 1684262"/>
              <a:gd name="connsiteX85" fmla="*/ 759089 w 1206260"/>
              <a:gd name="connsiteY85" fmla="*/ 61246 h 1684262"/>
              <a:gd name="connsiteX86" fmla="*/ 363611 w 1206260"/>
              <a:gd name="connsiteY86" fmla="*/ 545783 h 1684262"/>
              <a:gd name="connsiteX87" fmla="*/ 348275 w 1206260"/>
              <a:gd name="connsiteY87" fmla="*/ 553498 h 1684262"/>
              <a:gd name="connsiteX88" fmla="*/ 363611 w 1206260"/>
              <a:gd name="connsiteY88" fmla="*/ 545783 h 1684262"/>
              <a:gd name="connsiteX89" fmla="*/ 232451 w 1206260"/>
              <a:gd name="connsiteY89" fmla="*/ 523113 h 1684262"/>
              <a:gd name="connsiteX90" fmla="*/ 254694 w 1206260"/>
              <a:gd name="connsiteY90" fmla="*/ 664096 h 1684262"/>
              <a:gd name="connsiteX91" fmla="*/ 232451 w 1206260"/>
              <a:gd name="connsiteY91" fmla="*/ 523113 h 1684262"/>
              <a:gd name="connsiteX92" fmla="*/ 340084 w 1206260"/>
              <a:gd name="connsiteY92" fmla="*/ 692277 h 1684262"/>
              <a:gd name="connsiteX93" fmla="*/ 470767 w 1206260"/>
              <a:gd name="connsiteY93" fmla="*/ 684562 h 1684262"/>
              <a:gd name="connsiteX94" fmla="*/ 340084 w 1206260"/>
              <a:gd name="connsiteY94" fmla="*/ 691896 h 1684262"/>
              <a:gd name="connsiteX95" fmla="*/ 340084 w 1206260"/>
              <a:gd name="connsiteY95" fmla="*/ 692277 h 1684262"/>
              <a:gd name="connsiteX96" fmla="*/ 382375 w 1206260"/>
              <a:gd name="connsiteY96" fmla="*/ 615410 h 1684262"/>
              <a:gd name="connsiteX97" fmla="*/ 516868 w 1206260"/>
              <a:gd name="connsiteY97" fmla="*/ 688372 h 1684262"/>
              <a:gd name="connsiteX98" fmla="*/ 382661 w 1206260"/>
              <a:gd name="connsiteY98" fmla="*/ 615029 h 1684262"/>
              <a:gd name="connsiteX99" fmla="*/ 382375 w 1206260"/>
              <a:gd name="connsiteY99" fmla="*/ 615410 h 1684262"/>
              <a:gd name="connsiteX100" fmla="*/ 201400 w 1206260"/>
              <a:gd name="connsiteY100" fmla="*/ 907542 h 1684262"/>
              <a:gd name="connsiteX101" fmla="*/ 163300 w 1206260"/>
              <a:gd name="connsiteY101" fmla="*/ 838295 h 1684262"/>
              <a:gd name="connsiteX102" fmla="*/ 201686 w 1206260"/>
              <a:gd name="connsiteY102" fmla="*/ 907161 h 1684262"/>
              <a:gd name="connsiteX103" fmla="*/ 201400 w 1206260"/>
              <a:gd name="connsiteY103" fmla="*/ 907542 h 1684262"/>
              <a:gd name="connsiteX104" fmla="*/ 97811 w 1206260"/>
              <a:gd name="connsiteY104" fmla="*/ 1285557 h 1684262"/>
              <a:gd name="connsiteX105" fmla="*/ 123279 w 1206260"/>
              <a:gd name="connsiteY105" fmla="*/ 1264178 h 1684262"/>
              <a:gd name="connsiteX106" fmla="*/ 231975 w 1206260"/>
              <a:gd name="connsiteY106" fmla="*/ 1341501 h 1684262"/>
              <a:gd name="connsiteX107" fmla="*/ 97811 w 1206260"/>
              <a:gd name="connsiteY107" fmla="*/ 1285557 h 1684262"/>
              <a:gd name="connsiteX108" fmla="*/ 232928 w 1206260"/>
              <a:gd name="connsiteY108" fmla="*/ 1376077 h 1684262"/>
              <a:gd name="connsiteX109" fmla="*/ 279029 w 1206260"/>
              <a:gd name="connsiteY109" fmla="*/ 1379887 h 1684262"/>
              <a:gd name="connsiteX110" fmla="*/ 232451 w 1206260"/>
              <a:gd name="connsiteY110" fmla="*/ 1376077 h 1684262"/>
              <a:gd name="connsiteX111" fmla="*/ 232928 w 1206260"/>
              <a:gd name="connsiteY111" fmla="*/ 1376077 h 1684262"/>
              <a:gd name="connsiteX112" fmla="*/ 856244 w 1206260"/>
              <a:gd name="connsiteY112" fmla="*/ 715613 h 1684262"/>
              <a:gd name="connsiteX113" fmla="*/ 817635 w 1206260"/>
              <a:gd name="connsiteY113" fmla="*/ 708913 h 1684262"/>
              <a:gd name="connsiteX114" fmla="*/ 721084 w 1206260"/>
              <a:gd name="connsiteY114" fmla="*/ 657225 h 1684262"/>
              <a:gd name="connsiteX115" fmla="*/ 855767 w 1206260"/>
              <a:gd name="connsiteY115" fmla="*/ 715613 h 1684262"/>
              <a:gd name="connsiteX116" fmla="*/ 856244 w 1206260"/>
              <a:gd name="connsiteY116" fmla="*/ 715613 h 1684262"/>
              <a:gd name="connsiteX117" fmla="*/ 663458 w 1206260"/>
              <a:gd name="connsiteY117" fmla="*/ 722662 h 1684262"/>
              <a:gd name="connsiteX118" fmla="*/ 644408 w 1206260"/>
              <a:gd name="connsiteY118" fmla="*/ 807149 h 1684262"/>
              <a:gd name="connsiteX119" fmla="*/ 662981 w 1206260"/>
              <a:gd name="connsiteY119" fmla="*/ 723138 h 1684262"/>
              <a:gd name="connsiteX120" fmla="*/ 663458 w 1206260"/>
              <a:gd name="connsiteY120" fmla="*/ 722662 h 1684262"/>
              <a:gd name="connsiteX121" fmla="*/ 628882 w 1206260"/>
              <a:gd name="connsiteY121" fmla="*/ 753332 h 1684262"/>
              <a:gd name="connsiteX122" fmla="*/ 655742 w 1206260"/>
              <a:gd name="connsiteY122" fmla="*/ 726472 h 1684262"/>
              <a:gd name="connsiteX123" fmla="*/ 628406 w 1206260"/>
              <a:gd name="connsiteY123" fmla="*/ 753332 h 1684262"/>
              <a:gd name="connsiteX124" fmla="*/ 628882 w 1206260"/>
              <a:gd name="connsiteY124" fmla="*/ 753332 h 1684262"/>
              <a:gd name="connsiteX125" fmla="*/ 771090 w 1206260"/>
              <a:gd name="connsiteY125" fmla="*/ 757237 h 1684262"/>
              <a:gd name="connsiteX126" fmla="*/ 690318 w 1206260"/>
              <a:gd name="connsiteY126" fmla="*/ 822579 h 1684262"/>
              <a:gd name="connsiteX127" fmla="*/ 770614 w 1206260"/>
              <a:gd name="connsiteY127" fmla="*/ 757237 h 1684262"/>
              <a:gd name="connsiteX128" fmla="*/ 771090 w 1206260"/>
              <a:gd name="connsiteY128" fmla="*/ 757237 h 1684262"/>
              <a:gd name="connsiteX129" fmla="*/ 759565 w 1206260"/>
              <a:gd name="connsiteY129" fmla="*/ 538162 h 1684262"/>
              <a:gd name="connsiteX130" fmla="*/ 851767 w 1206260"/>
              <a:gd name="connsiteY130" fmla="*/ 480536 h 1684262"/>
              <a:gd name="connsiteX131" fmla="*/ 759089 w 1206260"/>
              <a:gd name="connsiteY131" fmla="*/ 538067 h 1684262"/>
              <a:gd name="connsiteX132" fmla="*/ 759565 w 1206260"/>
              <a:gd name="connsiteY132" fmla="*/ 538162 h 1684262"/>
              <a:gd name="connsiteX133" fmla="*/ 877961 w 1206260"/>
              <a:gd name="connsiteY133" fmla="*/ 342138 h 1684262"/>
              <a:gd name="connsiteX134" fmla="*/ 812619 w 1206260"/>
              <a:gd name="connsiteY134" fmla="*/ 442055 h 1684262"/>
              <a:gd name="connsiteX135" fmla="*/ 877961 w 1206260"/>
              <a:gd name="connsiteY135" fmla="*/ 342138 h 1684262"/>
              <a:gd name="connsiteX136" fmla="*/ 681841 w 1206260"/>
              <a:gd name="connsiteY136" fmla="*/ 323088 h 1684262"/>
              <a:gd name="connsiteX137" fmla="*/ 758803 w 1206260"/>
              <a:gd name="connsiteY137" fmla="*/ 430816 h 1684262"/>
              <a:gd name="connsiteX138" fmla="*/ 643455 w 1206260"/>
              <a:gd name="connsiteY138" fmla="*/ 396145 h 1684262"/>
              <a:gd name="connsiteX139" fmla="*/ 639550 w 1206260"/>
              <a:gd name="connsiteY139" fmla="*/ 438436 h 1684262"/>
              <a:gd name="connsiteX140" fmla="*/ 682127 w 1206260"/>
              <a:gd name="connsiteY140" fmla="*/ 323088 h 1684262"/>
              <a:gd name="connsiteX141" fmla="*/ 681841 w 1206260"/>
              <a:gd name="connsiteY141" fmla="*/ 323088 h 1684262"/>
              <a:gd name="connsiteX142" fmla="*/ 351323 w 1206260"/>
              <a:gd name="connsiteY142" fmla="*/ 219361 h 1684262"/>
              <a:gd name="connsiteX143" fmla="*/ 383994 w 1206260"/>
              <a:gd name="connsiteY143" fmla="*/ 183070 h 1684262"/>
              <a:gd name="connsiteX144" fmla="*/ 403711 w 1206260"/>
              <a:gd name="connsiteY144" fmla="*/ 175069 h 1684262"/>
              <a:gd name="connsiteX145" fmla="*/ 411331 w 1206260"/>
              <a:gd name="connsiteY145" fmla="*/ 176117 h 1684262"/>
              <a:gd name="connsiteX146" fmla="*/ 569351 w 1206260"/>
              <a:gd name="connsiteY146" fmla="*/ 242792 h 1684262"/>
              <a:gd name="connsiteX147" fmla="*/ 569922 w 1206260"/>
              <a:gd name="connsiteY147" fmla="*/ 242792 h 1684262"/>
              <a:gd name="connsiteX148" fmla="*/ 558873 w 1206260"/>
              <a:gd name="connsiteY148" fmla="*/ 299942 h 1684262"/>
              <a:gd name="connsiteX149" fmla="*/ 351609 w 1206260"/>
              <a:gd name="connsiteY149" fmla="*/ 219075 h 1684262"/>
              <a:gd name="connsiteX150" fmla="*/ 351323 w 1206260"/>
              <a:gd name="connsiteY150" fmla="*/ 219361 h 1684262"/>
              <a:gd name="connsiteX151" fmla="*/ 470767 w 1206260"/>
              <a:gd name="connsiteY151" fmla="*/ 361188 h 1684262"/>
              <a:gd name="connsiteX152" fmla="*/ 566874 w 1206260"/>
              <a:gd name="connsiteY152" fmla="*/ 503396 h 1684262"/>
              <a:gd name="connsiteX153" fmla="*/ 470767 w 1206260"/>
              <a:gd name="connsiteY153" fmla="*/ 361188 h 1684262"/>
              <a:gd name="connsiteX154" fmla="*/ 632216 w 1206260"/>
              <a:gd name="connsiteY154" fmla="*/ 453485 h 1684262"/>
              <a:gd name="connsiteX155" fmla="*/ 699367 w 1206260"/>
              <a:gd name="connsiteY155" fmla="*/ 515112 h 1684262"/>
              <a:gd name="connsiteX156" fmla="*/ 759089 w 1206260"/>
              <a:gd name="connsiteY156" fmla="*/ 438055 h 1684262"/>
              <a:gd name="connsiteX157" fmla="*/ 678317 w 1206260"/>
              <a:gd name="connsiteY157" fmla="*/ 611029 h 1684262"/>
              <a:gd name="connsiteX158" fmla="*/ 640217 w 1206260"/>
              <a:gd name="connsiteY158" fmla="*/ 587978 h 1684262"/>
              <a:gd name="connsiteX159" fmla="*/ 632216 w 1206260"/>
              <a:gd name="connsiteY159" fmla="*/ 453581 h 1684262"/>
              <a:gd name="connsiteX160" fmla="*/ 632216 w 1206260"/>
              <a:gd name="connsiteY160" fmla="*/ 453485 h 1684262"/>
              <a:gd name="connsiteX161" fmla="*/ 686032 w 1206260"/>
              <a:gd name="connsiteY161" fmla="*/ 837819 h 1684262"/>
              <a:gd name="connsiteX162" fmla="*/ 628310 w 1206260"/>
              <a:gd name="connsiteY162" fmla="*/ 930116 h 1684262"/>
              <a:gd name="connsiteX163" fmla="*/ 686032 w 1206260"/>
              <a:gd name="connsiteY163" fmla="*/ 837914 h 1684262"/>
              <a:gd name="connsiteX164" fmla="*/ 686032 w 1206260"/>
              <a:gd name="connsiteY164" fmla="*/ 837819 h 1684262"/>
              <a:gd name="connsiteX165" fmla="*/ 743658 w 1206260"/>
              <a:gd name="connsiteY165" fmla="*/ 1291400 h 1684262"/>
              <a:gd name="connsiteX166" fmla="*/ 547634 w 1206260"/>
              <a:gd name="connsiteY166" fmla="*/ 1206818 h 1684262"/>
              <a:gd name="connsiteX167" fmla="*/ 573446 w 1206260"/>
              <a:gd name="connsiteY167" fmla="*/ 1222439 h 1684262"/>
              <a:gd name="connsiteX168" fmla="*/ 603450 w 1206260"/>
              <a:gd name="connsiteY168" fmla="*/ 1227487 h 1684262"/>
              <a:gd name="connsiteX169" fmla="*/ 743658 w 1206260"/>
              <a:gd name="connsiteY169" fmla="*/ 1291495 h 1684262"/>
              <a:gd name="connsiteX170" fmla="*/ 743658 w 1206260"/>
              <a:gd name="connsiteY170" fmla="*/ 1291400 h 1684262"/>
              <a:gd name="connsiteX171" fmla="*/ 578399 w 1206260"/>
              <a:gd name="connsiteY171" fmla="*/ 945452 h 1684262"/>
              <a:gd name="connsiteX172" fmla="*/ 689842 w 1206260"/>
              <a:gd name="connsiteY172" fmla="*/ 1122236 h 1684262"/>
              <a:gd name="connsiteX173" fmla="*/ 578399 w 1206260"/>
              <a:gd name="connsiteY173" fmla="*/ 945547 h 1684262"/>
              <a:gd name="connsiteX174" fmla="*/ 578399 w 1206260"/>
              <a:gd name="connsiteY174" fmla="*/ 945452 h 1684262"/>
              <a:gd name="connsiteX175" fmla="*/ 351609 w 1206260"/>
              <a:gd name="connsiteY175" fmla="*/ 1045464 h 1684262"/>
              <a:gd name="connsiteX176" fmla="*/ 382375 w 1206260"/>
              <a:gd name="connsiteY176" fmla="*/ 887825 h 1684262"/>
              <a:gd name="connsiteX177" fmla="*/ 351609 w 1206260"/>
              <a:gd name="connsiteY177" fmla="*/ 1045559 h 1684262"/>
              <a:gd name="connsiteX178" fmla="*/ 351609 w 1206260"/>
              <a:gd name="connsiteY178" fmla="*/ 1045464 h 1684262"/>
              <a:gd name="connsiteX179" fmla="*/ 420761 w 1206260"/>
              <a:gd name="connsiteY179" fmla="*/ 1018413 h 1684262"/>
              <a:gd name="connsiteX180" fmla="*/ 605260 w 1206260"/>
              <a:gd name="connsiteY180" fmla="*/ 1180338 h 1684262"/>
              <a:gd name="connsiteX181" fmla="*/ 420761 w 1206260"/>
              <a:gd name="connsiteY181" fmla="*/ 1018413 h 1684262"/>
              <a:gd name="connsiteX182" fmla="*/ 366944 w 1206260"/>
              <a:gd name="connsiteY182" fmla="*/ 1414272 h 1684262"/>
              <a:gd name="connsiteX183" fmla="*/ 597640 w 1206260"/>
              <a:gd name="connsiteY183" fmla="*/ 1460468 h 1684262"/>
              <a:gd name="connsiteX184" fmla="*/ 366944 w 1206260"/>
              <a:gd name="connsiteY184" fmla="*/ 1414463 h 1684262"/>
              <a:gd name="connsiteX185" fmla="*/ 366944 w 1206260"/>
              <a:gd name="connsiteY185" fmla="*/ 1414272 h 1684262"/>
              <a:gd name="connsiteX186" fmla="*/ 536108 w 1206260"/>
              <a:gd name="connsiteY186" fmla="*/ 1644968 h 1684262"/>
              <a:gd name="connsiteX187" fmla="*/ 498008 w 1206260"/>
              <a:gd name="connsiteY187" fmla="*/ 1625918 h 1684262"/>
              <a:gd name="connsiteX188" fmla="*/ 471148 w 1206260"/>
              <a:gd name="connsiteY188" fmla="*/ 1618202 h 1684262"/>
              <a:gd name="connsiteX189" fmla="*/ 471148 w 1206260"/>
              <a:gd name="connsiteY189" fmla="*/ 1664399 h 1684262"/>
              <a:gd name="connsiteX190" fmla="*/ 401901 w 1206260"/>
              <a:gd name="connsiteY190" fmla="*/ 1579817 h 1684262"/>
              <a:gd name="connsiteX191" fmla="*/ 536108 w 1206260"/>
              <a:gd name="connsiteY191" fmla="*/ 1645158 h 1684262"/>
              <a:gd name="connsiteX192" fmla="*/ 536108 w 1206260"/>
              <a:gd name="connsiteY192" fmla="*/ 1644968 h 1684262"/>
              <a:gd name="connsiteX193" fmla="*/ 616785 w 1206260"/>
              <a:gd name="connsiteY193" fmla="*/ 1564196 h 1684262"/>
              <a:gd name="connsiteX194" fmla="*/ 555349 w 1206260"/>
              <a:gd name="connsiteY194" fmla="*/ 1541145 h 1684262"/>
              <a:gd name="connsiteX195" fmla="*/ 638597 w 1206260"/>
              <a:gd name="connsiteY195" fmla="*/ 1493520 h 1684262"/>
              <a:gd name="connsiteX196" fmla="*/ 739848 w 1206260"/>
              <a:gd name="connsiteY196" fmla="*/ 1525715 h 1684262"/>
              <a:gd name="connsiteX197" fmla="*/ 616785 w 1206260"/>
              <a:gd name="connsiteY197" fmla="*/ 1564386 h 1684262"/>
              <a:gd name="connsiteX198" fmla="*/ 616785 w 1206260"/>
              <a:gd name="connsiteY198" fmla="*/ 1564196 h 1684262"/>
              <a:gd name="connsiteX199" fmla="*/ 752231 w 1206260"/>
              <a:gd name="connsiteY199" fmla="*/ 1664779 h 1684262"/>
              <a:gd name="connsiteX200" fmla="*/ 739658 w 1206260"/>
              <a:gd name="connsiteY200" fmla="*/ 1664779 h 1684262"/>
              <a:gd name="connsiteX201" fmla="*/ 731180 w 1206260"/>
              <a:gd name="connsiteY201" fmla="*/ 1664779 h 1684262"/>
              <a:gd name="connsiteX202" fmla="*/ 727561 w 1206260"/>
              <a:gd name="connsiteY202" fmla="*/ 1664779 h 1684262"/>
              <a:gd name="connsiteX203" fmla="*/ 713750 w 1206260"/>
              <a:gd name="connsiteY203" fmla="*/ 1666780 h 1684262"/>
              <a:gd name="connsiteX204" fmla="*/ 704225 w 1206260"/>
              <a:gd name="connsiteY204" fmla="*/ 1665256 h 1684262"/>
              <a:gd name="connsiteX205" fmla="*/ 705558 w 1206260"/>
              <a:gd name="connsiteY205" fmla="*/ 1667733 h 1684262"/>
              <a:gd name="connsiteX206" fmla="*/ 790045 w 1206260"/>
              <a:gd name="connsiteY206" fmla="*/ 1610106 h 1684262"/>
              <a:gd name="connsiteX207" fmla="*/ 752231 w 1206260"/>
              <a:gd name="connsiteY207" fmla="*/ 1664970 h 1684262"/>
              <a:gd name="connsiteX208" fmla="*/ 752231 w 1206260"/>
              <a:gd name="connsiteY208" fmla="*/ 1664779 h 1684262"/>
              <a:gd name="connsiteX209" fmla="*/ 857863 w 1206260"/>
              <a:gd name="connsiteY209" fmla="*/ 1591056 h 1684262"/>
              <a:gd name="connsiteX210" fmla="*/ 838813 w 1206260"/>
              <a:gd name="connsiteY210" fmla="*/ 1568958 h 1684262"/>
              <a:gd name="connsiteX211" fmla="*/ 836146 w 1206260"/>
              <a:gd name="connsiteY211" fmla="*/ 1564291 h 1684262"/>
              <a:gd name="connsiteX212" fmla="*/ 955179 w 1206260"/>
              <a:gd name="connsiteY212" fmla="*/ 1500720 h 1684262"/>
              <a:gd name="connsiteX213" fmla="*/ 1066493 w 1206260"/>
              <a:gd name="connsiteY213" fmla="*/ 1492065 h 1684262"/>
              <a:gd name="connsiteX214" fmla="*/ 857863 w 1206260"/>
              <a:gd name="connsiteY214" fmla="*/ 1591247 h 1684262"/>
              <a:gd name="connsiteX215" fmla="*/ 857863 w 1206260"/>
              <a:gd name="connsiteY215" fmla="*/ 1591056 h 1684262"/>
              <a:gd name="connsiteX216" fmla="*/ 1054979 w 1206260"/>
              <a:gd name="connsiteY216" fmla="*/ 1445037 h 1684262"/>
              <a:gd name="connsiteX217" fmla="*/ 916632 w 1206260"/>
              <a:gd name="connsiteY217" fmla="*/ 1468184 h 1684262"/>
              <a:gd name="connsiteX218" fmla="*/ 1028170 w 1206260"/>
              <a:gd name="connsiteY218" fmla="*/ 1445228 h 1684262"/>
              <a:gd name="connsiteX219" fmla="*/ 1054979 w 1206260"/>
              <a:gd name="connsiteY219" fmla="*/ 1445037 h 1684262"/>
              <a:gd name="connsiteX220" fmla="*/ 862816 w 1206260"/>
              <a:gd name="connsiteY220" fmla="*/ 1410462 h 1684262"/>
              <a:gd name="connsiteX221" fmla="*/ 647551 w 1206260"/>
              <a:gd name="connsiteY221" fmla="*/ 1448562 h 1684262"/>
              <a:gd name="connsiteX222" fmla="*/ 862816 w 1206260"/>
              <a:gd name="connsiteY222" fmla="*/ 1410653 h 1684262"/>
              <a:gd name="connsiteX223" fmla="*/ 862816 w 1206260"/>
              <a:gd name="connsiteY223" fmla="*/ 1410462 h 1684262"/>
              <a:gd name="connsiteX224" fmla="*/ 689842 w 1206260"/>
              <a:gd name="connsiteY224" fmla="*/ 1391412 h 1684262"/>
              <a:gd name="connsiteX225" fmla="*/ 924347 w 1206260"/>
              <a:gd name="connsiteY225" fmla="*/ 1306830 h 1684262"/>
              <a:gd name="connsiteX226" fmla="*/ 689842 w 1206260"/>
              <a:gd name="connsiteY226" fmla="*/ 1391412 h 1684262"/>
              <a:gd name="connsiteX227" fmla="*/ 1162663 w 1206260"/>
              <a:gd name="connsiteY227" fmla="*/ 1057085 h 1684262"/>
              <a:gd name="connsiteX228" fmla="*/ 1148756 w 1206260"/>
              <a:gd name="connsiteY228" fmla="*/ 1134428 h 1684262"/>
              <a:gd name="connsiteX229" fmla="*/ 1066841 w 1206260"/>
              <a:gd name="connsiteY229" fmla="*/ 1139762 h 1684262"/>
              <a:gd name="connsiteX230" fmla="*/ 1035790 w 1206260"/>
              <a:gd name="connsiteY230" fmla="*/ 1087755 h 1684262"/>
              <a:gd name="connsiteX231" fmla="*/ 1162663 w 1206260"/>
              <a:gd name="connsiteY231" fmla="*/ 1057085 h 1684262"/>
              <a:gd name="connsiteX232" fmla="*/ 987913 w 1206260"/>
              <a:gd name="connsiteY232" fmla="*/ 1181170 h 1684262"/>
              <a:gd name="connsiteX233" fmla="*/ 958923 w 1206260"/>
              <a:gd name="connsiteY233" fmla="*/ 1264444 h 1684262"/>
              <a:gd name="connsiteX234" fmla="*/ 905107 w 1206260"/>
              <a:gd name="connsiteY234" fmla="*/ 1118330 h 1684262"/>
              <a:gd name="connsiteX235" fmla="*/ 987913 w 1206260"/>
              <a:gd name="connsiteY235"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283886 w 1206260"/>
              <a:gd name="connsiteY48" fmla="*/ 1268063 h 1684262"/>
              <a:gd name="connsiteX49" fmla="*/ 284934 w 1206260"/>
              <a:gd name="connsiteY49" fmla="*/ 1275207 h 1684262"/>
              <a:gd name="connsiteX50" fmla="*/ 395615 w 1206260"/>
              <a:gd name="connsiteY50" fmla="*/ 1319117 h 1684262"/>
              <a:gd name="connsiteX51" fmla="*/ 257026 w 1206260"/>
              <a:gd name="connsiteY51" fmla="*/ 1309592 h 1684262"/>
              <a:gd name="connsiteX52" fmla="*/ 257026 w 1206260"/>
              <a:gd name="connsiteY52" fmla="*/ 1309592 h 1684262"/>
              <a:gd name="connsiteX53" fmla="*/ 248263 w 1206260"/>
              <a:gd name="connsiteY53" fmla="*/ 1308259 h 1684262"/>
              <a:gd name="connsiteX54" fmla="*/ 247691 w 1206260"/>
              <a:gd name="connsiteY54" fmla="*/ 1308735 h 1684262"/>
              <a:gd name="connsiteX55" fmla="*/ 229880 w 1206260"/>
              <a:gd name="connsiteY55" fmla="*/ 1312259 h 1684262"/>
              <a:gd name="connsiteX56" fmla="*/ 146155 w 1206260"/>
              <a:gd name="connsiteY56" fmla="*/ 1230344 h 1684262"/>
              <a:gd name="connsiteX57" fmla="*/ 115389 w 1206260"/>
              <a:gd name="connsiteY57" fmla="*/ 1430369 h 1684262"/>
              <a:gd name="connsiteX58" fmla="*/ 349799 w 1206260"/>
              <a:gd name="connsiteY58" fmla="*/ 1480280 h 1684262"/>
              <a:gd name="connsiteX59" fmla="*/ 299507 w 1206260"/>
              <a:gd name="connsiteY59" fmla="*/ 1464659 h 1684262"/>
              <a:gd name="connsiteX60" fmla="*/ 321034 w 1206260"/>
              <a:gd name="connsiteY60" fmla="*/ 1477042 h 1684262"/>
              <a:gd name="connsiteX61" fmla="*/ 330559 w 1206260"/>
              <a:gd name="connsiteY61" fmla="*/ 1484376 h 1684262"/>
              <a:gd name="connsiteX62" fmla="*/ 388280 w 1206260"/>
              <a:gd name="connsiteY62" fmla="*/ 1545717 h 1684262"/>
              <a:gd name="connsiteX63" fmla="*/ 348847 w 1206260"/>
              <a:gd name="connsiteY63" fmla="*/ 1542479 h 1684262"/>
              <a:gd name="connsiteX64" fmla="*/ 255883 w 1206260"/>
              <a:gd name="connsiteY64" fmla="*/ 1502664 h 1684262"/>
              <a:gd name="connsiteX65" fmla="*/ 255883 w 1206260"/>
              <a:gd name="connsiteY65" fmla="*/ 1502664 h 1684262"/>
              <a:gd name="connsiteX66" fmla="*/ 239976 w 1206260"/>
              <a:gd name="connsiteY66" fmla="*/ 1484281 h 1684262"/>
              <a:gd name="connsiteX67" fmla="*/ 203495 w 1206260"/>
              <a:gd name="connsiteY67" fmla="*/ 1484281 h 1684262"/>
              <a:gd name="connsiteX68" fmla="*/ 187303 w 1206260"/>
              <a:gd name="connsiteY68" fmla="*/ 1499140 h 1684262"/>
              <a:gd name="connsiteX69" fmla="*/ 490674 w 1206260"/>
              <a:gd name="connsiteY69" fmla="*/ 1673352 h 1684262"/>
              <a:gd name="connsiteX70" fmla="*/ 757374 w 1206260"/>
              <a:gd name="connsiteY70" fmla="*/ 1682401 h 1684262"/>
              <a:gd name="connsiteX71" fmla="*/ 988070 w 1206260"/>
              <a:gd name="connsiteY71" fmla="*/ 1594485 h 1684262"/>
              <a:gd name="connsiteX72" fmla="*/ 1152566 w 1206260"/>
              <a:gd name="connsiteY72" fmla="*/ 1394460 h 1684262"/>
              <a:gd name="connsiteX73" fmla="*/ 918822 w 1206260"/>
              <a:gd name="connsiteY73" fmla="*/ 1363507 h 1684262"/>
              <a:gd name="connsiteX74" fmla="*/ 802904 w 1206260"/>
              <a:gd name="connsiteY74" fmla="*/ 1350454 h 1684262"/>
              <a:gd name="connsiteX75" fmla="*/ 841956 w 1206260"/>
              <a:gd name="connsiteY75" fmla="*/ 1326547 h 1684262"/>
              <a:gd name="connsiteX76" fmla="*/ 1018286 w 1206260"/>
              <a:gd name="connsiteY76" fmla="*/ 1315425 h 1684262"/>
              <a:gd name="connsiteX77" fmla="*/ 980354 w 1206260"/>
              <a:gd name="connsiteY77" fmla="*/ 1268921 h 1684262"/>
              <a:gd name="connsiteX78" fmla="*/ 1091488 w 1206260"/>
              <a:gd name="connsiteY78" fmla="*/ 1221043 h 1684262"/>
              <a:gd name="connsiteX79" fmla="*/ 911203 w 1206260"/>
              <a:gd name="connsiteY79" fmla="*/ 1022890 h 1684262"/>
              <a:gd name="connsiteX80" fmla="*/ 1193429 w 1206260"/>
              <a:gd name="connsiteY80" fmla="*/ 899446 h 1684262"/>
              <a:gd name="connsiteX81" fmla="*/ 759089 w 1206260"/>
              <a:gd name="connsiteY81" fmla="*/ 61246 h 1684262"/>
              <a:gd name="connsiteX82" fmla="*/ 720989 w 1206260"/>
              <a:gd name="connsiteY82" fmla="*/ 145828 h 1684262"/>
              <a:gd name="connsiteX83" fmla="*/ 759089 w 1206260"/>
              <a:gd name="connsiteY83" fmla="*/ 61436 h 1684262"/>
              <a:gd name="connsiteX84" fmla="*/ 759089 w 1206260"/>
              <a:gd name="connsiteY84" fmla="*/ 61246 h 1684262"/>
              <a:gd name="connsiteX85" fmla="*/ 363611 w 1206260"/>
              <a:gd name="connsiteY85" fmla="*/ 545783 h 1684262"/>
              <a:gd name="connsiteX86" fmla="*/ 348275 w 1206260"/>
              <a:gd name="connsiteY86" fmla="*/ 553498 h 1684262"/>
              <a:gd name="connsiteX87" fmla="*/ 363611 w 1206260"/>
              <a:gd name="connsiteY87" fmla="*/ 545783 h 1684262"/>
              <a:gd name="connsiteX88" fmla="*/ 232451 w 1206260"/>
              <a:gd name="connsiteY88" fmla="*/ 523113 h 1684262"/>
              <a:gd name="connsiteX89" fmla="*/ 254694 w 1206260"/>
              <a:gd name="connsiteY89" fmla="*/ 664096 h 1684262"/>
              <a:gd name="connsiteX90" fmla="*/ 232451 w 1206260"/>
              <a:gd name="connsiteY90" fmla="*/ 523113 h 1684262"/>
              <a:gd name="connsiteX91" fmla="*/ 340084 w 1206260"/>
              <a:gd name="connsiteY91" fmla="*/ 692277 h 1684262"/>
              <a:gd name="connsiteX92" fmla="*/ 470767 w 1206260"/>
              <a:gd name="connsiteY92" fmla="*/ 684562 h 1684262"/>
              <a:gd name="connsiteX93" fmla="*/ 340084 w 1206260"/>
              <a:gd name="connsiteY93" fmla="*/ 691896 h 1684262"/>
              <a:gd name="connsiteX94" fmla="*/ 340084 w 1206260"/>
              <a:gd name="connsiteY94" fmla="*/ 692277 h 1684262"/>
              <a:gd name="connsiteX95" fmla="*/ 382375 w 1206260"/>
              <a:gd name="connsiteY95" fmla="*/ 615410 h 1684262"/>
              <a:gd name="connsiteX96" fmla="*/ 516868 w 1206260"/>
              <a:gd name="connsiteY96" fmla="*/ 688372 h 1684262"/>
              <a:gd name="connsiteX97" fmla="*/ 382661 w 1206260"/>
              <a:gd name="connsiteY97" fmla="*/ 615029 h 1684262"/>
              <a:gd name="connsiteX98" fmla="*/ 382375 w 1206260"/>
              <a:gd name="connsiteY98" fmla="*/ 615410 h 1684262"/>
              <a:gd name="connsiteX99" fmla="*/ 201400 w 1206260"/>
              <a:gd name="connsiteY99" fmla="*/ 907542 h 1684262"/>
              <a:gd name="connsiteX100" fmla="*/ 163300 w 1206260"/>
              <a:gd name="connsiteY100" fmla="*/ 838295 h 1684262"/>
              <a:gd name="connsiteX101" fmla="*/ 201686 w 1206260"/>
              <a:gd name="connsiteY101" fmla="*/ 907161 h 1684262"/>
              <a:gd name="connsiteX102" fmla="*/ 201400 w 1206260"/>
              <a:gd name="connsiteY102" fmla="*/ 907542 h 1684262"/>
              <a:gd name="connsiteX103" fmla="*/ 97811 w 1206260"/>
              <a:gd name="connsiteY103" fmla="*/ 1285557 h 1684262"/>
              <a:gd name="connsiteX104" fmla="*/ 123279 w 1206260"/>
              <a:gd name="connsiteY104" fmla="*/ 1264178 h 1684262"/>
              <a:gd name="connsiteX105" fmla="*/ 231975 w 1206260"/>
              <a:gd name="connsiteY105" fmla="*/ 1341501 h 1684262"/>
              <a:gd name="connsiteX106" fmla="*/ 97811 w 1206260"/>
              <a:gd name="connsiteY106" fmla="*/ 1285557 h 1684262"/>
              <a:gd name="connsiteX107" fmla="*/ 232928 w 1206260"/>
              <a:gd name="connsiteY107" fmla="*/ 1376077 h 1684262"/>
              <a:gd name="connsiteX108" fmla="*/ 279029 w 1206260"/>
              <a:gd name="connsiteY108" fmla="*/ 1379887 h 1684262"/>
              <a:gd name="connsiteX109" fmla="*/ 232451 w 1206260"/>
              <a:gd name="connsiteY109" fmla="*/ 1376077 h 1684262"/>
              <a:gd name="connsiteX110" fmla="*/ 232928 w 1206260"/>
              <a:gd name="connsiteY110" fmla="*/ 1376077 h 1684262"/>
              <a:gd name="connsiteX111" fmla="*/ 856244 w 1206260"/>
              <a:gd name="connsiteY111" fmla="*/ 715613 h 1684262"/>
              <a:gd name="connsiteX112" fmla="*/ 817635 w 1206260"/>
              <a:gd name="connsiteY112" fmla="*/ 708913 h 1684262"/>
              <a:gd name="connsiteX113" fmla="*/ 721084 w 1206260"/>
              <a:gd name="connsiteY113" fmla="*/ 657225 h 1684262"/>
              <a:gd name="connsiteX114" fmla="*/ 855767 w 1206260"/>
              <a:gd name="connsiteY114" fmla="*/ 715613 h 1684262"/>
              <a:gd name="connsiteX115" fmla="*/ 856244 w 1206260"/>
              <a:gd name="connsiteY115" fmla="*/ 715613 h 1684262"/>
              <a:gd name="connsiteX116" fmla="*/ 663458 w 1206260"/>
              <a:gd name="connsiteY116" fmla="*/ 722662 h 1684262"/>
              <a:gd name="connsiteX117" fmla="*/ 644408 w 1206260"/>
              <a:gd name="connsiteY117" fmla="*/ 807149 h 1684262"/>
              <a:gd name="connsiteX118" fmla="*/ 662981 w 1206260"/>
              <a:gd name="connsiteY118" fmla="*/ 723138 h 1684262"/>
              <a:gd name="connsiteX119" fmla="*/ 663458 w 1206260"/>
              <a:gd name="connsiteY119" fmla="*/ 722662 h 1684262"/>
              <a:gd name="connsiteX120" fmla="*/ 628882 w 1206260"/>
              <a:gd name="connsiteY120" fmla="*/ 753332 h 1684262"/>
              <a:gd name="connsiteX121" fmla="*/ 655742 w 1206260"/>
              <a:gd name="connsiteY121" fmla="*/ 726472 h 1684262"/>
              <a:gd name="connsiteX122" fmla="*/ 628406 w 1206260"/>
              <a:gd name="connsiteY122" fmla="*/ 753332 h 1684262"/>
              <a:gd name="connsiteX123" fmla="*/ 628882 w 1206260"/>
              <a:gd name="connsiteY123" fmla="*/ 753332 h 1684262"/>
              <a:gd name="connsiteX124" fmla="*/ 771090 w 1206260"/>
              <a:gd name="connsiteY124" fmla="*/ 757237 h 1684262"/>
              <a:gd name="connsiteX125" fmla="*/ 690318 w 1206260"/>
              <a:gd name="connsiteY125" fmla="*/ 822579 h 1684262"/>
              <a:gd name="connsiteX126" fmla="*/ 770614 w 1206260"/>
              <a:gd name="connsiteY126" fmla="*/ 757237 h 1684262"/>
              <a:gd name="connsiteX127" fmla="*/ 771090 w 1206260"/>
              <a:gd name="connsiteY127" fmla="*/ 757237 h 1684262"/>
              <a:gd name="connsiteX128" fmla="*/ 759565 w 1206260"/>
              <a:gd name="connsiteY128" fmla="*/ 538162 h 1684262"/>
              <a:gd name="connsiteX129" fmla="*/ 851767 w 1206260"/>
              <a:gd name="connsiteY129" fmla="*/ 480536 h 1684262"/>
              <a:gd name="connsiteX130" fmla="*/ 759089 w 1206260"/>
              <a:gd name="connsiteY130" fmla="*/ 538067 h 1684262"/>
              <a:gd name="connsiteX131" fmla="*/ 759565 w 1206260"/>
              <a:gd name="connsiteY131" fmla="*/ 538162 h 1684262"/>
              <a:gd name="connsiteX132" fmla="*/ 877961 w 1206260"/>
              <a:gd name="connsiteY132" fmla="*/ 342138 h 1684262"/>
              <a:gd name="connsiteX133" fmla="*/ 812619 w 1206260"/>
              <a:gd name="connsiteY133" fmla="*/ 442055 h 1684262"/>
              <a:gd name="connsiteX134" fmla="*/ 877961 w 1206260"/>
              <a:gd name="connsiteY134" fmla="*/ 342138 h 1684262"/>
              <a:gd name="connsiteX135" fmla="*/ 681841 w 1206260"/>
              <a:gd name="connsiteY135" fmla="*/ 323088 h 1684262"/>
              <a:gd name="connsiteX136" fmla="*/ 758803 w 1206260"/>
              <a:gd name="connsiteY136" fmla="*/ 430816 h 1684262"/>
              <a:gd name="connsiteX137" fmla="*/ 643455 w 1206260"/>
              <a:gd name="connsiteY137" fmla="*/ 396145 h 1684262"/>
              <a:gd name="connsiteX138" fmla="*/ 639550 w 1206260"/>
              <a:gd name="connsiteY138" fmla="*/ 438436 h 1684262"/>
              <a:gd name="connsiteX139" fmla="*/ 682127 w 1206260"/>
              <a:gd name="connsiteY139" fmla="*/ 323088 h 1684262"/>
              <a:gd name="connsiteX140" fmla="*/ 681841 w 1206260"/>
              <a:gd name="connsiteY140" fmla="*/ 323088 h 1684262"/>
              <a:gd name="connsiteX141" fmla="*/ 351323 w 1206260"/>
              <a:gd name="connsiteY141" fmla="*/ 219361 h 1684262"/>
              <a:gd name="connsiteX142" fmla="*/ 383994 w 1206260"/>
              <a:gd name="connsiteY142" fmla="*/ 183070 h 1684262"/>
              <a:gd name="connsiteX143" fmla="*/ 403711 w 1206260"/>
              <a:gd name="connsiteY143" fmla="*/ 175069 h 1684262"/>
              <a:gd name="connsiteX144" fmla="*/ 411331 w 1206260"/>
              <a:gd name="connsiteY144" fmla="*/ 176117 h 1684262"/>
              <a:gd name="connsiteX145" fmla="*/ 569351 w 1206260"/>
              <a:gd name="connsiteY145" fmla="*/ 242792 h 1684262"/>
              <a:gd name="connsiteX146" fmla="*/ 569922 w 1206260"/>
              <a:gd name="connsiteY146" fmla="*/ 242792 h 1684262"/>
              <a:gd name="connsiteX147" fmla="*/ 558873 w 1206260"/>
              <a:gd name="connsiteY147" fmla="*/ 299942 h 1684262"/>
              <a:gd name="connsiteX148" fmla="*/ 351609 w 1206260"/>
              <a:gd name="connsiteY148" fmla="*/ 219075 h 1684262"/>
              <a:gd name="connsiteX149" fmla="*/ 351323 w 1206260"/>
              <a:gd name="connsiteY149" fmla="*/ 219361 h 1684262"/>
              <a:gd name="connsiteX150" fmla="*/ 470767 w 1206260"/>
              <a:gd name="connsiteY150" fmla="*/ 361188 h 1684262"/>
              <a:gd name="connsiteX151" fmla="*/ 566874 w 1206260"/>
              <a:gd name="connsiteY151" fmla="*/ 503396 h 1684262"/>
              <a:gd name="connsiteX152" fmla="*/ 470767 w 1206260"/>
              <a:gd name="connsiteY152" fmla="*/ 361188 h 1684262"/>
              <a:gd name="connsiteX153" fmla="*/ 632216 w 1206260"/>
              <a:gd name="connsiteY153" fmla="*/ 453485 h 1684262"/>
              <a:gd name="connsiteX154" fmla="*/ 699367 w 1206260"/>
              <a:gd name="connsiteY154" fmla="*/ 515112 h 1684262"/>
              <a:gd name="connsiteX155" fmla="*/ 759089 w 1206260"/>
              <a:gd name="connsiteY155" fmla="*/ 438055 h 1684262"/>
              <a:gd name="connsiteX156" fmla="*/ 678317 w 1206260"/>
              <a:gd name="connsiteY156" fmla="*/ 611029 h 1684262"/>
              <a:gd name="connsiteX157" fmla="*/ 640217 w 1206260"/>
              <a:gd name="connsiteY157" fmla="*/ 587978 h 1684262"/>
              <a:gd name="connsiteX158" fmla="*/ 632216 w 1206260"/>
              <a:gd name="connsiteY158" fmla="*/ 453581 h 1684262"/>
              <a:gd name="connsiteX159" fmla="*/ 632216 w 1206260"/>
              <a:gd name="connsiteY159" fmla="*/ 453485 h 1684262"/>
              <a:gd name="connsiteX160" fmla="*/ 686032 w 1206260"/>
              <a:gd name="connsiteY160" fmla="*/ 837819 h 1684262"/>
              <a:gd name="connsiteX161" fmla="*/ 628310 w 1206260"/>
              <a:gd name="connsiteY161" fmla="*/ 930116 h 1684262"/>
              <a:gd name="connsiteX162" fmla="*/ 686032 w 1206260"/>
              <a:gd name="connsiteY162" fmla="*/ 837914 h 1684262"/>
              <a:gd name="connsiteX163" fmla="*/ 686032 w 1206260"/>
              <a:gd name="connsiteY163" fmla="*/ 837819 h 1684262"/>
              <a:gd name="connsiteX164" fmla="*/ 743658 w 1206260"/>
              <a:gd name="connsiteY164" fmla="*/ 1291400 h 1684262"/>
              <a:gd name="connsiteX165" fmla="*/ 547634 w 1206260"/>
              <a:gd name="connsiteY165" fmla="*/ 1206818 h 1684262"/>
              <a:gd name="connsiteX166" fmla="*/ 573446 w 1206260"/>
              <a:gd name="connsiteY166" fmla="*/ 1222439 h 1684262"/>
              <a:gd name="connsiteX167" fmla="*/ 603450 w 1206260"/>
              <a:gd name="connsiteY167" fmla="*/ 1227487 h 1684262"/>
              <a:gd name="connsiteX168" fmla="*/ 743658 w 1206260"/>
              <a:gd name="connsiteY168" fmla="*/ 1291495 h 1684262"/>
              <a:gd name="connsiteX169" fmla="*/ 743658 w 1206260"/>
              <a:gd name="connsiteY169" fmla="*/ 1291400 h 1684262"/>
              <a:gd name="connsiteX170" fmla="*/ 578399 w 1206260"/>
              <a:gd name="connsiteY170" fmla="*/ 945452 h 1684262"/>
              <a:gd name="connsiteX171" fmla="*/ 689842 w 1206260"/>
              <a:gd name="connsiteY171" fmla="*/ 1122236 h 1684262"/>
              <a:gd name="connsiteX172" fmla="*/ 578399 w 1206260"/>
              <a:gd name="connsiteY172" fmla="*/ 945547 h 1684262"/>
              <a:gd name="connsiteX173" fmla="*/ 578399 w 1206260"/>
              <a:gd name="connsiteY173" fmla="*/ 945452 h 1684262"/>
              <a:gd name="connsiteX174" fmla="*/ 351609 w 1206260"/>
              <a:gd name="connsiteY174" fmla="*/ 1045464 h 1684262"/>
              <a:gd name="connsiteX175" fmla="*/ 382375 w 1206260"/>
              <a:gd name="connsiteY175" fmla="*/ 887825 h 1684262"/>
              <a:gd name="connsiteX176" fmla="*/ 351609 w 1206260"/>
              <a:gd name="connsiteY176" fmla="*/ 1045559 h 1684262"/>
              <a:gd name="connsiteX177" fmla="*/ 351609 w 1206260"/>
              <a:gd name="connsiteY177" fmla="*/ 1045464 h 1684262"/>
              <a:gd name="connsiteX178" fmla="*/ 420761 w 1206260"/>
              <a:gd name="connsiteY178" fmla="*/ 1018413 h 1684262"/>
              <a:gd name="connsiteX179" fmla="*/ 605260 w 1206260"/>
              <a:gd name="connsiteY179" fmla="*/ 1180338 h 1684262"/>
              <a:gd name="connsiteX180" fmla="*/ 420761 w 1206260"/>
              <a:gd name="connsiteY180" fmla="*/ 1018413 h 1684262"/>
              <a:gd name="connsiteX181" fmla="*/ 366944 w 1206260"/>
              <a:gd name="connsiteY181" fmla="*/ 1414272 h 1684262"/>
              <a:gd name="connsiteX182" fmla="*/ 597640 w 1206260"/>
              <a:gd name="connsiteY182" fmla="*/ 1460468 h 1684262"/>
              <a:gd name="connsiteX183" fmla="*/ 366944 w 1206260"/>
              <a:gd name="connsiteY183" fmla="*/ 1414463 h 1684262"/>
              <a:gd name="connsiteX184" fmla="*/ 366944 w 1206260"/>
              <a:gd name="connsiteY184" fmla="*/ 1414272 h 1684262"/>
              <a:gd name="connsiteX185" fmla="*/ 536108 w 1206260"/>
              <a:gd name="connsiteY185" fmla="*/ 1644968 h 1684262"/>
              <a:gd name="connsiteX186" fmla="*/ 498008 w 1206260"/>
              <a:gd name="connsiteY186" fmla="*/ 1625918 h 1684262"/>
              <a:gd name="connsiteX187" fmla="*/ 471148 w 1206260"/>
              <a:gd name="connsiteY187" fmla="*/ 1618202 h 1684262"/>
              <a:gd name="connsiteX188" fmla="*/ 471148 w 1206260"/>
              <a:gd name="connsiteY188" fmla="*/ 1664399 h 1684262"/>
              <a:gd name="connsiteX189" fmla="*/ 401901 w 1206260"/>
              <a:gd name="connsiteY189" fmla="*/ 1579817 h 1684262"/>
              <a:gd name="connsiteX190" fmla="*/ 536108 w 1206260"/>
              <a:gd name="connsiteY190" fmla="*/ 1645158 h 1684262"/>
              <a:gd name="connsiteX191" fmla="*/ 536108 w 1206260"/>
              <a:gd name="connsiteY191" fmla="*/ 1644968 h 1684262"/>
              <a:gd name="connsiteX192" fmla="*/ 616785 w 1206260"/>
              <a:gd name="connsiteY192" fmla="*/ 1564196 h 1684262"/>
              <a:gd name="connsiteX193" fmla="*/ 555349 w 1206260"/>
              <a:gd name="connsiteY193" fmla="*/ 1541145 h 1684262"/>
              <a:gd name="connsiteX194" fmla="*/ 638597 w 1206260"/>
              <a:gd name="connsiteY194" fmla="*/ 1493520 h 1684262"/>
              <a:gd name="connsiteX195" fmla="*/ 739848 w 1206260"/>
              <a:gd name="connsiteY195" fmla="*/ 1525715 h 1684262"/>
              <a:gd name="connsiteX196" fmla="*/ 616785 w 1206260"/>
              <a:gd name="connsiteY196" fmla="*/ 1564386 h 1684262"/>
              <a:gd name="connsiteX197" fmla="*/ 616785 w 1206260"/>
              <a:gd name="connsiteY197" fmla="*/ 1564196 h 1684262"/>
              <a:gd name="connsiteX198" fmla="*/ 752231 w 1206260"/>
              <a:gd name="connsiteY198" fmla="*/ 1664779 h 1684262"/>
              <a:gd name="connsiteX199" fmla="*/ 739658 w 1206260"/>
              <a:gd name="connsiteY199" fmla="*/ 1664779 h 1684262"/>
              <a:gd name="connsiteX200" fmla="*/ 731180 w 1206260"/>
              <a:gd name="connsiteY200" fmla="*/ 1664779 h 1684262"/>
              <a:gd name="connsiteX201" fmla="*/ 727561 w 1206260"/>
              <a:gd name="connsiteY201" fmla="*/ 1664779 h 1684262"/>
              <a:gd name="connsiteX202" fmla="*/ 713750 w 1206260"/>
              <a:gd name="connsiteY202" fmla="*/ 1666780 h 1684262"/>
              <a:gd name="connsiteX203" fmla="*/ 704225 w 1206260"/>
              <a:gd name="connsiteY203" fmla="*/ 1665256 h 1684262"/>
              <a:gd name="connsiteX204" fmla="*/ 705558 w 1206260"/>
              <a:gd name="connsiteY204" fmla="*/ 1667733 h 1684262"/>
              <a:gd name="connsiteX205" fmla="*/ 790045 w 1206260"/>
              <a:gd name="connsiteY205" fmla="*/ 1610106 h 1684262"/>
              <a:gd name="connsiteX206" fmla="*/ 752231 w 1206260"/>
              <a:gd name="connsiteY206" fmla="*/ 1664970 h 1684262"/>
              <a:gd name="connsiteX207" fmla="*/ 752231 w 1206260"/>
              <a:gd name="connsiteY207" fmla="*/ 1664779 h 1684262"/>
              <a:gd name="connsiteX208" fmla="*/ 857863 w 1206260"/>
              <a:gd name="connsiteY208" fmla="*/ 1591056 h 1684262"/>
              <a:gd name="connsiteX209" fmla="*/ 838813 w 1206260"/>
              <a:gd name="connsiteY209" fmla="*/ 1568958 h 1684262"/>
              <a:gd name="connsiteX210" fmla="*/ 836146 w 1206260"/>
              <a:gd name="connsiteY210" fmla="*/ 1564291 h 1684262"/>
              <a:gd name="connsiteX211" fmla="*/ 955179 w 1206260"/>
              <a:gd name="connsiteY211" fmla="*/ 1500720 h 1684262"/>
              <a:gd name="connsiteX212" fmla="*/ 1066493 w 1206260"/>
              <a:gd name="connsiteY212" fmla="*/ 1492065 h 1684262"/>
              <a:gd name="connsiteX213" fmla="*/ 857863 w 1206260"/>
              <a:gd name="connsiteY213" fmla="*/ 1591247 h 1684262"/>
              <a:gd name="connsiteX214" fmla="*/ 857863 w 1206260"/>
              <a:gd name="connsiteY214" fmla="*/ 1591056 h 1684262"/>
              <a:gd name="connsiteX215" fmla="*/ 1054979 w 1206260"/>
              <a:gd name="connsiteY215" fmla="*/ 1445037 h 1684262"/>
              <a:gd name="connsiteX216" fmla="*/ 916632 w 1206260"/>
              <a:gd name="connsiteY216" fmla="*/ 1468184 h 1684262"/>
              <a:gd name="connsiteX217" fmla="*/ 1028170 w 1206260"/>
              <a:gd name="connsiteY217" fmla="*/ 1445228 h 1684262"/>
              <a:gd name="connsiteX218" fmla="*/ 1054979 w 1206260"/>
              <a:gd name="connsiteY218" fmla="*/ 1445037 h 1684262"/>
              <a:gd name="connsiteX219" fmla="*/ 862816 w 1206260"/>
              <a:gd name="connsiteY219" fmla="*/ 1410462 h 1684262"/>
              <a:gd name="connsiteX220" fmla="*/ 647551 w 1206260"/>
              <a:gd name="connsiteY220" fmla="*/ 1448562 h 1684262"/>
              <a:gd name="connsiteX221" fmla="*/ 862816 w 1206260"/>
              <a:gd name="connsiteY221" fmla="*/ 1410653 h 1684262"/>
              <a:gd name="connsiteX222" fmla="*/ 862816 w 1206260"/>
              <a:gd name="connsiteY222" fmla="*/ 1410462 h 1684262"/>
              <a:gd name="connsiteX223" fmla="*/ 689842 w 1206260"/>
              <a:gd name="connsiteY223" fmla="*/ 1391412 h 1684262"/>
              <a:gd name="connsiteX224" fmla="*/ 924347 w 1206260"/>
              <a:gd name="connsiteY224" fmla="*/ 1306830 h 1684262"/>
              <a:gd name="connsiteX225" fmla="*/ 689842 w 1206260"/>
              <a:gd name="connsiteY225" fmla="*/ 1391412 h 1684262"/>
              <a:gd name="connsiteX226" fmla="*/ 1162663 w 1206260"/>
              <a:gd name="connsiteY226" fmla="*/ 1057085 h 1684262"/>
              <a:gd name="connsiteX227" fmla="*/ 1148756 w 1206260"/>
              <a:gd name="connsiteY227" fmla="*/ 1134428 h 1684262"/>
              <a:gd name="connsiteX228" fmla="*/ 1066841 w 1206260"/>
              <a:gd name="connsiteY228" fmla="*/ 1139762 h 1684262"/>
              <a:gd name="connsiteX229" fmla="*/ 1035790 w 1206260"/>
              <a:gd name="connsiteY229" fmla="*/ 1087755 h 1684262"/>
              <a:gd name="connsiteX230" fmla="*/ 1162663 w 1206260"/>
              <a:gd name="connsiteY230" fmla="*/ 1057085 h 1684262"/>
              <a:gd name="connsiteX231" fmla="*/ 987913 w 1206260"/>
              <a:gd name="connsiteY231" fmla="*/ 1181170 h 1684262"/>
              <a:gd name="connsiteX232" fmla="*/ 958923 w 1206260"/>
              <a:gd name="connsiteY232" fmla="*/ 1264444 h 1684262"/>
              <a:gd name="connsiteX233" fmla="*/ 905107 w 1206260"/>
              <a:gd name="connsiteY233" fmla="*/ 1118330 h 1684262"/>
              <a:gd name="connsiteX234" fmla="*/ 987913 w 1206260"/>
              <a:gd name="connsiteY234"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283886 w 1206260"/>
              <a:gd name="connsiteY47" fmla="*/ 1268063 h 1684262"/>
              <a:gd name="connsiteX48" fmla="*/ 284934 w 1206260"/>
              <a:gd name="connsiteY48" fmla="*/ 1275207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83886 w 1206260"/>
              <a:gd name="connsiteY47" fmla="*/ 1268063 h 1684262"/>
              <a:gd name="connsiteX48" fmla="*/ 284934 w 1206260"/>
              <a:gd name="connsiteY48" fmla="*/ 1275207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83886 w 1206260"/>
              <a:gd name="connsiteY47" fmla="*/ 1268063 h 1684262"/>
              <a:gd name="connsiteX48" fmla="*/ 270312 w 1206260"/>
              <a:gd name="connsiteY48" fmla="*/ 1289830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64390 w 1206260"/>
              <a:gd name="connsiteY47" fmla="*/ 1236381 h 1684262"/>
              <a:gd name="connsiteX48" fmla="*/ 270312 w 1206260"/>
              <a:gd name="connsiteY48" fmla="*/ 1289830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64390 w 1206260"/>
              <a:gd name="connsiteY47" fmla="*/ 1236381 h 1684262"/>
              <a:gd name="connsiteX48" fmla="*/ 267875 w 1206260"/>
              <a:gd name="connsiteY48" fmla="*/ 1282519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82519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91145 w 1206260"/>
              <a:gd name="connsiteY51" fmla="*/ 129253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48263 w 1206260"/>
              <a:gd name="connsiteY51" fmla="*/ 1308259 h 1684262"/>
              <a:gd name="connsiteX52" fmla="*/ 247691 w 1206260"/>
              <a:gd name="connsiteY52" fmla="*/ 1308735 h 1684262"/>
              <a:gd name="connsiteX53" fmla="*/ 229880 w 1206260"/>
              <a:gd name="connsiteY53" fmla="*/ 1312259 h 1684262"/>
              <a:gd name="connsiteX54" fmla="*/ 146155 w 1206260"/>
              <a:gd name="connsiteY54" fmla="*/ 1230344 h 1684262"/>
              <a:gd name="connsiteX55" fmla="*/ 115389 w 1206260"/>
              <a:gd name="connsiteY55" fmla="*/ 1430369 h 1684262"/>
              <a:gd name="connsiteX56" fmla="*/ 349799 w 1206260"/>
              <a:gd name="connsiteY56" fmla="*/ 1480280 h 1684262"/>
              <a:gd name="connsiteX57" fmla="*/ 299507 w 1206260"/>
              <a:gd name="connsiteY57" fmla="*/ 1464659 h 1684262"/>
              <a:gd name="connsiteX58" fmla="*/ 321034 w 1206260"/>
              <a:gd name="connsiteY58" fmla="*/ 1477042 h 1684262"/>
              <a:gd name="connsiteX59" fmla="*/ 330559 w 1206260"/>
              <a:gd name="connsiteY59" fmla="*/ 1484376 h 1684262"/>
              <a:gd name="connsiteX60" fmla="*/ 388280 w 1206260"/>
              <a:gd name="connsiteY60" fmla="*/ 1545717 h 1684262"/>
              <a:gd name="connsiteX61" fmla="*/ 348847 w 1206260"/>
              <a:gd name="connsiteY61" fmla="*/ 1542479 h 1684262"/>
              <a:gd name="connsiteX62" fmla="*/ 255883 w 1206260"/>
              <a:gd name="connsiteY62" fmla="*/ 1502664 h 1684262"/>
              <a:gd name="connsiteX63" fmla="*/ 255883 w 1206260"/>
              <a:gd name="connsiteY63" fmla="*/ 1502664 h 1684262"/>
              <a:gd name="connsiteX64" fmla="*/ 239976 w 1206260"/>
              <a:gd name="connsiteY64" fmla="*/ 1484281 h 1684262"/>
              <a:gd name="connsiteX65" fmla="*/ 203495 w 1206260"/>
              <a:gd name="connsiteY65" fmla="*/ 1484281 h 1684262"/>
              <a:gd name="connsiteX66" fmla="*/ 187303 w 1206260"/>
              <a:gd name="connsiteY66" fmla="*/ 1499140 h 1684262"/>
              <a:gd name="connsiteX67" fmla="*/ 490674 w 1206260"/>
              <a:gd name="connsiteY67" fmla="*/ 1673352 h 1684262"/>
              <a:gd name="connsiteX68" fmla="*/ 757374 w 1206260"/>
              <a:gd name="connsiteY68" fmla="*/ 1682401 h 1684262"/>
              <a:gd name="connsiteX69" fmla="*/ 988070 w 1206260"/>
              <a:gd name="connsiteY69" fmla="*/ 1594485 h 1684262"/>
              <a:gd name="connsiteX70" fmla="*/ 1152566 w 1206260"/>
              <a:gd name="connsiteY70" fmla="*/ 1394460 h 1684262"/>
              <a:gd name="connsiteX71" fmla="*/ 918822 w 1206260"/>
              <a:gd name="connsiteY71" fmla="*/ 1363507 h 1684262"/>
              <a:gd name="connsiteX72" fmla="*/ 802904 w 1206260"/>
              <a:gd name="connsiteY72" fmla="*/ 1350454 h 1684262"/>
              <a:gd name="connsiteX73" fmla="*/ 841956 w 1206260"/>
              <a:gd name="connsiteY73" fmla="*/ 1326547 h 1684262"/>
              <a:gd name="connsiteX74" fmla="*/ 1018286 w 1206260"/>
              <a:gd name="connsiteY74" fmla="*/ 1315425 h 1684262"/>
              <a:gd name="connsiteX75" fmla="*/ 980354 w 1206260"/>
              <a:gd name="connsiteY75" fmla="*/ 1268921 h 1684262"/>
              <a:gd name="connsiteX76" fmla="*/ 1091488 w 1206260"/>
              <a:gd name="connsiteY76" fmla="*/ 1221043 h 1684262"/>
              <a:gd name="connsiteX77" fmla="*/ 911203 w 1206260"/>
              <a:gd name="connsiteY77" fmla="*/ 1022890 h 1684262"/>
              <a:gd name="connsiteX78" fmla="*/ 1193429 w 1206260"/>
              <a:gd name="connsiteY78" fmla="*/ 899446 h 1684262"/>
              <a:gd name="connsiteX79" fmla="*/ 759089 w 1206260"/>
              <a:gd name="connsiteY79" fmla="*/ 61246 h 1684262"/>
              <a:gd name="connsiteX80" fmla="*/ 720989 w 1206260"/>
              <a:gd name="connsiteY80" fmla="*/ 145828 h 1684262"/>
              <a:gd name="connsiteX81" fmla="*/ 759089 w 1206260"/>
              <a:gd name="connsiteY81" fmla="*/ 61436 h 1684262"/>
              <a:gd name="connsiteX82" fmla="*/ 759089 w 1206260"/>
              <a:gd name="connsiteY82" fmla="*/ 61246 h 1684262"/>
              <a:gd name="connsiteX83" fmla="*/ 363611 w 1206260"/>
              <a:gd name="connsiteY83" fmla="*/ 545783 h 1684262"/>
              <a:gd name="connsiteX84" fmla="*/ 348275 w 1206260"/>
              <a:gd name="connsiteY84" fmla="*/ 553498 h 1684262"/>
              <a:gd name="connsiteX85" fmla="*/ 363611 w 1206260"/>
              <a:gd name="connsiteY85" fmla="*/ 545783 h 1684262"/>
              <a:gd name="connsiteX86" fmla="*/ 232451 w 1206260"/>
              <a:gd name="connsiteY86" fmla="*/ 523113 h 1684262"/>
              <a:gd name="connsiteX87" fmla="*/ 254694 w 1206260"/>
              <a:gd name="connsiteY87" fmla="*/ 664096 h 1684262"/>
              <a:gd name="connsiteX88" fmla="*/ 232451 w 1206260"/>
              <a:gd name="connsiteY88" fmla="*/ 523113 h 1684262"/>
              <a:gd name="connsiteX89" fmla="*/ 340084 w 1206260"/>
              <a:gd name="connsiteY89" fmla="*/ 692277 h 1684262"/>
              <a:gd name="connsiteX90" fmla="*/ 470767 w 1206260"/>
              <a:gd name="connsiteY90" fmla="*/ 684562 h 1684262"/>
              <a:gd name="connsiteX91" fmla="*/ 340084 w 1206260"/>
              <a:gd name="connsiteY91" fmla="*/ 691896 h 1684262"/>
              <a:gd name="connsiteX92" fmla="*/ 340084 w 1206260"/>
              <a:gd name="connsiteY92" fmla="*/ 692277 h 1684262"/>
              <a:gd name="connsiteX93" fmla="*/ 382375 w 1206260"/>
              <a:gd name="connsiteY93" fmla="*/ 615410 h 1684262"/>
              <a:gd name="connsiteX94" fmla="*/ 516868 w 1206260"/>
              <a:gd name="connsiteY94" fmla="*/ 688372 h 1684262"/>
              <a:gd name="connsiteX95" fmla="*/ 382661 w 1206260"/>
              <a:gd name="connsiteY95" fmla="*/ 615029 h 1684262"/>
              <a:gd name="connsiteX96" fmla="*/ 382375 w 1206260"/>
              <a:gd name="connsiteY96" fmla="*/ 615410 h 1684262"/>
              <a:gd name="connsiteX97" fmla="*/ 201400 w 1206260"/>
              <a:gd name="connsiteY97" fmla="*/ 907542 h 1684262"/>
              <a:gd name="connsiteX98" fmla="*/ 163300 w 1206260"/>
              <a:gd name="connsiteY98" fmla="*/ 838295 h 1684262"/>
              <a:gd name="connsiteX99" fmla="*/ 201686 w 1206260"/>
              <a:gd name="connsiteY99" fmla="*/ 907161 h 1684262"/>
              <a:gd name="connsiteX100" fmla="*/ 201400 w 1206260"/>
              <a:gd name="connsiteY100" fmla="*/ 907542 h 1684262"/>
              <a:gd name="connsiteX101" fmla="*/ 97811 w 1206260"/>
              <a:gd name="connsiteY101" fmla="*/ 1285557 h 1684262"/>
              <a:gd name="connsiteX102" fmla="*/ 123279 w 1206260"/>
              <a:gd name="connsiteY102" fmla="*/ 1264178 h 1684262"/>
              <a:gd name="connsiteX103" fmla="*/ 231975 w 1206260"/>
              <a:gd name="connsiteY103" fmla="*/ 1341501 h 1684262"/>
              <a:gd name="connsiteX104" fmla="*/ 97811 w 1206260"/>
              <a:gd name="connsiteY104" fmla="*/ 1285557 h 1684262"/>
              <a:gd name="connsiteX105" fmla="*/ 232928 w 1206260"/>
              <a:gd name="connsiteY105" fmla="*/ 1376077 h 1684262"/>
              <a:gd name="connsiteX106" fmla="*/ 279029 w 1206260"/>
              <a:gd name="connsiteY106" fmla="*/ 1379887 h 1684262"/>
              <a:gd name="connsiteX107" fmla="*/ 232451 w 1206260"/>
              <a:gd name="connsiteY107" fmla="*/ 1376077 h 1684262"/>
              <a:gd name="connsiteX108" fmla="*/ 232928 w 1206260"/>
              <a:gd name="connsiteY108" fmla="*/ 1376077 h 1684262"/>
              <a:gd name="connsiteX109" fmla="*/ 856244 w 1206260"/>
              <a:gd name="connsiteY109" fmla="*/ 715613 h 1684262"/>
              <a:gd name="connsiteX110" fmla="*/ 817635 w 1206260"/>
              <a:gd name="connsiteY110" fmla="*/ 708913 h 1684262"/>
              <a:gd name="connsiteX111" fmla="*/ 721084 w 1206260"/>
              <a:gd name="connsiteY111" fmla="*/ 657225 h 1684262"/>
              <a:gd name="connsiteX112" fmla="*/ 855767 w 1206260"/>
              <a:gd name="connsiteY112" fmla="*/ 715613 h 1684262"/>
              <a:gd name="connsiteX113" fmla="*/ 856244 w 1206260"/>
              <a:gd name="connsiteY113" fmla="*/ 715613 h 1684262"/>
              <a:gd name="connsiteX114" fmla="*/ 663458 w 1206260"/>
              <a:gd name="connsiteY114" fmla="*/ 722662 h 1684262"/>
              <a:gd name="connsiteX115" fmla="*/ 644408 w 1206260"/>
              <a:gd name="connsiteY115" fmla="*/ 807149 h 1684262"/>
              <a:gd name="connsiteX116" fmla="*/ 662981 w 1206260"/>
              <a:gd name="connsiteY116" fmla="*/ 723138 h 1684262"/>
              <a:gd name="connsiteX117" fmla="*/ 663458 w 1206260"/>
              <a:gd name="connsiteY117" fmla="*/ 722662 h 1684262"/>
              <a:gd name="connsiteX118" fmla="*/ 628882 w 1206260"/>
              <a:gd name="connsiteY118" fmla="*/ 753332 h 1684262"/>
              <a:gd name="connsiteX119" fmla="*/ 655742 w 1206260"/>
              <a:gd name="connsiteY119" fmla="*/ 726472 h 1684262"/>
              <a:gd name="connsiteX120" fmla="*/ 628406 w 1206260"/>
              <a:gd name="connsiteY120" fmla="*/ 753332 h 1684262"/>
              <a:gd name="connsiteX121" fmla="*/ 628882 w 1206260"/>
              <a:gd name="connsiteY121" fmla="*/ 753332 h 1684262"/>
              <a:gd name="connsiteX122" fmla="*/ 771090 w 1206260"/>
              <a:gd name="connsiteY122" fmla="*/ 757237 h 1684262"/>
              <a:gd name="connsiteX123" fmla="*/ 690318 w 1206260"/>
              <a:gd name="connsiteY123" fmla="*/ 822579 h 1684262"/>
              <a:gd name="connsiteX124" fmla="*/ 770614 w 1206260"/>
              <a:gd name="connsiteY124" fmla="*/ 757237 h 1684262"/>
              <a:gd name="connsiteX125" fmla="*/ 771090 w 1206260"/>
              <a:gd name="connsiteY125" fmla="*/ 757237 h 1684262"/>
              <a:gd name="connsiteX126" fmla="*/ 759565 w 1206260"/>
              <a:gd name="connsiteY126" fmla="*/ 538162 h 1684262"/>
              <a:gd name="connsiteX127" fmla="*/ 851767 w 1206260"/>
              <a:gd name="connsiteY127" fmla="*/ 480536 h 1684262"/>
              <a:gd name="connsiteX128" fmla="*/ 759089 w 1206260"/>
              <a:gd name="connsiteY128" fmla="*/ 538067 h 1684262"/>
              <a:gd name="connsiteX129" fmla="*/ 759565 w 1206260"/>
              <a:gd name="connsiteY129" fmla="*/ 538162 h 1684262"/>
              <a:gd name="connsiteX130" fmla="*/ 877961 w 1206260"/>
              <a:gd name="connsiteY130" fmla="*/ 342138 h 1684262"/>
              <a:gd name="connsiteX131" fmla="*/ 812619 w 1206260"/>
              <a:gd name="connsiteY131" fmla="*/ 442055 h 1684262"/>
              <a:gd name="connsiteX132" fmla="*/ 877961 w 1206260"/>
              <a:gd name="connsiteY132" fmla="*/ 342138 h 1684262"/>
              <a:gd name="connsiteX133" fmla="*/ 681841 w 1206260"/>
              <a:gd name="connsiteY133" fmla="*/ 323088 h 1684262"/>
              <a:gd name="connsiteX134" fmla="*/ 758803 w 1206260"/>
              <a:gd name="connsiteY134" fmla="*/ 430816 h 1684262"/>
              <a:gd name="connsiteX135" fmla="*/ 643455 w 1206260"/>
              <a:gd name="connsiteY135" fmla="*/ 396145 h 1684262"/>
              <a:gd name="connsiteX136" fmla="*/ 639550 w 1206260"/>
              <a:gd name="connsiteY136" fmla="*/ 438436 h 1684262"/>
              <a:gd name="connsiteX137" fmla="*/ 682127 w 1206260"/>
              <a:gd name="connsiteY137" fmla="*/ 323088 h 1684262"/>
              <a:gd name="connsiteX138" fmla="*/ 681841 w 1206260"/>
              <a:gd name="connsiteY138" fmla="*/ 323088 h 1684262"/>
              <a:gd name="connsiteX139" fmla="*/ 351323 w 1206260"/>
              <a:gd name="connsiteY139" fmla="*/ 219361 h 1684262"/>
              <a:gd name="connsiteX140" fmla="*/ 383994 w 1206260"/>
              <a:gd name="connsiteY140" fmla="*/ 183070 h 1684262"/>
              <a:gd name="connsiteX141" fmla="*/ 403711 w 1206260"/>
              <a:gd name="connsiteY141" fmla="*/ 175069 h 1684262"/>
              <a:gd name="connsiteX142" fmla="*/ 411331 w 1206260"/>
              <a:gd name="connsiteY142" fmla="*/ 176117 h 1684262"/>
              <a:gd name="connsiteX143" fmla="*/ 569351 w 1206260"/>
              <a:gd name="connsiteY143" fmla="*/ 242792 h 1684262"/>
              <a:gd name="connsiteX144" fmla="*/ 569922 w 1206260"/>
              <a:gd name="connsiteY144" fmla="*/ 242792 h 1684262"/>
              <a:gd name="connsiteX145" fmla="*/ 558873 w 1206260"/>
              <a:gd name="connsiteY145" fmla="*/ 299942 h 1684262"/>
              <a:gd name="connsiteX146" fmla="*/ 351609 w 1206260"/>
              <a:gd name="connsiteY146" fmla="*/ 219075 h 1684262"/>
              <a:gd name="connsiteX147" fmla="*/ 351323 w 1206260"/>
              <a:gd name="connsiteY147" fmla="*/ 219361 h 1684262"/>
              <a:gd name="connsiteX148" fmla="*/ 470767 w 1206260"/>
              <a:gd name="connsiteY148" fmla="*/ 361188 h 1684262"/>
              <a:gd name="connsiteX149" fmla="*/ 566874 w 1206260"/>
              <a:gd name="connsiteY149" fmla="*/ 503396 h 1684262"/>
              <a:gd name="connsiteX150" fmla="*/ 470767 w 1206260"/>
              <a:gd name="connsiteY150" fmla="*/ 361188 h 1684262"/>
              <a:gd name="connsiteX151" fmla="*/ 632216 w 1206260"/>
              <a:gd name="connsiteY151" fmla="*/ 453485 h 1684262"/>
              <a:gd name="connsiteX152" fmla="*/ 699367 w 1206260"/>
              <a:gd name="connsiteY152" fmla="*/ 515112 h 1684262"/>
              <a:gd name="connsiteX153" fmla="*/ 759089 w 1206260"/>
              <a:gd name="connsiteY153" fmla="*/ 438055 h 1684262"/>
              <a:gd name="connsiteX154" fmla="*/ 678317 w 1206260"/>
              <a:gd name="connsiteY154" fmla="*/ 611029 h 1684262"/>
              <a:gd name="connsiteX155" fmla="*/ 640217 w 1206260"/>
              <a:gd name="connsiteY155" fmla="*/ 587978 h 1684262"/>
              <a:gd name="connsiteX156" fmla="*/ 632216 w 1206260"/>
              <a:gd name="connsiteY156" fmla="*/ 453581 h 1684262"/>
              <a:gd name="connsiteX157" fmla="*/ 632216 w 1206260"/>
              <a:gd name="connsiteY157" fmla="*/ 453485 h 1684262"/>
              <a:gd name="connsiteX158" fmla="*/ 686032 w 1206260"/>
              <a:gd name="connsiteY158" fmla="*/ 837819 h 1684262"/>
              <a:gd name="connsiteX159" fmla="*/ 628310 w 1206260"/>
              <a:gd name="connsiteY159" fmla="*/ 930116 h 1684262"/>
              <a:gd name="connsiteX160" fmla="*/ 686032 w 1206260"/>
              <a:gd name="connsiteY160" fmla="*/ 837914 h 1684262"/>
              <a:gd name="connsiteX161" fmla="*/ 686032 w 1206260"/>
              <a:gd name="connsiteY161" fmla="*/ 837819 h 1684262"/>
              <a:gd name="connsiteX162" fmla="*/ 743658 w 1206260"/>
              <a:gd name="connsiteY162" fmla="*/ 1291400 h 1684262"/>
              <a:gd name="connsiteX163" fmla="*/ 547634 w 1206260"/>
              <a:gd name="connsiteY163" fmla="*/ 1206818 h 1684262"/>
              <a:gd name="connsiteX164" fmla="*/ 573446 w 1206260"/>
              <a:gd name="connsiteY164" fmla="*/ 1222439 h 1684262"/>
              <a:gd name="connsiteX165" fmla="*/ 603450 w 1206260"/>
              <a:gd name="connsiteY165" fmla="*/ 1227487 h 1684262"/>
              <a:gd name="connsiteX166" fmla="*/ 743658 w 1206260"/>
              <a:gd name="connsiteY166" fmla="*/ 1291495 h 1684262"/>
              <a:gd name="connsiteX167" fmla="*/ 743658 w 1206260"/>
              <a:gd name="connsiteY167" fmla="*/ 1291400 h 1684262"/>
              <a:gd name="connsiteX168" fmla="*/ 578399 w 1206260"/>
              <a:gd name="connsiteY168" fmla="*/ 945452 h 1684262"/>
              <a:gd name="connsiteX169" fmla="*/ 689842 w 1206260"/>
              <a:gd name="connsiteY169" fmla="*/ 1122236 h 1684262"/>
              <a:gd name="connsiteX170" fmla="*/ 578399 w 1206260"/>
              <a:gd name="connsiteY170" fmla="*/ 945547 h 1684262"/>
              <a:gd name="connsiteX171" fmla="*/ 578399 w 1206260"/>
              <a:gd name="connsiteY171" fmla="*/ 945452 h 1684262"/>
              <a:gd name="connsiteX172" fmla="*/ 351609 w 1206260"/>
              <a:gd name="connsiteY172" fmla="*/ 1045464 h 1684262"/>
              <a:gd name="connsiteX173" fmla="*/ 382375 w 1206260"/>
              <a:gd name="connsiteY173" fmla="*/ 887825 h 1684262"/>
              <a:gd name="connsiteX174" fmla="*/ 351609 w 1206260"/>
              <a:gd name="connsiteY174" fmla="*/ 1045559 h 1684262"/>
              <a:gd name="connsiteX175" fmla="*/ 351609 w 1206260"/>
              <a:gd name="connsiteY175" fmla="*/ 1045464 h 1684262"/>
              <a:gd name="connsiteX176" fmla="*/ 420761 w 1206260"/>
              <a:gd name="connsiteY176" fmla="*/ 1018413 h 1684262"/>
              <a:gd name="connsiteX177" fmla="*/ 605260 w 1206260"/>
              <a:gd name="connsiteY177" fmla="*/ 1180338 h 1684262"/>
              <a:gd name="connsiteX178" fmla="*/ 420761 w 1206260"/>
              <a:gd name="connsiteY178" fmla="*/ 1018413 h 1684262"/>
              <a:gd name="connsiteX179" fmla="*/ 366944 w 1206260"/>
              <a:gd name="connsiteY179" fmla="*/ 1414272 h 1684262"/>
              <a:gd name="connsiteX180" fmla="*/ 597640 w 1206260"/>
              <a:gd name="connsiteY180" fmla="*/ 1460468 h 1684262"/>
              <a:gd name="connsiteX181" fmla="*/ 366944 w 1206260"/>
              <a:gd name="connsiteY181" fmla="*/ 1414463 h 1684262"/>
              <a:gd name="connsiteX182" fmla="*/ 366944 w 1206260"/>
              <a:gd name="connsiteY182" fmla="*/ 1414272 h 1684262"/>
              <a:gd name="connsiteX183" fmla="*/ 536108 w 1206260"/>
              <a:gd name="connsiteY183" fmla="*/ 1644968 h 1684262"/>
              <a:gd name="connsiteX184" fmla="*/ 498008 w 1206260"/>
              <a:gd name="connsiteY184" fmla="*/ 1625918 h 1684262"/>
              <a:gd name="connsiteX185" fmla="*/ 471148 w 1206260"/>
              <a:gd name="connsiteY185" fmla="*/ 1618202 h 1684262"/>
              <a:gd name="connsiteX186" fmla="*/ 471148 w 1206260"/>
              <a:gd name="connsiteY186" fmla="*/ 1664399 h 1684262"/>
              <a:gd name="connsiteX187" fmla="*/ 401901 w 1206260"/>
              <a:gd name="connsiteY187" fmla="*/ 1579817 h 1684262"/>
              <a:gd name="connsiteX188" fmla="*/ 536108 w 1206260"/>
              <a:gd name="connsiteY188" fmla="*/ 1645158 h 1684262"/>
              <a:gd name="connsiteX189" fmla="*/ 536108 w 1206260"/>
              <a:gd name="connsiteY189" fmla="*/ 1644968 h 1684262"/>
              <a:gd name="connsiteX190" fmla="*/ 616785 w 1206260"/>
              <a:gd name="connsiteY190" fmla="*/ 1564196 h 1684262"/>
              <a:gd name="connsiteX191" fmla="*/ 555349 w 1206260"/>
              <a:gd name="connsiteY191" fmla="*/ 1541145 h 1684262"/>
              <a:gd name="connsiteX192" fmla="*/ 638597 w 1206260"/>
              <a:gd name="connsiteY192" fmla="*/ 1493520 h 1684262"/>
              <a:gd name="connsiteX193" fmla="*/ 739848 w 1206260"/>
              <a:gd name="connsiteY193" fmla="*/ 1525715 h 1684262"/>
              <a:gd name="connsiteX194" fmla="*/ 616785 w 1206260"/>
              <a:gd name="connsiteY194" fmla="*/ 1564386 h 1684262"/>
              <a:gd name="connsiteX195" fmla="*/ 616785 w 1206260"/>
              <a:gd name="connsiteY195" fmla="*/ 1564196 h 1684262"/>
              <a:gd name="connsiteX196" fmla="*/ 752231 w 1206260"/>
              <a:gd name="connsiteY196" fmla="*/ 1664779 h 1684262"/>
              <a:gd name="connsiteX197" fmla="*/ 739658 w 1206260"/>
              <a:gd name="connsiteY197" fmla="*/ 1664779 h 1684262"/>
              <a:gd name="connsiteX198" fmla="*/ 731180 w 1206260"/>
              <a:gd name="connsiteY198" fmla="*/ 1664779 h 1684262"/>
              <a:gd name="connsiteX199" fmla="*/ 727561 w 1206260"/>
              <a:gd name="connsiteY199" fmla="*/ 1664779 h 1684262"/>
              <a:gd name="connsiteX200" fmla="*/ 713750 w 1206260"/>
              <a:gd name="connsiteY200" fmla="*/ 1666780 h 1684262"/>
              <a:gd name="connsiteX201" fmla="*/ 704225 w 1206260"/>
              <a:gd name="connsiteY201" fmla="*/ 1665256 h 1684262"/>
              <a:gd name="connsiteX202" fmla="*/ 705558 w 1206260"/>
              <a:gd name="connsiteY202" fmla="*/ 1667733 h 1684262"/>
              <a:gd name="connsiteX203" fmla="*/ 790045 w 1206260"/>
              <a:gd name="connsiteY203" fmla="*/ 1610106 h 1684262"/>
              <a:gd name="connsiteX204" fmla="*/ 752231 w 1206260"/>
              <a:gd name="connsiteY204" fmla="*/ 1664970 h 1684262"/>
              <a:gd name="connsiteX205" fmla="*/ 752231 w 1206260"/>
              <a:gd name="connsiteY205" fmla="*/ 1664779 h 1684262"/>
              <a:gd name="connsiteX206" fmla="*/ 857863 w 1206260"/>
              <a:gd name="connsiteY206" fmla="*/ 1591056 h 1684262"/>
              <a:gd name="connsiteX207" fmla="*/ 838813 w 1206260"/>
              <a:gd name="connsiteY207" fmla="*/ 1568958 h 1684262"/>
              <a:gd name="connsiteX208" fmla="*/ 836146 w 1206260"/>
              <a:gd name="connsiteY208" fmla="*/ 1564291 h 1684262"/>
              <a:gd name="connsiteX209" fmla="*/ 955179 w 1206260"/>
              <a:gd name="connsiteY209" fmla="*/ 1500720 h 1684262"/>
              <a:gd name="connsiteX210" fmla="*/ 1066493 w 1206260"/>
              <a:gd name="connsiteY210" fmla="*/ 1492065 h 1684262"/>
              <a:gd name="connsiteX211" fmla="*/ 857863 w 1206260"/>
              <a:gd name="connsiteY211" fmla="*/ 1591247 h 1684262"/>
              <a:gd name="connsiteX212" fmla="*/ 857863 w 1206260"/>
              <a:gd name="connsiteY212" fmla="*/ 1591056 h 1684262"/>
              <a:gd name="connsiteX213" fmla="*/ 1054979 w 1206260"/>
              <a:gd name="connsiteY213" fmla="*/ 1445037 h 1684262"/>
              <a:gd name="connsiteX214" fmla="*/ 916632 w 1206260"/>
              <a:gd name="connsiteY214" fmla="*/ 1468184 h 1684262"/>
              <a:gd name="connsiteX215" fmla="*/ 1028170 w 1206260"/>
              <a:gd name="connsiteY215" fmla="*/ 1445228 h 1684262"/>
              <a:gd name="connsiteX216" fmla="*/ 1054979 w 1206260"/>
              <a:gd name="connsiteY216" fmla="*/ 1445037 h 1684262"/>
              <a:gd name="connsiteX217" fmla="*/ 862816 w 1206260"/>
              <a:gd name="connsiteY217" fmla="*/ 1410462 h 1684262"/>
              <a:gd name="connsiteX218" fmla="*/ 647551 w 1206260"/>
              <a:gd name="connsiteY218" fmla="*/ 1448562 h 1684262"/>
              <a:gd name="connsiteX219" fmla="*/ 862816 w 1206260"/>
              <a:gd name="connsiteY219" fmla="*/ 1410653 h 1684262"/>
              <a:gd name="connsiteX220" fmla="*/ 862816 w 1206260"/>
              <a:gd name="connsiteY220" fmla="*/ 1410462 h 1684262"/>
              <a:gd name="connsiteX221" fmla="*/ 689842 w 1206260"/>
              <a:gd name="connsiteY221" fmla="*/ 1391412 h 1684262"/>
              <a:gd name="connsiteX222" fmla="*/ 924347 w 1206260"/>
              <a:gd name="connsiteY222" fmla="*/ 1306830 h 1684262"/>
              <a:gd name="connsiteX223" fmla="*/ 689842 w 1206260"/>
              <a:gd name="connsiteY223" fmla="*/ 1391412 h 1684262"/>
              <a:gd name="connsiteX224" fmla="*/ 1162663 w 1206260"/>
              <a:gd name="connsiteY224" fmla="*/ 1057085 h 1684262"/>
              <a:gd name="connsiteX225" fmla="*/ 1148756 w 1206260"/>
              <a:gd name="connsiteY225" fmla="*/ 1134428 h 1684262"/>
              <a:gd name="connsiteX226" fmla="*/ 1066841 w 1206260"/>
              <a:gd name="connsiteY226" fmla="*/ 1139762 h 1684262"/>
              <a:gd name="connsiteX227" fmla="*/ 1035790 w 1206260"/>
              <a:gd name="connsiteY227" fmla="*/ 1087755 h 1684262"/>
              <a:gd name="connsiteX228" fmla="*/ 1162663 w 1206260"/>
              <a:gd name="connsiteY228" fmla="*/ 1057085 h 1684262"/>
              <a:gd name="connsiteX229" fmla="*/ 987913 w 1206260"/>
              <a:gd name="connsiteY229" fmla="*/ 1181170 h 1684262"/>
              <a:gd name="connsiteX230" fmla="*/ 958923 w 1206260"/>
              <a:gd name="connsiteY230" fmla="*/ 1264444 h 1684262"/>
              <a:gd name="connsiteX231" fmla="*/ 905107 w 1206260"/>
              <a:gd name="connsiteY231" fmla="*/ 1118330 h 1684262"/>
              <a:gd name="connsiteX232" fmla="*/ 987913 w 1206260"/>
              <a:gd name="connsiteY232"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8263 w 1206260"/>
              <a:gd name="connsiteY51" fmla="*/ 1308259 h 1684262"/>
              <a:gd name="connsiteX52" fmla="*/ 247691 w 1206260"/>
              <a:gd name="connsiteY52" fmla="*/ 1308735 h 1684262"/>
              <a:gd name="connsiteX53" fmla="*/ 229880 w 1206260"/>
              <a:gd name="connsiteY53" fmla="*/ 1312259 h 1684262"/>
              <a:gd name="connsiteX54" fmla="*/ 146155 w 1206260"/>
              <a:gd name="connsiteY54" fmla="*/ 1230344 h 1684262"/>
              <a:gd name="connsiteX55" fmla="*/ 115389 w 1206260"/>
              <a:gd name="connsiteY55" fmla="*/ 1430369 h 1684262"/>
              <a:gd name="connsiteX56" fmla="*/ 349799 w 1206260"/>
              <a:gd name="connsiteY56" fmla="*/ 1480280 h 1684262"/>
              <a:gd name="connsiteX57" fmla="*/ 299507 w 1206260"/>
              <a:gd name="connsiteY57" fmla="*/ 1464659 h 1684262"/>
              <a:gd name="connsiteX58" fmla="*/ 321034 w 1206260"/>
              <a:gd name="connsiteY58" fmla="*/ 1477042 h 1684262"/>
              <a:gd name="connsiteX59" fmla="*/ 330559 w 1206260"/>
              <a:gd name="connsiteY59" fmla="*/ 1484376 h 1684262"/>
              <a:gd name="connsiteX60" fmla="*/ 388280 w 1206260"/>
              <a:gd name="connsiteY60" fmla="*/ 1545717 h 1684262"/>
              <a:gd name="connsiteX61" fmla="*/ 348847 w 1206260"/>
              <a:gd name="connsiteY61" fmla="*/ 1542479 h 1684262"/>
              <a:gd name="connsiteX62" fmla="*/ 255883 w 1206260"/>
              <a:gd name="connsiteY62" fmla="*/ 1502664 h 1684262"/>
              <a:gd name="connsiteX63" fmla="*/ 255883 w 1206260"/>
              <a:gd name="connsiteY63" fmla="*/ 1502664 h 1684262"/>
              <a:gd name="connsiteX64" fmla="*/ 239976 w 1206260"/>
              <a:gd name="connsiteY64" fmla="*/ 1484281 h 1684262"/>
              <a:gd name="connsiteX65" fmla="*/ 203495 w 1206260"/>
              <a:gd name="connsiteY65" fmla="*/ 1484281 h 1684262"/>
              <a:gd name="connsiteX66" fmla="*/ 187303 w 1206260"/>
              <a:gd name="connsiteY66" fmla="*/ 1499140 h 1684262"/>
              <a:gd name="connsiteX67" fmla="*/ 490674 w 1206260"/>
              <a:gd name="connsiteY67" fmla="*/ 1673352 h 1684262"/>
              <a:gd name="connsiteX68" fmla="*/ 757374 w 1206260"/>
              <a:gd name="connsiteY68" fmla="*/ 1682401 h 1684262"/>
              <a:gd name="connsiteX69" fmla="*/ 988070 w 1206260"/>
              <a:gd name="connsiteY69" fmla="*/ 1594485 h 1684262"/>
              <a:gd name="connsiteX70" fmla="*/ 1152566 w 1206260"/>
              <a:gd name="connsiteY70" fmla="*/ 1394460 h 1684262"/>
              <a:gd name="connsiteX71" fmla="*/ 918822 w 1206260"/>
              <a:gd name="connsiteY71" fmla="*/ 1363507 h 1684262"/>
              <a:gd name="connsiteX72" fmla="*/ 802904 w 1206260"/>
              <a:gd name="connsiteY72" fmla="*/ 1350454 h 1684262"/>
              <a:gd name="connsiteX73" fmla="*/ 841956 w 1206260"/>
              <a:gd name="connsiteY73" fmla="*/ 1326547 h 1684262"/>
              <a:gd name="connsiteX74" fmla="*/ 1018286 w 1206260"/>
              <a:gd name="connsiteY74" fmla="*/ 1315425 h 1684262"/>
              <a:gd name="connsiteX75" fmla="*/ 980354 w 1206260"/>
              <a:gd name="connsiteY75" fmla="*/ 1268921 h 1684262"/>
              <a:gd name="connsiteX76" fmla="*/ 1091488 w 1206260"/>
              <a:gd name="connsiteY76" fmla="*/ 1221043 h 1684262"/>
              <a:gd name="connsiteX77" fmla="*/ 911203 w 1206260"/>
              <a:gd name="connsiteY77" fmla="*/ 1022890 h 1684262"/>
              <a:gd name="connsiteX78" fmla="*/ 1193429 w 1206260"/>
              <a:gd name="connsiteY78" fmla="*/ 899446 h 1684262"/>
              <a:gd name="connsiteX79" fmla="*/ 759089 w 1206260"/>
              <a:gd name="connsiteY79" fmla="*/ 61246 h 1684262"/>
              <a:gd name="connsiteX80" fmla="*/ 720989 w 1206260"/>
              <a:gd name="connsiteY80" fmla="*/ 145828 h 1684262"/>
              <a:gd name="connsiteX81" fmla="*/ 759089 w 1206260"/>
              <a:gd name="connsiteY81" fmla="*/ 61436 h 1684262"/>
              <a:gd name="connsiteX82" fmla="*/ 759089 w 1206260"/>
              <a:gd name="connsiteY82" fmla="*/ 61246 h 1684262"/>
              <a:gd name="connsiteX83" fmla="*/ 363611 w 1206260"/>
              <a:gd name="connsiteY83" fmla="*/ 545783 h 1684262"/>
              <a:gd name="connsiteX84" fmla="*/ 348275 w 1206260"/>
              <a:gd name="connsiteY84" fmla="*/ 553498 h 1684262"/>
              <a:gd name="connsiteX85" fmla="*/ 363611 w 1206260"/>
              <a:gd name="connsiteY85" fmla="*/ 545783 h 1684262"/>
              <a:gd name="connsiteX86" fmla="*/ 232451 w 1206260"/>
              <a:gd name="connsiteY86" fmla="*/ 523113 h 1684262"/>
              <a:gd name="connsiteX87" fmla="*/ 254694 w 1206260"/>
              <a:gd name="connsiteY87" fmla="*/ 664096 h 1684262"/>
              <a:gd name="connsiteX88" fmla="*/ 232451 w 1206260"/>
              <a:gd name="connsiteY88" fmla="*/ 523113 h 1684262"/>
              <a:gd name="connsiteX89" fmla="*/ 340084 w 1206260"/>
              <a:gd name="connsiteY89" fmla="*/ 692277 h 1684262"/>
              <a:gd name="connsiteX90" fmla="*/ 470767 w 1206260"/>
              <a:gd name="connsiteY90" fmla="*/ 684562 h 1684262"/>
              <a:gd name="connsiteX91" fmla="*/ 340084 w 1206260"/>
              <a:gd name="connsiteY91" fmla="*/ 691896 h 1684262"/>
              <a:gd name="connsiteX92" fmla="*/ 340084 w 1206260"/>
              <a:gd name="connsiteY92" fmla="*/ 692277 h 1684262"/>
              <a:gd name="connsiteX93" fmla="*/ 382375 w 1206260"/>
              <a:gd name="connsiteY93" fmla="*/ 615410 h 1684262"/>
              <a:gd name="connsiteX94" fmla="*/ 516868 w 1206260"/>
              <a:gd name="connsiteY94" fmla="*/ 688372 h 1684262"/>
              <a:gd name="connsiteX95" fmla="*/ 382661 w 1206260"/>
              <a:gd name="connsiteY95" fmla="*/ 615029 h 1684262"/>
              <a:gd name="connsiteX96" fmla="*/ 382375 w 1206260"/>
              <a:gd name="connsiteY96" fmla="*/ 615410 h 1684262"/>
              <a:gd name="connsiteX97" fmla="*/ 201400 w 1206260"/>
              <a:gd name="connsiteY97" fmla="*/ 907542 h 1684262"/>
              <a:gd name="connsiteX98" fmla="*/ 163300 w 1206260"/>
              <a:gd name="connsiteY98" fmla="*/ 838295 h 1684262"/>
              <a:gd name="connsiteX99" fmla="*/ 201686 w 1206260"/>
              <a:gd name="connsiteY99" fmla="*/ 907161 h 1684262"/>
              <a:gd name="connsiteX100" fmla="*/ 201400 w 1206260"/>
              <a:gd name="connsiteY100" fmla="*/ 907542 h 1684262"/>
              <a:gd name="connsiteX101" fmla="*/ 97811 w 1206260"/>
              <a:gd name="connsiteY101" fmla="*/ 1285557 h 1684262"/>
              <a:gd name="connsiteX102" fmla="*/ 123279 w 1206260"/>
              <a:gd name="connsiteY102" fmla="*/ 1264178 h 1684262"/>
              <a:gd name="connsiteX103" fmla="*/ 231975 w 1206260"/>
              <a:gd name="connsiteY103" fmla="*/ 1341501 h 1684262"/>
              <a:gd name="connsiteX104" fmla="*/ 97811 w 1206260"/>
              <a:gd name="connsiteY104" fmla="*/ 1285557 h 1684262"/>
              <a:gd name="connsiteX105" fmla="*/ 232928 w 1206260"/>
              <a:gd name="connsiteY105" fmla="*/ 1376077 h 1684262"/>
              <a:gd name="connsiteX106" fmla="*/ 279029 w 1206260"/>
              <a:gd name="connsiteY106" fmla="*/ 1379887 h 1684262"/>
              <a:gd name="connsiteX107" fmla="*/ 232451 w 1206260"/>
              <a:gd name="connsiteY107" fmla="*/ 1376077 h 1684262"/>
              <a:gd name="connsiteX108" fmla="*/ 232928 w 1206260"/>
              <a:gd name="connsiteY108" fmla="*/ 1376077 h 1684262"/>
              <a:gd name="connsiteX109" fmla="*/ 856244 w 1206260"/>
              <a:gd name="connsiteY109" fmla="*/ 715613 h 1684262"/>
              <a:gd name="connsiteX110" fmla="*/ 817635 w 1206260"/>
              <a:gd name="connsiteY110" fmla="*/ 708913 h 1684262"/>
              <a:gd name="connsiteX111" fmla="*/ 721084 w 1206260"/>
              <a:gd name="connsiteY111" fmla="*/ 657225 h 1684262"/>
              <a:gd name="connsiteX112" fmla="*/ 855767 w 1206260"/>
              <a:gd name="connsiteY112" fmla="*/ 715613 h 1684262"/>
              <a:gd name="connsiteX113" fmla="*/ 856244 w 1206260"/>
              <a:gd name="connsiteY113" fmla="*/ 715613 h 1684262"/>
              <a:gd name="connsiteX114" fmla="*/ 663458 w 1206260"/>
              <a:gd name="connsiteY114" fmla="*/ 722662 h 1684262"/>
              <a:gd name="connsiteX115" fmla="*/ 644408 w 1206260"/>
              <a:gd name="connsiteY115" fmla="*/ 807149 h 1684262"/>
              <a:gd name="connsiteX116" fmla="*/ 662981 w 1206260"/>
              <a:gd name="connsiteY116" fmla="*/ 723138 h 1684262"/>
              <a:gd name="connsiteX117" fmla="*/ 663458 w 1206260"/>
              <a:gd name="connsiteY117" fmla="*/ 722662 h 1684262"/>
              <a:gd name="connsiteX118" fmla="*/ 628882 w 1206260"/>
              <a:gd name="connsiteY118" fmla="*/ 753332 h 1684262"/>
              <a:gd name="connsiteX119" fmla="*/ 655742 w 1206260"/>
              <a:gd name="connsiteY119" fmla="*/ 726472 h 1684262"/>
              <a:gd name="connsiteX120" fmla="*/ 628406 w 1206260"/>
              <a:gd name="connsiteY120" fmla="*/ 753332 h 1684262"/>
              <a:gd name="connsiteX121" fmla="*/ 628882 w 1206260"/>
              <a:gd name="connsiteY121" fmla="*/ 753332 h 1684262"/>
              <a:gd name="connsiteX122" fmla="*/ 771090 w 1206260"/>
              <a:gd name="connsiteY122" fmla="*/ 757237 h 1684262"/>
              <a:gd name="connsiteX123" fmla="*/ 690318 w 1206260"/>
              <a:gd name="connsiteY123" fmla="*/ 822579 h 1684262"/>
              <a:gd name="connsiteX124" fmla="*/ 770614 w 1206260"/>
              <a:gd name="connsiteY124" fmla="*/ 757237 h 1684262"/>
              <a:gd name="connsiteX125" fmla="*/ 771090 w 1206260"/>
              <a:gd name="connsiteY125" fmla="*/ 757237 h 1684262"/>
              <a:gd name="connsiteX126" fmla="*/ 759565 w 1206260"/>
              <a:gd name="connsiteY126" fmla="*/ 538162 h 1684262"/>
              <a:gd name="connsiteX127" fmla="*/ 851767 w 1206260"/>
              <a:gd name="connsiteY127" fmla="*/ 480536 h 1684262"/>
              <a:gd name="connsiteX128" fmla="*/ 759089 w 1206260"/>
              <a:gd name="connsiteY128" fmla="*/ 538067 h 1684262"/>
              <a:gd name="connsiteX129" fmla="*/ 759565 w 1206260"/>
              <a:gd name="connsiteY129" fmla="*/ 538162 h 1684262"/>
              <a:gd name="connsiteX130" fmla="*/ 877961 w 1206260"/>
              <a:gd name="connsiteY130" fmla="*/ 342138 h 1684262"/>
              <a:gd name="connsiteX131" fmla="*/ 812619 w 1206260"/>
              <a:gd name="connsiteY131" fmla="*/ 442055 h 1684262"/>
              <a:gd name="connsiteX132" fmla="*/ 877961 w 1206260"/>
              <a:gd name="connsiteY132" fmla="*/ 342138 h 1684262"/>
              <a:gd name="connsiteX133" fmla="*/ 681841 w 1206260"/>
              <a:gd name="connsiteY133" fmla="*/ 323088 h 1684262"/>
              <a:gd name="connsiteX134" fmla="*/ 758803 w 1206260"/>
              <a:gd name="connsiteY134" fmla="*/ 430816 h 1684262"/>
              <a:gd name="connsiteX135" fmla="*/ 643455 w 1206260"/>
              <a:gd name="connsiteY135" fmla="*/ 396145 h 1684262"/>
              <a:gd name="connsiteX136" fmla="*/ 639550 w 1206260"/>
              <a:gd name="connsiteY136" fmla="*/ 438436 h 1684262"/>
              <a:gd name="connsiteX137" fmla="*/ 682127 w 1206260"/>
              <a:gd name="connsiteY137" fmla="*/ 323088 h 1684262"/>
              <a:gd name="connsiteX138" fmla="*/ 681841 w 1206260"/>
              <a:gd name="connsiteY138" fmla="*/ 323088 h 1684262"/>
              <a:gd name="connsiteX139" fmla="*/ 351323 w 1206260"/>
              <a:gd name="connsiteY139" fmla="*/ 219361 h 1684262"/>
              <a:gd name="connsiteX140" fmla="*/ 383994 w 1206260"/>
              <a:gd name="connsiteY140" fmla="*/ 183070 h 1684262"/>
              <a:gd name="connsiteX141" fmla="*/ 403711 w 1206260"/>
              <a:gd name="connsiteY141" fmla="*/ 175069 h 1684262"/>
              <a:gd name="connsiteX142" fmla="*/ 411331 w 1206260"/>
              <a:gd name="connsiteY142" fmla="*/ 176117 h 1684262"/>
              <a:gd name="connsiteX143" fmla="*/ 569351 w 1206260"/>
              <a:gd name="connsiteY143" fmla="*/ 242792 h 1684262"/>
              <a:gd name="connsiteX144" fmla="*/ 569922 w 1206260"/>
              <a:gd name="connsiteY144" fmla="*/ 242792 h 1684262"/>
              <a:gd name="connsiteX145" fmla="*/ 558873 w 1206260"/>
              <a:gd name="connsiteY145" fmla="*/ 299942 h 1684262"/>
              <a:gd name="connsiteX146" fmla="*/ 351609 w 1206260"/>
              <a:gd name="connsiteY146" fmla="*/ 219075 h 1684262"/>
              <a:gd name="connsiteX147" fmla="*/ 351323 w 1206260"/>
              <a:gd name="connsiteY147" fmla="*/ 219361 h 1684262"/>
              <a:gd name="connsiteX148" fmla="*/ 470767 w 1206260"/>
              <a:gd name="connsiteY148" fmla="*/ 361188 h 1684262"/>
              <a:gd name="connsiteX149" fmla="*/ 566874 w 1206260"/>
              <a:gd name="connsiteY149" fmla="*/ 503396 h 1684262"/>
              <a:gd name="connsiteX150" fmla="*/ 470767 w 1206260"/>
              <a:gd name="connsiteY150" fmla="*/ 361188 h 1684262"/>
              <a:gd name="connsiteX151" fmla="*/ 632216 w 1206260"/>
              <a:gd name="connsiteY151" fmla="*/ 453485 h 1684262"/>
              <a:gd name="connsiteX152" fmla="*/ 699367 w 1206260"/>
              <a:gd name="connsiteY152" fmla="*/ 515112 h 1684262"/>
              <a:gd name="connsiteX153" fmla="*/ 759089 w 1206260"/>
              <a:gd name="connsiteY153" fmla="*/ 438055 h 1684262"/>
              <a:gd name="connsiteX154" fmla="*/ 678317 w 1206260"/>
              <a:gd name="connsiteY154" fmla="*/ 611029 h 1684262"/>
              <a:gd name="connsiteX155" fmla="*/ 640217 w 1206260"/>
              <a:gd name="connsiteY155" fmla="*/ 587978 h 1684262"/>
              <a:gd name="connsiteX156" fmla="*/ 632216 w 1206260"/>
              <a:gd name="connsiteY156" fmla="*/ 453581 h 1684262"/>
              <a:gd name="connsiteX157" fmla="*/ 632216 w 1206260"/>
              <a:gd name="connsiteY157" fmla="*/ 453485 h 1684262"/>
              <a:gd name="connsiteX158" fmla="*/ 686032 w 1206260"/>
              <a:gd name="connsiteY158" fmla="*/ 837819 h 1684262"/>
              <a:gd name="connsiteX159" fmla="*/ 628310 w 1206260"/>
              <a:gd name="connsiteY159" fmla="*/ 930116 h 1684262"/>
              <a:gd name="connsiteX160" fmla="*/ 686032 w 1206260"/>
              <a:gd name="connsiteY160" fmla="*/ 837914 h 1684262"/>
              <a:gd name="connsiteX161" fmla="*/ 686032 w 1206260"/>
              <a:gd name="connsiteY161" fmla="*/ 837819 h 1684262"/>
              <a:gd name="connsiteX162" fmla="*/ 743658 w 1206260"/>
              <a:gd name="connsiteY162" fmla="*/ 1291400 h 1684262"/>
              <a:gd name="connsiteX163" fmla="*/ 547634 w 1206260"/>
              <a:gd name="connsiteY163" fmla="*/ 1206818 h 1684262"/>
              <a:gd name="connsiteX164" fmla="*/ 573446 w 1206260"/>
              <a:gd name="connsiteY164" fmla="*/ 1222439 h 1684262"/>
              <a:gd name="connsiteX165" fmla="*/ 603450 w 1206260"/>
              <a:gd name="connsiteY165" fmla="*/ 1227487 h 1684262"/>
              <a:gd name="connsiteX166" fmla="*/ 743658 w 1206260"/>
              <a:gd name="connsiteY166" fmla="*/ 1291495 h 1684262"/>
              <a:gd name="connsiteX167" fmla="*/ 743658 w 1206260"/>
              <a:gd name="connsiteY167" fmla="*/ 1291400 h 1684262"/>
              <a:gd name="connsiteX168" fmla="*/ 578399 w 1206260"/>
              <a:gd name="connsiteY168" fmla="*/ 945452 h 1684262"/>
              <a:gd name="connsiteX169" fmla="*/ 689842 w 1206260"/>
              <a:gd name="connsiteY169" fmla="*/ 1122236 h 1684262"/>
              <a:gd name="connsiteX170" fmla="*/ 578399 w 1206260"/>
              <a:gd name="connsiteY170" fmla="*/ 945547 h 1684262"/>
              <a:gd name="connsiteX171" fmla="*/ 578399 w 1206260"/>
              <a:gd name="connsiteY171" fmla="*/ 945452 h 1684262"/>
              <a:gd name="connsiteX172" fmla="*/ 351609 w 1206260"/>
              <a:gd name="connsiteY172" fmla="*/ 1045464 h 1684262"/>
              <a:gd name="connsiteX173" fmla="*/ 382375 w 1206260"/>
              <a:gd name="connsiteY173" fmla="*/ 887825 h 1684262"/>
              <a:gd name="connsiteX174" fmla="*/ 351609 w 1206260"/>
              <a:gd name="connsiteY174" fmla="*/ 1045559 h 1684262"/>
              <a:gd name="connsiteX175" fmla="*/ 351609 w 1206260"/>
              <a:gd name="connsiteY175" fmla="*/ 1045464 h 1684262"/>
              <a:gd name="connsiteX176" fmla="*/ 420761 w 1206260"/>
              <a:gd name="connsiteY176" fmla="*/ 1018413 h 1684262"/>
              <a:gd name="connsiteX177" fmla="*/ 605260 w 1206260"/>
              <a:gd name="connsiteY177" fmla="*/ 1180338 h 1684262"/>
              <a:gd name="connsiteX178" fmla="*/ 420761 w 1206260"/>
              <a:gd name="connsiteY178" fmla="*/ 1018413 h 1684262"/>
              <a:gd name="connsiteX179" fmla="*/ 366944 w 1206260"/>
              <a:gd name="connsiteY179" fmla="*/ 1414272 h 1684262"/>
              <a:gd name="connsiteX180" fmla="*/ 597640 w 1206260"/>
              <a:gd name="connsiteY180" fmla="*/ 1460468 h 1684262"/>
              <a:gd name="connsiteX181" fmla="*/ 366944 w 1206260"/>
              <a:gd name="connsiteY181" fmla="*/ 1414463 h 1684262"/>
              <a:gd name="connsiteX182" fmla="*/ 366944 w 1206260"/>
              <a:gd name="connsiteY182" fmla="*/ 1414272 h 1684262"/>
              <a:gd name="connsiteX183" fmla="*/ 536108 w 1206260"/>
              <a:gd name="connsiteY183" fmla="*/ 1644968 h 1684262"/>
              <a:gd name="connsiteX184" fmla="*/ 498008 w 1206260"/>
              <a:gd name="connsiteY184" fmla="*/ 1625918 h 1684262"/>
              <a:gd name="connsiteX185" fmla="*/ 471148 w 1206260"/>
              <a:gd name="connsiteY185" fmla="*/ 1618202 h 1684262"/>
              <a:gd name="connsiteX186" fmla="*/ 471148 w 1206260"/>
              <a:gd name="connsiteY186" fmla="*/ 1664399 h 1684262"/>
              <a:gd name="connsiteX187" fmla="*/ 401901 w 1206260"/>
              <a:gd name="connsiteY187" fmla="*/ 1579817 h 1684262"/>
              <a:gd name="connsiteX188" fmla="*/ 536108 w 1206260"/>
              <a:gd name="connsiteY188" fmla="*/ 1645158 h 1684262"/>
              <a:gd name="connsiteX189" fmla="*/ 536108 w 1206260"/>
              <a:gd name="connsiteY189" fmla="*/ 1644968 h 1684262"/>
              <a:gd name="connsiteX190" fmla="*/ 616785 w 1206260"/>
              <a:gd name="connsiteY190" fmla="*/ 1564196 h 1684262"/>
              <a:gd name="connsiteX191" fmla="*/ 555349 w 1206260"/>
              <a:gd name="connsiteY191" fmla="*/ 1541145 h 1684262"/>
              <a:gd name="connsiteX192" fmla="*/ 638597 w 1206260"/>
              <a:gd name="connsiteY192" fmla="*/ 1493520 h 1684262"/>
              <a:gd name="connsiteX193" fmla="*/ 739848 w 1206260"/>
              <a:gd name="connsiteY193" fmla="*/ 1525715 h 1684262"/>
              <a:gd name="connsiteX194" fmla="*/ 616785 w 1206260"/>
              <a:gd name="connsiteY194" fmla="*/ 1564386 h 1684262"/>
              <a:gd name="connsiteX195" fmla="*/ 616785 w 1206260"/>
              <a:gd name="connsiteY195" fmla="*/ 1564196 h 1684262"/>
              <a:gd name="connsiteX196" fmla="*/ 752231 w 1206260"/>
              <a:gd name="connsiteY196" fmla="*/ 1664779 h 1684262"/>
              <a:gd name="connsiteX197" fmla="*/ 739658 w 1206260"/>
              <a:gd name="connsiteY197" fmla="*/ 1664779 h 1684262"/>
              <a:gd name="connsiteX198" fmla="*/ 731180 w 1206260"/>
              <a:gd name="connsiteY198" fmla="*/ 1664779 h 1684262"/>
              <a:gd name="connsiteX199" fmla="*/ 727561 w 1206260"/>
              <a:gd name="connsiteY199" fmla="*/ 1664779 h 1684262"/>
              <a:gd name="connsiteX200" fmla="*/ 713750 w 1206260"/>
              <a:gd name="connsiteY200" fmla="*/ 1666780 h 1684262"/>
              <a:gd name="connsiteX201" fmla="*/ 704225 w 1206260"/>
              <a:gd name="connsiteY201" fmla="*/ 1665256 h 1684262"/>
              <a:gd name="connsiteX202" fmla="*/ 705558 w 1206260"/>
              <a:gd name="connsiteY202" fmla="*/ 1667733 h 1684262"/>
              <a:gd name="connsiteX203" fmla="*/ 790045 w 1206260"/>
              <a:gd name="connsiteY203" fmla="*/ 1610106 h 1684262"/>
              <a:gd name="connsiteX204" fmla="*/ 752231 w 1206260"/>
              <a:gd name="connsiteY204" fmla="*/ 1664970 h 1684262"/>
              <a:gd name="connsiteX205" fmla="*/ 752231 w 1206260"/>
              <a:gd name="connsiteY205" fmla="*/ 1664779 h 1684262"/>
              <a:gd name="connsiteX206" fmla="*/ 857863 w 1206260"/>
              <a:gd name="connsiteY206" fmla="*/ 1591056 h 1684262"/>
              <a:gd name="connsiteX207" fmla="*/ 838813 w 1206260"/>
              <a:gd name="connsiteY207" fmla="*/ 1568958 h 1684262"/>
              <a:gd name="connsiteX208" fmla="*/ 836146 w 1206260"/>
              <a:gd name="connsiteY208" fmla="*/ 1564291 h 1684262"/>
              <a:gd name="connsiteX209" fmla="*/ 955179 w 1206260"/>
              <a:gd name="connsiteY209" fmla="*/ 1500720 h 1684262"/>
              <a:gd name="connsiteX210" fmla="*/ 1066493 w 1206260"/>
              <a:gd name="connsiteY210" fmla="*/ 1492065 h 1684262"/>
              <a:gd name="connsiteX211" fmla="*/ 857863 w 1206260"/>
              <a:gd name="connsiteY211" fmla="*/ 1591247 h 1684262"/>
              <a:gd name="connsiteX212" fmla="*/ 857863 w 1206260"/>
              <a:gd name="connsiteY212" fmla="*/ 1591056 h 1684262"/>
              <a:gd name="connsiteX213" fmla="*/ 1054979 w 1206260"/>
              <a:gd name="connsiteY213" fmla="*/ 1445037 h 1684262"/>
              <a:gd name="connsiteX214" fmla="*/ 916632 w 1206260"/>
              <a:gd name="connsiteY214" fmla="*/ 1468184 h 1684262"/>
              <a:gd name="connsiteX215" fmla="*/ 1028170 w 1206260"/>
              <a:gd name="connsiteY215" fmla="*/ 1445228 h 1684262"/>
              <a:gd name="connsiteX216" fmla="*/ 1054979 w 1206260"/>
              <a:gd name="connsiteY216" fmla="*/ 1445037 h 1684262"/>
              <a:gd name="connsiteX217" fmla="*/ 862816 w 1206260"/>
              <a:gd name="connsiteY217" fmla="*/ 1410462 h 1684262"/>
              <a:gd name="connsiteX218" fmla="*/ 647551 w 1206260"/>
              <a:gd name="connsiteY218" fmla="*/ 1448562 h 1684262"/>
              <a:gd name="connsiteX219" fmla="*/ 862816 w 1206260"/>
              <a:gd name="connsiteY219" fmla="*/ 1410653 h 1684262"/>
              <a:gd name="connsiteX220" fmla="*/ 862816 w 1206260"/>
              <a:gd name="connsiteY220" fmla="*/ 1410462 h 1684262"/>
              <a:gd name="connsiteX221" fmla="*/ 689842 w 1206260"/>
              <a:gd name="connsiteY221" fmla="*/ 1391412 h 1684262"/>
              <a:gd name="connsiteX222" fmla="*/ 924347 w 1206260"/>
              <a:gd name="connsiteY222" fmla="*/ 1306830 h 1684262"/>
              <a:gd name="connsiteX223" fmla="*/ 689842 w 1206260"/>
              <a:gd name="connsiteY223" fmla="*/ 1391412 h 1684262"/>
              <a:gd name="connsiteX224" fmla="*/ 1162663 w 1206260"/>
              <a:gd name="connsiteY224" fmla="*/ 1057085 h 1684262"/>
              <a:gd name="connsiteX225" fmla="*/ 1148756 w 1206260"/>
              <a:gd name="connsiteY225" fmla="*/ 1134428 h 1684262"/>
              <a:gd name="connsiteX226" fmla="*/ 1066841 w 1206260"/>
              <a:gd name="connsiteY226" fmla="*/ 1139762 h 1684262"/>
              <a:gd name="connsiteX227" fmla="*/ 1035790 w 1206260"/>
              <a:gd name="connsiteY227" fmla="*/ 1087755 h 1684262"/>
              <a:gd name="connsiteX228" fmla="*/ 1162663 w 1206260"/>
              <a:gd name="connsiteY228" fmla="*/ 1057085 h 1684262"/>
              <a:gd name="connsiteX229" fmla="*/ 987913 w 1206260"/>
              <a:gd name="connsiteY229" fmla="*/ 1181170 h 1684262"/>
              <a:gd name="connsiteX230" fmla="*/ 958923 w 1206260"/>
              <a:gd name="connsiteY230" fmla="*/ 1264444 h 1684262"/>
              <a:gd name="connsiteX231" fmla="*/ 905107 w 1206260"/>
              <a:gd name="connsiteY231" fmla="*/ 1118330 h 1684262"/>
              <a:gd name="connsiteX232" fmla="*/ 987913 w 1206260"/>
              <a:gd name="connsiteY232"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8263 w 1206260"/>
              <a:gd name="connsiteY51" fmla="*/ 1308259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67759 w 1206260"/>
              <a:gd name="connsiteY51" fmla="*/ 1325319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29880 w 1206260"/>
              <a:gd name="connsiteY51" fmla="*/ 1312259 h 1684262"/>
              <a:gd name="connsiteX52" fmla="*/ 146155 w 1206260"/>
              <a:gd name="connsiteY52" fmla="*/ 1230344 h 1684262"/>
              <a:gd name="connsiteX53" fmla="*/ 115389 w 1206260"/>
              <a:gd name="connsiteY53" fmla="*/ 1430369 h 1684262"/>
              <a:gd name="connsiteX54" fmla="*/ 349799 w 1206260"/>
              <a:gd name="connsiteY54" fmla="*/ 1480280 h 1684262"/>
              <a:gd name="connsiteX55" fmla="*/ 299507 w 1206260"/>
              <a:gd name="connsiteY55" fmla="*/ 1464659 h 1684262"/>
              <a:gd name="connsiteX56" fmla="*/ 321034 w 1206260"/>
              <a:gd name="connsiteY56" fmla="*/ 1477042 h 1684262"/>
              <a:gd name="connsiteX57" fmla="*/ 330559 w 1206260"/>
              <a:gd name="connsiteY57" fmla="*/ 1484376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911203 w 1206260"/>
              <a:gd name="connsiteY75" fmla="*/ 1022890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18374 w 1206260"/>
              <a:gd name="connsiteY58" fmla="*/ 1496562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18374 w 1206260"/>
              <a:gd name="connsiteY57" fmla="*/ 1496562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911203 w 1206260"/>
              <a:gd name="connsiteY75" fmla="*/ 1022890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18374 w 1206260"/>
              <a:gd name="connsiteY57" fmla="*/ 1496562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896580 w 1206260"/>
              <a:gd name="connsiteY75" fmla="*/ 1032638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78399 w 1214923"/>
              <a:gd name="connsiteY166" fmla="*/ 945452 h 1684262"/>
              <a:gd name="connsiteX167" fmla="*/ 689842 w 1214923"/>
              <a:gd name="connsiteY167" fmla="*/ 1122236 h 1684262"/>
              <a:gd name="connsiteX168" fmla="*/ 578399 w 1214923"/>
              <a:gd name="connsiteY168" fmla="*/ 945547 h 1684262"/>
              <a:gd name="connsiteX169" fmla="*/ 578399 w 1214923"/>
              <a:gd name="connsiteY169" fmla="*/ 945452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18413 h 1684262"/>
              <a:gd name="connsiteX175" fmla="*/ 605260 w 1214923"/>
              <a:gd name="connsiteY175" fmla="*/ 1180338 h 1684262"/>
              <a:gd name="connsiteX176" fmla="*/ 420761 w 1214923"/>
              <a:gd name="connsiteY176" fmla="*/ 1018413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78399 w 1214923"/>
              <a:gd name="connsiteY166" fmla="*/ 945452 h 1684262"/>
              <a:gd name="connsiteX167" fmla="*/ 689842 w 1214923"/>
              <a:gd name="connsiteY167" fmla="*/ 1122236 h 1684262"/>
              <a:gd name="connsiteX168" fmla="*/ 578399 w 1214923"/>
              <a:gd name="connsiteY168" fmla="*/ 945547 h 1684262"/>
              <a:gd name="connsiteX169" fmla="*/ 578399 w 1214923"/>
              <a:gd name="connsiteY169" fmla="*/ 945452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68651 w 1214923"/>
              <a:gd name="connsiteY166" fmla="*/ 969823 h 1684262"/>
              <a:gd name="connsiteX167" fmla="*/ 689842 w 1214923"/>
              <a:gd name="connsiteY167" fmla="*/ 1122236 h 1684262"/>
              <a:gd name="connsiteX168" fmla="*/ 578399 w 1214923"/>
              <a:gd name="connsiteY168" fmla="*/ 945547 h 1684262"/>
              <a:gd name="connsiteX169" fmla="*/ 568651 w 1214923"/>
              <a:gd name="connsiteY169" fmla="*/ 969823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68651 w 1214923"/>
              <a:gd name="connsiteY166" fmla="*/ 969823 h 1684262"/>
              <a:gd name="connsiteX167" fmla="*/ 689842 w 1214923"/>
              <a:gd name="connsiteY167" fmla="*/ 1122236 h 1684262"/>
              <a:gd name="connsiteX168" fmla="*/ 568651 w 1214923"/>
              <a:gd name="connsiteY168" fmla="*/ 984541 h 1684262"/>
              <a:gd name="connsiteX169" fmla="*/ 568651 w 1214923"/>
              <a:gd name="connsiteY169" fmla="*/ 969823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56465 w 1214923"/>
              <a:gd name="connsiteY166" fmla="*/ 950327 h 1684262"/>
              <a:gd name="connsiteX167" fmla="*/ 689842 w 1214923"/>
              <a:gd name="connsiteY167" fmla="*/ 1122236 h 1684262"/>
              <a:gd name="connsiteX168" fmla="*/ 568651 w 1214923"/>
              <a:gd name="connsiteY168" fmla="*/ 984541 h 1684262"/>
              <a:gd name="connsiteX169" fmla="*/ 556465 w 1214923"/>
              <a:gd name="connsiteY169" fmla="*/ 950327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56465 w 1214923"/>
              <a:gd name="connsiteY166" fmla="*/ 950327 h 1684262"/>
              <a:gd name="connsiteX167" fmla="*/ 689842 w 1214923"/>
              <a:gd name="connsiteY167" fmla="*/ 1122236 h 1684262"/>
              <a:gd name="connsiteX168" fmla="*/ 568651 w 1214923"/>
              <a:gd name="connsiteY168" fmla="*/ 984541 h 1684262"/>
              <a:gd name="connsiteX169" fmla="*/ 556465 w 1214923"/>
              <a:gd name="connsiteY169" fmla="*/ 950327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40217 w 1214923"/>
              <a:gd name="connsiteY152" fmla="*/ 587978 h 1684262"/>
              <a:gd name="connsiteX153" fmla="*/ 632216 w 1214923"/>
              <a:gd name="connsiteY153" fmla="*/ 453581 h 1684262"/>
              <a:gd name="connsiteX154" fmla="*/ 632216 w 1214923"/>
              <a:gd name="connsiteY154" fmla="*/ 453485 h 1684262"/>
              <a:gd name="connsiteX155" fmla="*/ 686032 w 1214923"/>
              <a:gd name="connsiteY155" fmla="*/ 837819 h 1684262"/>
              <a:gd name="connsiteX156" fmla="*/ 628310 w 1214923"/>
              <a:gd name="connsiteY156" fmla="*/ 930116 h 1684262"/>
              <a:gd name="connsiteX157" fmla="*/ 686032 w 1214923"/>
              <a:gd name="connsiteY157" fmla="*/ 837914 h 1684262"/>
              <a:gd name="connsiteX158" fmla="*/ 686032 w 1214923"/>
              <a:gd name="connsiteY158" fmla="*/ 837819 h 1684262"/>
              <a:gd name="connsiteX159" fmla="*/ 743658 w 1214923"/>
              <a:gd name="connsiteY159" fmla="*/ 1291400 h 1684262"/>
              <a:gd name="connsiteX160" fmla="*/ 547634 w 1214923"/>
              <a:gd name="connsiteY160" fmla="*/ 1206818 h 1684262"/>
              <a:gd name="connsiteX161" fmla="*/ 573446 w 1214923"/>
              <a:gd name="connsiteY161" fmla="*/ 1222439 h 1684262"/>
              <a:gd name="connsiteX162" fmla="*/ 603450 w 1214923"/>
              <a:gd name="connsiteY162" fmla="*/ 1227487 h 1684262"/>
              <a:gd name="connsiteX163" fmla="*/ 743658 w 1214923"/>
              <a:gd name="connsiteY163" fmla="*/ 1291495 h 1684262"/>
              <a:gd name="connsiteX164" fmla="*/ 743658 w 1214923"/>
              <a:gd name="connsiteY164" fmla="*/ 1291400 h 1684262"/>
              <a:gd name="connsiteX165" fmla="*/ 556465 w 1214923"/>
              <a:gd name="connsiteY165" fmla="*/ 950327 h 1684262"/>
              <a:gd name="connsiteX166" fmla="*/ 689842 w 1214923"/>
              <a:gd name="connsiteY166" fmla="*/ 1122236 h 1684262"/>
              <a:gd name="connsiteX167" fmla="*/ 568651 w 1214923"/>
              <a:gd name="connsiteY167" fmla="*/ 984541 h 1684262"/>
              <a:gd name="connsiteX168" fmla="*/ 556465 w 1214923"/>
              <a:gd name="connsiteY168" fmla="*/ 950327 h 1684262"/>
              <a:gd name="connsiteX169" fmla="*/ 351609 w 1214923"/>
              <a:gd name="connsiteY169" fmla="*/ 1045464 h 1684262"/>
              <a:gd name="connsiteX170" fmla="*/ 382375 w 1214923"/>
              <a:gd name="connsiteY170" fmla="*/ 887825 h 1684262"/>
              <a:gd name="connsiteX171" fmla="*/ 351609 w 1214923"/>
              <a:gd name="connsiteY171" fmla="*/ 1045559 h 1684262"/>
              <a:gd name="connsiteX172" fmla="*/ 351609 w 1214923"/>
              <a:gd name="connsiteY172" fmla="*/ 1045464 h 1684262"/>
              <a:gd name="connsiteX173" fmla="*/ 420761 w 1214923"/>
              <a:gd name="connsiteY173" fmla="*/ 1054969 h 1684262"/>
              <a:gd name="connsiteX174" fmla="*/ 605260 w 1214923"/>
              <a:gd name="connsiteY174" fmla="*/ 1180338 h 1684262"/>
              <a:gd name="connsiteX175" fmla="*/ 420761 w 1214923"/>
              <a:gd name="connsiteY175" fmla="*/ 1054969 h 1684262"/>
              <a:gd name="connsiteX176" fmla="*/ 366944 w 1214923"/>
              <a:gd name="connsiteY176" fmla="*/ 1414272 h 1684262"/>
              <a:gd name="connsiteX177" fmla="*/ 597640 w 1214923"/>
              <a:gd name="connsiteY177" fmla="*/ 1460468 h 1684262"/>
              <a:gd name="connsiteX178" fmla="*/ 366944 w 1214923"/>
              <a:gd name="connsiteY178" fmla="*/ 1414463 h 1684262"/>
              <a:gd name="connsiteX179" fmla="*/ 366944 w 1214923"/>
              <a:gd name="connsiteY179" fmla="*/ 1414272 h 1684262"/>
              <a:gd name="connsiteX180" fmla="*/ 536108 w 1214923"/>
              <a:gd name="connsiteY180" fmla="*/ 1644968 h 1684262"/>
              <a:gd name="connsiteX181" fmla="*/ 498008 w 1214923"/>
              <a:gd name="connsiteY181" fmla="*/ 1625918 h 1684262"/>
              <a:gd name="connsiteX182" fmla="*/ 471148 w 1214923"/>
              <a:gd name="connsiteY182" fmla="*/ 1618202 h 1684262"/>
              <a:gd name="connsiteX183" fmla="*/ 471148 w 1214923"/>
              <a:gd name="connsiteY183" fmla="*/ 1664399 h 1684262"/>
              <a:gd name="connsiteX184" fmla="*/ 401901 w 1214923"/>
              <a:gd name="connsiteY184" fmla="*/ 1579817 h 1684262"/>
              <a:gd name="connsiteX185" fmla="*/ 536108 w 1214923"/>
              <a:gd name="connsiteY185" fmla="*/ 1645158 h 1684262"/>
              <a:gd name="connsiteX186" fmla="*/ 536108 w 1214923"/>
              <a:gd name="connsiteY186" fmla="*/ 1644968 h 1684262"/>
              <a:gd name="connsiteX187" fmla="*/ 616785 w 1214923"/>
              <a:gd name="connsiteY187" fmla="*/ 1564196 h 1684262"/>
              <a:gd name="connsiteX188" fmla="*/ 555349 w 1214923"/>
              <a:gd name="connsiteY188" fmla="*/ 1541145 h 1684262"/>
              <a:gd name="connsiteX189" fmla="*/ 638597 w 1214923"/>
              <a:gd name="connsiteY189" fmla="*/ 1493520 h 1684262"/>
              <a:gd name="connsiteX190" fmla="*/ 739848 w 1214923"/>
              <a:gd name="connsiteY190" fmla="*/ 1525715 h 1684262"/>
              <a:gd name="connsiteX191" fmla="*/ 616785 w 1214923"/>
              <a:gd name="connsiteY191" fmla="*/ 1564386 h 1684262"/>
              <a:gd name="connsiteX192" fmla="*/ 616785 w 1214923"/>
              <a:gd name="connsiteY192" fmla="*/ 1564196 h 1684262"/>
              <a:gd name="connsiteX193" fmla="*/ 752231 w 1214923"/>
              <a:gd name="connsiteY193" fmla="*/ 1664779 h 1684262"/>
              <a:gd name="connsiteX194" fmla="*/ 739658 w 1214923"/>
              <a:gd name="connsiteY194" fmla="*/ 1664779 h 1684262"/>
              <a:gd name="connsiteX195" fmla="*/ 731180 w 1214923"/>
              <a:gd name="connsiteY195" fmla="*/ 1664779 h 1684262"/>
              <a:gd name="connsiteX196" fmla="*/ 727561 w 1214923"/>
              <a:gd name="connsiteY196" fmla="*/ 1664779 h 1684262"/>
              <a:gd name="connsiteX197" fmla="*/ 713750 w 1214923"/>
              <a:gd name="connsiteY197" fmla="*/ 1666780 h 1684262"/>
              <a:gd name="connsiteX198" fmla="*/ 704225 w 1214923"/>
              <a:gd name="connsiteY198" fmla="*/ 1665256 h 1684262"/>
              <a:gd name="connsiteX199" fmla="*/ 705558 w 1214923"/>
              <a:gd name="connsiteY199" fmla="*/ 1667733 h 1684262"/>
              <a:gd name="connsiteX200" fmla="*/ 790045 w 1214923"/>
              <a:gd name="connsiteY200" fmla="*/ 1610106 h 1684262"/>
              <a:gd name="connsiteX201" fmla="*/ 752231 w 1214923"/>
              <a:gd name="connsiteY201" fmla="*/ 1664970 h 1684262"/>
              <a:gd name="connsiteX202" fmla="*/ 752231 w 1214923"/>
              <a:gd name="connsiteY202" fmla="*/ 1664779 h 1684262"/>
              <a:gd name="connsiteX203" fmla="*/ 857863 w 1214923"/>
              <a:gd name="connsiteY203" fmla="*/ 1591056 h 1684262"/>
              <a:gd name="connsiteX204" fmla="*/ 838813 w 1214923"/>
              <a:gd name="connsiteY204" fmla="*/ 1568958 h 1684262"/>
              <a:gd name="connsiteX205" fmla="*/ 836146 w 1214923"/>
              <a:gd name="connsiteY205" fmla="*/ 1564291 h 1684262"/>
              <a:gd name="connsiteX206" fmla="*/ 955179 w 1214923"/>
              <a:gd name="connsiteY206" fmla="*/ 1500720 h 1684262"/>
              <a:gd name="connsiteX207" fmla="*/ 1066493 w 1214923"/>
              <a:gd name="connsiteY207" fmla="*/ 1492065 h 1684262"/>
              <a:gd name="connsiteX208" fmla="*/ 857863 w 1214923"/>
              <a:gd name="connsiteY208" fmla="*/ 1591247 h 1684262"/>
              <a:gd name="connsiteX209" fmla="*/ 857863 w 1214923"/>
              <a:gd name="connsiteY209" fmla="*/ 1591056 h 1684262"/>
              <a:gd name="connsiteX210" fmla="*/ 1054979 w 1214923"/>
              <a:gd name="connsiteY210" fmla="*/ 1445037 h 1684262"/>
              <a:gd name="connsiteX211" fmla="*/ 916632 w 1214923"/>
              <a:gd name="connsiteY211" fmla="*/ 1468184 h 1684262"/>
              <a:gd name="connsiteX212" fmla="*/ 1028170 w 1214923"/>
              <a:gd name="connsiteY212" fmla="*/ 1445228 h 1684262"/>
              <a:gd name="connsiteX213" fmla="*/ 1054979 w 1214923"/>
              <a:gd name="connsiteY213" fmla="*/ 1445037 h 1684262"/>
              <a:gd name="connsiteX214" fmla="*/ 862816 w 1214923"/>
              <a:gd name="connsiteY214" fmla="*/ 1410462 h 1684262"/>
              <a:gd name="connsiteX215" fmla="*/ 647551 w 1214923"/>
              <a:gd name="connsiteY215" fmla="*/ 1448562 h 1684262"/>
              <a:gd name="connsiteX216" fmla="*/ 862816 w 1214923"/>
              <a:gd name="connsiteY216" fmla="*/ 1410653 h 1684262"/>
              <a:gd name="connsiteX217" fmla="*/ 862816 w 1214923"/>
              <a:gd name="connsiteY217" fmla="*/ 1410462 h 1684262"/>
              <a:gd name="connsiteX218" fmla="*/ 689842 w 1214923"/>
              <a:gd name="connsiteY218" fmla="*/ 1391412 h 1684262"/>
              <a:gd name="connsiteX219" fmla="*/ 924347 w 1214923"/>
              <a:gd name="connsiteY219" fmla="*/ 1306830 h 1684262"/>
              <a:gd name="connsiteX220" fmla="*/ 689842 w 1214923"/>
              <a:gd name="connsiteY220" fmla="*/ 1391412 h 1684262"/>
              <a:gd name="connsiteX221" fmla="*/ 1162663 w 1214923"/>
              <a:gd name="connsiteY221" fmla="*/ 1057085 h 1684262"/>
              <a:gd name="connsiteX222" fmla="*/ 1148756 w 1214923"/>
              <a:gd name="connsiteY222" fmla="*/ 1134428 h 1684262"/>
              <a:gd name="connsiteX223" fmla="*/ 1066841 w 1214923"/>
              <a:gd name="connsiteY223" fmla="*/ 1139762 h 1684262"/>
              <a:gd name="connsiteX224" fmla="*/ 1035790 w 1214923"/>
              <a:gd name="connsiteY224" fmla="*/ 1087755 h 1684262"/>
              <a:gd name="connsiteX225" fmla="*/ 1162663 w 1214923"/>
              <a:gd name="connsiteY225" fmla="*/ 1057085 h 1684262"/>
              <a:gd name="connsiteX226" fmla="*/ 987913 w 1214923"/>
              <a:gd name="connsiteY226" fmla="*/ 1181170 h 1684262"/>
              <a:gd name="connsiteX227" fmla="*/ 958923 w 1214923"/>
              <a:gd name="connsiteY227" fmla="*/ 1264444 h 1684262"/>
              <a:gd name="connsiteX228" fmla="*/ 905107 w 1214923"/>
              <a:gd name="connsiteY228" fmla="*/ 1118330 h 1684262"/>
              <a:gd name="connsiteX229" fmla="*/ 987913 w 1214923"/>
              <a:gd name="connsiteY22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40217 w 1214923"/>
              <a:gd name="connsiteY152" fmla="*/ 641593 h 1684262"/>
              <a:gd name="connsiteX153" fmla="*/ 632216 w 1214923"/>
              <a:gd name="connsiteY153" fmla="*/ 453581 h 1684262"/>
              <a:gd name="connsiteX154" fmla="*/ 632216 w 1214923"/>
              <a:gd name="connsiteY154" fmla="*/ 453485 h 1684262"/>
              <a:gd name="connsiteX155" fmla="*/ 686032 w 1214923"/>
              <a:gd name="connsiteY155" fmla="*/ 837819 h 1684262"/>
              <a:gd name="connsiteX156" fmla="*/ 628310 w 1214923"/>
              <a:gd name="connsiteY156" fmla="*/ 930116 h 1684262"/>
              <a:gd name="connsiteX157" fmla="*/ 686032 w 1214923"/>
              <a:gd name="connsiteY157" fmla="*/ 837914 h 1684262"/>
              <a:gd name="connsiteX158" fmla="*/ 686032 w 1214923"/>
              <a:gd name="connsiteY158" fmla="*/ 837819 h 1684262"/>
              <a:gd name="connsiteX159" fmla="*/ 743658 w 1214923"/>
              <a:gd name="connsiteY159" fmla="*/ 1291400 h 1684262"/>
              <a:gd name="connsiteX160" fmla="*/ 547634 w 1214923"/>
              <a:gd name="connsiteY160" fmla="*/ 1206818 h 1684262"/>
              <a:gd name="connsiteX161" fmla="*/ 573446 w 1214923"/>
              <a:gd name="connsiteY161" fmla="*/ 1222439 h 1684262"/>
              <a:gd name="connsiteX162" fmla="*/ 603450 w 1214923"/>
              <a:gd name="connsiteY162" fmla="*/ 1227487 h 1684262"/>
              <a:gd name="connsiteX163" fmla="*/ 743658 w 1214923"/>
              <a:gd name="connsiteY163" fmla="*/ 1291495 h 1684262"/>
              <a:gd name="connsiteX164" fmla="*/ 743658 w 1214923"/>
              <a:gd name="connsiteY164" fmla="*/ 1291400 h 1684262"/>
              <a:gd name="connsiteX165" fmla="*/ 556465 w 1214923"/>
              <a:gd name="connsiteY165" fmla="*/ 950327 h 1684262"/>
              <a:gd name="connsiteX166" fmla="*/ 689842 w 1214923"/>
              <a:gd name="connsiteY166" fmla="*/ 1122236 h 1684262"/>
              <a:gd name="connsiteX167" fmla="*/ 568651 w 1214923"/>
              <a:gd name="connsiteY167" fmla="*/ 984541 h 1684262"/>
              <a:gd name="connsiteX168" fmla="*/ 556465 w 1214923"/>
              <a:gd name="connsiteY168" fmla="*/ 950327 h 1684262"/>
              <a:gd name="connsiteX169" fmla="*/ 351609 w 1214923"/>
              <a:gd name="connsiteY169" fmla="*/ 1045464 h 1684262"/>
              <a:gd name="connsiteX170" fmla="*/ 382375 w 1214923"/>
              <a:gd name="connsiteY170" fmla="*/ 887825 h 1684262"/>
              <a:gd name="connsiteX171" fmla="*/ 351609 w 1214923"/>
              <a:gd name="connsiteY171" fmla="*/ 1045559 h 1684262"/>
              <a:gd name="connsiteX172" fmla="*/ 351609 w 1214923"/>
              <a:gd name="connsiteY172" fmla="*/ 1045464 h 1684262"/>
              <a:gd name="connsiteX173" fmla="*/ 420761 w 1214923"/>
              <a:gd name="connsiteY173" fmla="*/ 1054969 h 1684262"/>
              <a:gd name="connsiteX174" fmla="*/ 605260 w 1214923"/>
              <a:gd name="connsiteY174" fmla="*/ 1180338 h 1684262"/>
              <a:gd name="connsiteX175" fmla="*/ 420761 w 1214923"/>
              <a:gd name="connsiteY175" fmla="*/ 1054969 h 1684262"/>
              <a:gd name="connsiteX176" fmla="*/ 366944 w 1214923"/>
              <a:gd name="connsiteY176" fmla="*/ 1414272 h 1684262"/>
              <a:gd name="connsiteX177" fmla="*/ 597640 w 1214923"/>
              <a:gd name="connsiteY177" fmla="*/ 1460468 h 1684262"/>
              <a:gd name="connsiteX178" fmla="*/ 366944 w 1214923"/>
              <a:gd name="connsiteY178" fmla="*/ 1414463 h 1684262"/>
              <a:gd name="connsiteX179" fmla="*/ 366944 w 1214923"/>
              <a:gd name="connsiteY179" fmla="*/ 1414272 h 1684262"/>
              <a:gd name="connsiteX180" fmla="*/ 536108 w 1214923"/>
              <a:gd name="connsiteY180" fmla="*/ 1644968 h 1684262"/>
              <a:gd name="connsiteX181" fmla="*/ 498008 w 1214923"/>
              <a:gd name="connsiteY181" fmla="*/ 1625918 h 1684262"/>
              <a:gd name="connsiteX182" fmla="*/ 471148 w 1214923"/>
              <a:gd name="connsiteY182" fmla="*/ 1618202 h 1684262"/>
              <a:gd name="connsiteX183" fmla="*/ 471148 w 1214923"/>
              <a:gd name="connsiteY183" fmla="*/ 1664399 h 1684262"/>
              <a:gd name="connsiteX184" fmla="*/ 401901 w 1214923"/>
              <a:gd name="connsiteY184" fmla="*/ 1579817 h 1684262"/>
              <a:gd name="connsiteX185" fmla="*/ 536108 w 1214923"/>
              <a:gd name="connsiteY185" fmla="*/ 1645158 h 1684262"/>
              <a:gd name="connsiteX186" fmla="*/ 536108 w 1214923"/>
              <a:gd name="connsiteY186" fmla="*/ 1644968 h 1684262"/>
              <a:gd name="connsiteX187" fmla="*/ 616785 w 1214923"/>
              <a:gd name="connsiteY187" fmla="*/ 1564196 h 1684262"/>
              <a:gd name="connsiteX188" fmla="*/ 555349 w 1214923"/>
              <a:gd name="connsiteY188" fmla="*/ 1541145 h 1684262"/>
              <a:gd name="connsiteX189" fmla="*/ 638597 w 1214923"/>
              <a:gd name="connsiteY189" fmla="*/ 1493520 h 1684262"/>
              <a:gd name="connsiteX190" fmla="*/ 739848 w 1214923"/>
              <a:gd name="connsiteY190" fmla="*/ 1525715 h 1684262"/>
              <a:gd name="connsiteX191" fmla="*/ 616785 w 1214923"/>
              <a:gd name="connsiteY191" fmla="*/ 1564386 h 1684262"/>
              <a:gd name="connsiteX192" fmla="*/ 616785 w 1214923"/>
              <a:gd name="connsiteY192" fmla="*/ 1564196 h 1684262"/>
              <a:gd name="connsiteX193" fmla="*/ 752231 w 1214923"/>
              <a:gd name="connsiteY193" fmla="*/ 1664779 h 1684262"/>
              <a:gd name="connsiteX194" fmla="*/ 739658 w 1214923"/>
              <a:gd name="connsiteY194" fmla="*/ 1664779 h 1684262"/>
              <a:gd name="connsiteX195" fmla="*/ 731180 w 1214923"/>
              <a:gd name="connsiteY195" fmla="*/ 1664779 h 1684262"/>
              <a:gd name="connsiteX196" fmla="*/ 727561 w 1214923"/>
              <a:gd name="connsiteY196" fmla="*/ 1664779 h 1684262"/>
              <a:gd name="connsiteX197" fmla="*/ 713750 w 1214923"/>
              <a:gd name="connsiteY197" fmla="*/ 1666780 h 1684262"/>
              <a:gd name="connsiteX198" fmla="*/ 704225 w 1214923"/>
              <a:gd name="connsiteY198" fmla="*/ 1665256 h 1684262"/>
              <a:gd name="connsiteX199" fmla="*/ 705558 w 1214923"/>
              <a:gd name="connsiteY199" fmla="*/ 1667733 h 1684262"/>
              <a:gd name="connsiteX200" fmla="*/ 790045 w 1214923"/>
              <a:gd name="connsiteY200" fmla="*/ 1610106 h 1684262"/>
              <a:gd name="connsiteX201" fmla="*/ 752231 w 1214923"/>
              <a:gd name="connsiteY201" fmla="*/ 1664970 h 1684262"/>
              <a:gd name="connsiteX202" fmla="*/ 752231 w 1214923"/>
              <a:gd name="connsiteY202" fmla="*/ 1664779 h 1684262"/>
              <a:gd name="connsiteX203" fmla="*/ 857863 w 1214923"/>
              <a:gd name="connsiteY203" fmla="*/ 1591056 h 1684262"/>
              <a:gd name="connsiteX204" fmla="*/ 838813 w 1214923"/>
              <a:gd name="connsiteY204" fmla="*/ 1568958 h 1684262"/>
              <a:gd name="connsiteX205" fmla="*/ 836146 w 1214923"/>
              <a:gd name="connsiteY205" fmla="*/ 1564291 h 1684262"/>
              <a:gd name="connsiteX206" fmla="*/ 955179 w 1214923"/>
              <a:gd name="connsiteY206" fmla="*/ 1500720 h 1684262"/>
              <a:gd name="connsiteX207" fmla="*/ 1066493 w 1214923"/>
              <a:gd name="connsiteY207" fmla="*/ 1492065 h 1684262"/>
              <a:gd name="connsiteX208" fmla="*/ 857863 w 1214923"/>
              <a:gd name="connsiteY208" fmla="*/ 1591247 h 1684262"/>
              <a:gd name="connsiteX209" fmla="*/ 857863 w 1214923"/>
              <a:gd name="connsiteY209" fmla="*/ 1591056 h 1684262"/>
              <a:gd name="connsiteX210" fmla="*/ 1054979 w 1214923"/>
              <a:gd name="connsiteY210" fmla="*/ 1445037 h 1684262"/>
              <a:gd name="connsiteX211" fmla="*/ 916632 w 1214923"/>
              <a:gd name="connsiteY211" fmla="*/ 1468184 h 1684262"/>
              <a:gd name="connsiteX212" fmla="*/ 1028170 w 1214923"/>
              <a:gd name="connsiteY212" fmla="*/ 1445228 h 1684262"/>
              <a:gd name="connsiteX213" fmla="*/ 1054979 w 1214923"/>
              <a:gd name="connsiteY213" fmla="*/ 1445037 h 1684262"/>
              <a:gd name="connsiteX214" fmla="*/ 862816 w 1214923"/>
              <a:gd name="connsiteY214" fmla="*/ 1410462 h 1684262"/>
              <a:gd name="connsiteX215" fmla="*/ 647551 w 1214923"/>
              <a:gd name="connsiteY215" fmla="*/ 1448562 h 1684262"/>
              <a:gd name="connsiteX216" fmla="*/ 862816 w 1214923"/>
              <a:gd name="connsiteY216" fmla="*/ 1410653 h 1684262"/>
              <a:gd name="connsiteX217" fmla="*/ 862816 w 1214923"/>
              <a:gd name="connsiteY217" fmla="*/ 1410462 h 1684262"/>
              <a:gd name="connsiteX218" fmla="*/ 689842 w 1214923"/>
              <a:gd name="connsiteY218" fmla="*/ 1391412 h 1684262"/>
              <a:gd name="connsiteX219" fmla="*/ 924347 w 1214923"/>
              <a:gd name="connsiteY219" fmla="*/ 1306830 h 1684262"/>
              <a:gd name="connsiteX220" fmla="*/ 689842 w 1214923"/>
              <a:gd name="connsiteY220" fmla="*/ 1391412 h 1684262"/>
              <a:gd name="connsiteX221" fmla="*/ 1162663 w 1214923"/>
              <a:gd name="connsiteY221" fmla="*/ 1057085 h 1684262"/>
              <a:gd name="connsiteX222" fmla="*/ 1148756 w 1214923"/>
              <a:gd name="connsiteY222" fmla="*/ 1134428 h 1684262"/>
              <a:gd name="connsiteX223" fmla="*/ 1066841 w 1214923"/>
              <a:gd name="connsiteY223" fmla="*/ 1139762 h 1684262"/>
              <a:gd name="connsiteX224" fmla="*/ 1035790 w 1214923"/>
              <a:gd name="connsiteY224" fmla="*/ 1087755 h 1684262"/>
              <a:gd name="connsiteX225" fmla="*/ 1162663 w 1214923"/>
              <a:gd name="connsiteY225" fmla="*/ 1057085 h 1684262"/>
              <a:gd name="connsiteX226" fmla="*/ 987913 w 1214923"/>
              <a:gd name="connsiteY226" fmla="*/ 1181170 h 1684262"/>
              <a:gd name="connsiteX227" fmla="*/ 958923 w 1214923"/>
              <a:gd name="connsiteY227" fmla="*/ 1264444 h 1684262"/>
              <a:gd name="connsiteX228" fmla="*/ 905107 w 1214923"/>
              <a:gd name="connsiteY228" fmla="*/ 1118330 h 1684262"/>
              <a:gd name="connsiteX229" fmla="*/ 987913 w 1214923"/>
              <a:gd name="connsiteY22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55299 w 1214923"/>
              <a:gd name="connsiteY142" fmla="*/ 250103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33265 w 1214923"/>
              <a:gd name="connsiteY140" fmla="*/ 212673 h 1684262"/>
              <a:gd name="connsiteX141" fmla="*/ 569351 w 1214923"/>
              <a:gd name="connsiteY141" fmla="*/ 242792 h 1684262"/>
              <a:gd name="connsiteX142" fmla="*/ 555299 w 1214923"/>
              <a:gd name="connsiteY142" fmla="*/ 250103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5299 w 1214923"/>
              <a:gd name="connsiteY141" fmla="*/ 250103 h 1684262"/>
              <a:gd name="connsiteX142" fmla="*/ 558873 w 1214923"/>
              <a:gd name="connsiteY142" fmla="*/ 299942 h 1684262"/>
              <a:gd name="connsiteX143" fmla="*/ 351609 w 1214923"/>
              <a:gd name="connsiteY143" fmla="*/ 219075 h 1684262"/>
              <a:gd name="connsiteX144" fmla="*/ 351323 w 1214923"/>
              <a:gd name="connsiteY144" fmla="*/ 219361 h 1684262"/>
              <a:gd name="connsiteX145" fmla="*/ 470767 w 1214923"/>
              <a:gd name="connsiteY145" fmla="*/ 361188 h 1684262"/>
              <a:gd name="connsiteX146" fmla="*/ 566874 w 1214923"/>
              <a:gd name="connsiteY146" fmla="*/ 503396 h 1684262"/>
              <a:gd name="connsiteX147" fmla="*/ 470767 w 1214923"/>
              <a:gd name="connsiteY147" fmla="*/ 361188 h 1684262"/>
              <a:gd name="connsiteX148" fmla="*/ 632216 w 1214923"/>
              <a:gd name="connsiteY148" fmla="*/ 453485 h 1684262"/>
              <a:gd name="connsiteX149" fmla="*/ 759089 w 1214923"/>
              <a:gd name="connsiteY149" fmla="*/ 438055 h 1684262"/>
              <a:gd name="connsiteX150" fmla="*/ 640217 w 1214923"/>
              <a:gd name="connsiteY150" fmla="*/ 641593 h 1684262"/>
              <a:gd name="connsiteX151" fmla="*/ 632216 w 1214923"/>
              <a:gd name="connsiteY151" fmla="*/ 453581 h 1684262"/>
              <a:gd name="connsiteX152" fmla="*/ 632216 w 1214923"/>
              <a:gd name="connsiteY152" fmla="*/ 453485 h 1684262"/>
              <a:gd name="connsiteX153" fmla="*/ 686032 w 1214923"/>
              <a:gd name="connsiteY153" fmla="*/ 837819 h 1684262"/>
              <a:gd name="connsiteX154" fmla="*/ 628310 w 1214923"/>
              <a:gd name="connsiteY154" fmla="*/ 930116 h 1684262"/>
              <a:gd name="connsiteX155" fmla="*/ 686032 w 1214923"/>
              <a:gd name="connsiteY155" fmla="*/ 837914 h 1684262"/>
              <a:gd name="connsiteX156" fmla="*/ 686032 w 1214923"/>
              <a:gd name="connsiteY156" fmla="*/ 837819 h 1684262"/>
              <a:gd name="connsiteX157" fmla="*/ 743658 w 1214923"/>
              <a:gd name="connsiteY157" fmla="*/ 1291400 h 1684262"/>
              <a:gd name="connsiteX158" fmla="*/ 547634 w 1214923"/>
              <a:gd name="connsiteY158" fmla="*/ 1206818 h 1684262"/>
              <a:gd name="connsiteX159" fmla="*/ 573446 w 1214923"/>
              <a:gd name="connsiteY159" fmla="*/ 1222439 h 1684262"/>
              <a:gd name="connsiteX160" fmla="*/ 603450 w 1214923"/>
              <a:gd name="connsiteY160" fmla="*/ 1227487 h 1684262"/>
              <a:gd name="connsiteX161" fmla="*/ 743658 w 1214923"/>
              <a:gd name="connsiteY161" fmla="*/ 1291495 h 1684262"/>
              <a:gd name="connsiteX162" fmla="*/ 743658 w 1214923"/>
              <a:gd name="connsiteY162" fmla="*/ 1291400 h 1684262"/>
              <a:gd name="connsiteX163" fmla="*/ 556465 w 1214923"/>
              <a:gd name="connsiteY163" fmla="*/ 950327 h 1684262"/>
              <a:gd name="connsiteX164" fmla="*/ 689842 w 1214923"/>
              <a:gd name="connsiteY164" fmla="*/ 1122236 h 1684262"/>
              <a:gd name="connsiteX165" fmla="*/ 568651 w 1214923"/>
              <a:gd name="connsiteY165" fmla="*/ 984541 h 1684262"/>
              <a:gd name="connsiteX166" fmla="*/ 556465 w 1214923"/>
              <a:gd name="connsiteY166" fmla="*/ 950327 h 1684262"/>
              <a:gd name="connsiteX167" fmla="*/ 351609 w 1214923"/>
              <a:gd name="connsiteY167" fmla="*/ 1045464 h 1684262"/>
              <a:gd name="connsiteX168" fmla="*/ 382375 w 1214923"/>
              <a:gd name="connsiteY168" fmla="*/ 887825 h 1684262"/>
              <a:gd name="connsiteX169" fmla="*/ 351609 w 1214923"/>
              <a:gd name="connsiteY169" fmla="*/ 1045559 h 1684262"/>
              <a:gd name="connsiteX170" fmla="*/ 351609 w 1214923"/>
              <a:gd name="connsiteY170" fmla="*/ 1045464 h 1684262"/>
              <a:gd name="connsiteX171" fmla="*/ 420761 w 1214923"/>
              <a:gd name="connsiteY171" fmla="*/ 1054969 h 1684262"/>
              <a:gd name="connsiteX172" fmla="*/ 605260 w 1214923"/>
              <a:gd name="connsiteY172" fmla="*/ 1180338 h 1684262"/>
              <a:gd name="connsiteX173" fmla="*/ 420761 w 1214923"/>
              <a:gd name="connsiteY173" fmla="*/ 1054969 h 1684262"/>
              <a:gd name="connsiteX174" fmla="*/ 366944 w 1214923"/>
              <a:gd name="connsiteY174" fmla="*/ 1414272 h 1684262"/>
              <a:gd name="connsiteX175" fmla="*/ 597640 w 1214923"/>
              <a:gd name="connsiteY175" fmla="*/ 1460468 h 1684262"/>
              <a:gd name="connsiteX176" fmla="*/ 366944 w 1214923"/>
              <a:gd name="connsiteY176" fmla="*/ 1414463 h 1684262"/>
              <a:gd name="connsiteX177" fmla="*/ 366944 w 1214923"/>
              <a:gd name="connsiteY177" fmla="*/ 1414272 h 1684262"/>
              <a:gd name="connsiteX178" fmla="*/ 536108 w 1214923"/>
              <a:gd name="connsiteY178" fmla="*/ 1644968 h 1684262"/>
              <a:gd name="connsiteX179" fmla="*/ 498008 w 1214923"/>
              <a:gd name="connsiteY179" fmla="*/ 1625918 h 1684262"/>
              <a:gd name="connsiteX180" fmla="*/ 471148 w 1214923"/>
              <a:gd name="connsiteY180" fmla="*/ 1618202 h 1684262"/>
              <a:gd name="connsiteX181" fmla="*/ 471148 w 1214923"/>
              <a:gd name="connsiteY181" fmla="*/ 1664399 h 1684262"/>
              <a:gd name="connsiteX182" fmla="*/ 401901 w 1214923"/>
              <a:gd name="connsiteY182" fmla="*/ 1579817 h 1684262"/>
              <a:gd name="connsiteX183" fmla="*/ 536108 w 1214923"/>
              <a:gd name="connsiteY183" fmla="*/ 1645158 h 1684262"/>
              <a:gd name="connsiteX184" fmla="*/ 536108 w 1214923"/>
              <a:gd name="connsiteY184" fmla="*/ 1644968 h 1684262"/>
              <a:gd name="connsiteX185" fmla="*/ 616785 w 1214923"/>
              <a:gd name="connsiteY185" fmla="*/ 1564196 h 1684262"/>
              <a:gd name="connsiteX186" fmla="*/ 555349 w 1214923"/>
              <a:gd name="connsiteY186" fmla="*/ 1541145 h 1684262"/>
              <a:gd name="connsiteX187" fmla="*/ 638597 w 1214923"/>
              <a:gd name="connsiteY187" fmla="*/ 1493520 h 1684262"/>
              <a:gd name="connsiteX188" fmla="*/ 739848 w 1214923"/>
              <a:gd name="connsiteY188" fmla="*/ 1525715 h 1684262"/>
              <a:gd name="connsiteX189" fmla="*/ 616785 w 1214923"/>
              <a:gd name="connsiteY189" fmla="*/ 1564386 h 1684262"/>
              <a:gd name="connsiteX190" fmla="*/ 616785 w 1214923"/>
              <a:gd name="connsiteY190" fmla="*/ 1564196 h 1684262"/>
              <a:gd name="connsiteX191" fmla="*/ 752231 w 1214923"/>
              <a:gd name="connsiteY191" fmla="*/ 1664779 h 1684262"/>
              <a:gd name="connsiteX192" fmla="*/ 739658 w 1214923"/>
              <a:gd name="connsiteY192" fmla="*/ 1664779 h 1684262"/>
              <a:gd name="connsiteX193" fmla="*/ 731180 w 1214923"/>
              <a:gd name="connsiteY193" fmla="*/ 1664779 h 1684262"/>
              <a:gd name="connsiteX194" fmla="*/ 727561 w 1214923"/>
              <a:gd name="connsiteY194" fmla="*/ 1664779 h 1684262"/>
              <a:gd name="connsiteX195" fmla="*/ 713750 w 1214923"/>
              <a:gd name="connsiteY195" fmla="*/ 1666780 h 1684262"/>
              <a:gd name="connsiteX196" fmla="*/ 704225 w 1214923"/>
              <a:gd name="connsiteY196" fmla="*/ 1665256 h 1684262"/>
              <a:gd name="connsiteX197" fmla="*/ 705558 w 1214923"/>
              <a:gd name="connsiteY197" fmla="*/ 1667733 h 1684262"/>
              <a:gd name="connsiteX198" fmla="*/ 790045 w 1214923"/>
              <a:gd name="connsiteY198" fmla="*/ 1610106 h 1684262"/>
              <a:gd name="connsiteX199" fmla="*/ 752231 w 1214923"/>
              <a:gd name="connsiteY199" fmla="*/ 1664970 h 1684262"/>
              <a:gd name="connsiteX200" fmla="*/ 752231 w 1214923"/>
              <a:gd name="connsiteY200" fmla="*/ 1664779 h 1684262"/>
              <a:gd name="connsiteX201" fmla="*/ 857863 w 1214923"/>
              <a:gd name="connsiteY201" fmla="*/ 1591056 h 1684262"/>
              <a:gd name="connsiteX202" fmla="*/ 838813 w 1214923"/>
              <a:gd name="connsiteY202" fmla="*/ 1568958 h 1684262"/>
              <a:gd name="connsiteX203" fmla="*/ 836146 w 1214923"/>
              <a:gd name="connsiteY203" fmla="*/ 1564291 h 1684262"/>
              <a:gd name="connsiteX204" fmla="*/ 955179 w 1214923"/>
              <a:gd name="connsiteY204" fmla="*/ 1500720 h 1684262"/>
              <a:gd name="connsiteX205" fmla="*/ 1066493 w 1214923"/>
              <a:gd name="connsiteY205" fmla="*/ 1492065 h 1684262"/>
              <a:gd name="connsiteX206" fmla="*/ 857863 w 1214923"/>
              <a:gd name="connsiteY206" fmla="*/ 1591247 h 1684262"/>
              <a:gd name="connsiteX207" fmla="*/ 857863 w 1214923"/>
              <a:gd name="connsiteY207" fmla="*/ 1591056 h 1684262"/>
              <a:gd name="connsiteX208" fmla="*/ 1054979 w 1214923"/>
              <a:gd name="connsiteY208" fmla="*/ 1445037 h 1684262"/>
              <a:gd name="connsiteX209" fmla="*/ 916632 w 1214923"/>
              <a:gd name="connsiteY209" fmla="*/ 1468184 h 1684262"/>
              <a:gd name="connsiteX210" fmla="*/ 1028170 w 1214923"/>
              <a:gd name="connsiteY210" fmla="*/ 1445228 h 1684262"/>
              <a:gd name="connsiteX211" fmla="*/ 1054979 w 1214923"/>
              <a:gd name="connsiteY211" fmla="*/ 1445037 h 1684262"/>
              <a:gd name="connsiteX212" fmla="*/ 862816 w 1214923"/>
              <a:gd name="connsiteY212" fmla="*/ 1410462 h 1684262"/>
              <a:gd name="connsiteX213" fmla="*/ 647551 w 1214923"/>
              <a:gd name="connsiteY213" fmla="*/ 1448562 h 1684262"/>
              <a:gd name="connsiteX214" fmla="*/ 862816 w 1214923"/>
              <a:gd name="connsiteY214" fmla="*/ 1410653 h 1684262"/>
              <a:gd name="connsiteX215" fmla="*/ 862816 w 1214923"/>
              <a:gd name="connsiteY215" fmla="*/ 1410462 h 1684262"/>
              <a:gd name="connsiteX216" fmla="*/ 689842 w 1214923"/>
              <a:gd name="connsiteY216" fmla="*/ 1391412 h 1684262"/>
              <a:gd name="connsiteX217" fmla="*/ 924347 w 1214923"/>
              <a:gd name="connsiteY217" fmla="*/ 1306830 h 1684262"/>
              <a:gd name="connsiteX218" fmla="*/ 689842 w 1214923"/>
              <a:gd name="connsiteY218" fmla="*/ 1391412 h 1684262"/>
              <a:gd name="connsiteX219" fmla="*/ 1162663 w 1214923"/>
              <a:gd name="connsiteY219" fmla="*/ 1057085 h 1684262"/>
              <a:gd name="connsiteX220" fmla="*/ 1148756 w 1214923"/>
              <a:gd name="connsiteY220" fmla="*/ 1134428 h 1684262"/>
              <a:gd name="connsiteX221" fmla="*/ 1066841 w 1214923"/>
              <a:gd name="connsiteY221" fmla="*/ 1139762 h 1684262"/>
              <a:gd name="connsiteX222" fmla="*/ 1035790 w 1214923"/>
              <a:gd name="connsiteY222" fmla="*/ 1087755 h 1684262"/>
              <a:gd name="connsiteX223" fmla="*/ 1162663 w 1214923"/>
              <a:gd name="connsiteY223" fmla="*/ 1057085 h 1684262"/>
              <a:gd name="connsiteX224" fmla="*/ 987913 w 1214923"/>
              <a:gd name="connsiteY224" fmla="*/ 1181170 h 1684262"/>
              <a:gd name="connsiteX225" fmla="*/ 958923 w 1214923"/>
              <a:gd name="connsiteY225" fmla="*/ 1264444 h 1684262"/>
              <a:gd name="connsiteX226" fmla="*/ 905107 w 1214923"/>
              <a:gd name="connsiteY226" fmla="*/ 1118330 h 1684262"/>
              <a:gd name="connsiteX227" fmla="*/ 987913 w 1214923"/>
              <a:gd name="connsiteY227"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32956 w 1214923"/>
              <a:gd name="connsiteY139" fmla="*/ 194566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51323 w 1214923"/>
              <a:gd name="connsiteY142" fmla="*/ 219361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51323 w 1214923"/>
              <a:gd name="connsiteY142" fmla="*/ 219361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8131 w 1214923"/>
              <a:gd name="connsiteY137" fmla="*/ 214486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78131 w 1214923"/>
              <a:gd name="connsiteY142" fmla="*/ 214486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0316 w 1214923"/>
              <a:gd name="connsiteY137" fmla="*/ 197426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90316 w 1214923"/>
              <a:gd name="connsiteY142" fmla="*/ 197426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609 w 1214923"/>
              <a:gd name="connsiteY137" fmla="*/ 219075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33097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33097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857863 w 1214923"/>
              <a:gd name="connsiteY197" fmla="*/ 1591056 h 1684262"/>
              <a:gd name="connsiteX198" fmla="*/ 838813 w 1214923"/>
              <a:gd name="connsiteY198" fmla="*/ 1568958 h 1684262"/>
              <a:gd name="connsiteX199" fmla="*/ 836146 w 1214923"/>
              <a:gd name="connsiteY199" fmla="*/ 1564291 h 1684262"/>
              <a:gd name="connsiteX200" fmla="*/ 955179 w 1214923"/>
              <a:gd name="connsiteY200" fmla="*/ 1500720 h 1684262"/>
              <a:gd name="connsiteX201" fmla="*/ 1066493 w 1214923"/>
              <a:gd name="connsiteY201" fmla="*/ 1492065 h 1684262"/>
              <a:gd name="connsiteX202" fmla="*/ 857863 w 1214923"/>
              <a:gd name="connsiteY202" fmla="*/ 1591247 h 1684262"/>
              <a:gd name="connsiteX203" fmla="*/ 857863 w 1214923"/>
              <a:gd name="connsiteY203" fmla="*/ 1591056 h 1684262"/>
              <a:gd name="connsiteX204" fmla="*/ 1054979 w 1214923"/>
              <a:gd name="connsiteY204" fmla="*/ 1445037 h 1684262"/>
              <a:gd name="connsiteX205" fmla="*/ 916632 w 1214923"/>
              <a:gd name="connsiteY205" fmla="*/ 1468184 h 1684262"/>
              <a:gd name="connsiteX206" fmla="*/ 1028170 w 1214923"/>
              <a:gd name="connsiteY206" fmla="*/ 1445228 h 1684262"/>
              <a:gd name="connsiteX207" fmla="*/ 1054979 w 1214923"/>
              <a:gd name="connsiteY207" fmla="*/ 1445037 h 1684262"/>
              <a:gd name="connsiteX208" fmla="*/ 862816 w 1214923"/>
              <a:gd name="connsiteY208" fmla="*/ 1410462 h 1684262"/>
              <a:gd name="connsiteX209" fmla="*/ 647551 w 1214923"/>
              <a:gd name="connsiteY209" fmla="*/ 1448562 h 1684262"/>
              <a:gd name="connsiteX210" fmla="*/ 862816 w 1214923"/>
              <a:gd name="connsiteY210" fmla="*/ 1410653 h 1684262"/>
              <a:gd name="connsiteX211" fmla="*/ 862816 w 1214923"/>
              <a:gd name="connsiteY211" fmla="*/ 1410462 h 1684262"/>
              <a:gd name="connsiteX212" fmla="*/ 689842 w 1214923"/>
              <a:gd name="connsiteY212" fmla="*/ 1391412 h 1684262"/>
              <a:gd name="connsiteX213" fmla="*/ 924347 w 1214923"/>
              <a:gd name="connsiteY213" fmla="*/ 1306830 h 1684262"/>
              <a:gd name="connsiteX214" fmla="*/ 689842 w 1214923"/>
              <a:gd name="connsiteY214" fmla="*/ 1391412 h 1684262"/>
              <a:gd name="connsiteX215" fmla="*/ 1162663 w 1214923"/>
              <a:gd name="connsiteY215" fmla="*/ 1057085 h 1684262"/>
              <a:gd name="connsiteX216" fmla="*/ 1148756 w 1214923"/>
              <a:gd name="connsiteY216" fmla="*/ 1134428 h 1684262"/>
              <a:gd name="connsiteX217" fmla="*/ 1066841 w 1214923"/>
              <a:gd name="connsiteY217" fmla="*/ 1139762 h 1684262"/>
              <a:gd name="connsiteX218" fmla="*/ 1035790 w 1214923"/>
              <a:gd name="connsiteY218" fmla="*/ 1087755 h 1684262"/>
              <a:gd name="connsiteX219" fmla="*/ 1162663 w 1214923"/>
              <a:gd name="connsiteY219" fmla="*/ 1057085 h 1684262"/>
              <a:gd name="connsiteX220" fmla="*/ 987913 w 1214923"/>
              <a:gd name="connsiteY220" fmla="*/ 1181170 h 1684262"/>
              <a:gd name="connsiteX221" fmla="*/ 958923 w 1214923"/>
              <a:gd name="connsiteY221" fmla="*/ 1264444 h 1684262"/>
              <a:gd name="connsiteX222" fmla="*/ 905107 w 1214923"/>
              <a:gd name="connsiteY222" fmla="*/ 1118330 h 1684262"/>
              <a:gd name="connsiteX223" fmla="*/ 987913 w 1214923"/>
              <a:gd name="connsiteY223"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31180 w 1214923"/>
              <a:gd name="connsiteY190" fmla="*/ 1664779 h 1684262"/>
              <a:gd name="connsiteX191" fmla="*/ 713750 w 1214923"/>
              <a:gd name="connsiteY191" fmla="*/ 1666780 h 1684262"/>
              <a:gd name="connsiteX192" fmla="*/ 704225 w 1214923"/>
              <a:gd name="connsiteY192" fmla="*/ 1665256 h 1684262"/>
              <a:gd name="connsiteX193" fmla="*/ 705558 w 1214923"/>
              <a:gd name="connsiteY193" fmla="*/ 1667733 h 1684262"/>
              <a:gd name="connsiteX194" fmla="*/ 790045 w 1214923"/>
              <a:gd name="connsiteY194" fmla="*/ 1610106 h 1684262"/>
              <a:gd name="connsiteX195" fmla="*/ 752231 w 1214923"/>
              <a:gd name="connsiteY195" fmla="*/ 1664970 h 1684262"/>
              <a:gd name="connsiteX196" fmla="*/ 857863 w 1214923"/>
              <a:gd name="connsiteY196" fmla="*/ 1591056 h 1684262"/>
              <a:gd name="connsiteX197" fmla="*/ 838813 w 1214923"/>
              <a:gd name="connsiteY197" fmla="*/ 1568958 h 1684262"/>
              <a:gd name="connsiteX198" fmla="*/ 836146 w 1214923"/>
              <a:gd name="connsiteY198" fmla="*/ 1564291 h 1684262"/>
              <a:gd name="connsiteX199" fmla="*/ 955179 w 1214923"/>
              <a:gd name="connsiteY199" fmla="*/ 1500720 h 1684262"/>
              <a:gd name="connsiteX200" fmla="*/ 1066493 w 1214923"/>
              <a:gd name="connsiteY200" fmla="*/ 1492065 h 1684262"/>
              <a:gd name="connsiteX201" fmla="*/ 857863 w 1214923"/>
              <a:gd name="connsiteY201" fmla="*/ 1591247 h 1684262"/>
              <a:gd name="connsiteX202" fmla="*/ 857863 w 1214923"/>
              <a:gd name="connsiteY202" fmla="*/ 1591056 h 1684262"/>
              <a:gd name="connsiteX203" fmla="*/ 1054979 w 1214923"/>
              <a:gd name="connsiteY203" fmla="*/ 1445037 h 1684262"/>
              <a:gd name="connsiteX204" fmla="*/ 916632 w 1214923"/>
              <a:gd name="connsiteY204" fmla="*/ 1468184 h 1684262"/>
              <a:gd name="connsiteX205" fmla="*/ 1028170 w 1214923"/>
              <a:gd name="connsiteY205" fmla="*/ 1445228 h 1684262"/>
              <a:gd name="connsiteX206" fmla="*/ 1054979 w 1214923"/>
              <a:gd name="connsiteY206" fmla="*/ 1445037 h 1684262"/>
              <a:gd name="connsiteX207" fmla="*/ 862816 w 1214923"/>
              <a:gd name="connsiteY207" fmla="*/ 1410462 h 1684262"/>
              <a:gd name="connsiteX208" fmla="*/ 647551 w 1214923"/>
              <a:gd name="connsiteY208" fmla="*/ 1448562 h 1684262"/>
              <a:gd name="connsiteX209" fmla="*/ 862816 w 1214923"/>
              <a:gd name="connsiteY209" fmla="*/ 1410653 h 1684262"/>
              <a:gd name="connsiteX210" fmla="*/ 862816 w 1214923"/>
              <a:gd name="connsiteY210" fmla="*/ 1410462 h 1684262"/>
              <a:gd name="connsiteX211" fmla="*/ 689842 w 1214923"/>
              <a:gd name="connsiteY211" fmla="*/ 1391412 h 1684262"/>
              <a:gd name="connsiteX212" fmla="*/ 924347 w 1214923"/>
              <a:gd name="connsiteY212" fmla="*/ 1306830 h 1684262"/>
              <a:gd name="connsiteX213" fmla="*/ 689842 w 1214923"/>
              <a:gd name="connsiteY213" fmla="*/ 1391412 h 1684262"/>
              <a:gd name="connsiteX214" fmla="*/ 1162663 w 1214923"/>
              <a:gd name="connsiteY214" fmla="*/ 1057085 h 1684262"/>
              <a:gd name="connsiteX215" fmla="*/ 1148756 w 1214923"/>
              <a:gd name="connsiteY215" fmla="*/ 1134428 h 1684262"/>
              <a:gd name="connsiteX216" fmla="*/ 1066841 w 1214923"/>
              <a:gd name="connsiteY216" fmla="*/ 1139762 h 1684262"/>
              <a:gd name="connsiteX217" fmla="*/ 1035790 w 1214923"/>
              <a:gd name="connsiteY217" fmla="*/ 1087755 h 1684262"/>
              <a:gd name="connsiteX218" fmla="*/ 1162663 w 1214923"/>
              <a:gd name="connsiteY218" fmla="*/ 1057085 h 1684262"/>
              <a:gd name="connsiteX219" fmla="*/ 987913 w 1214923"/>
              <a:gd name="connsiteY219" fmla="*/ 1181170 h 1684262"/>
              <a:gd name="connsiteX220" fmla="*/ 958923 w 1214923"/>
              <a:gd name="connsiteY220" fmla="*/ 1264444 h 1684262"/>
              <a:gd name="connsiteX221" fmla="*/ 905107 w 1214923"/>
              <a:gd name="connsiteY221" fmla="*/ 1118330 h 1684262"/>
              <a:gd name="connsiteX222" fmla="*/ 987913 w 1214923"/>
              <a:gd name="connsiteY222"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13750 w 1214923"/>
              <a:gd name="connsiteY190" fmla="*/ 1666780 h 1684262"/>
              <a:gd name="connsiteX191" fmla="*/ 704225 w 1214923"/>
              <a:gd name="connsiteY191" fmla="*/ 1665256 h 1684262"/>
              <a:gd name="connsiteX192" fmla="*/ 705558 w 1214923"/>
              <a:gd name="connsiteY192" fmla="*/ 1667733 h 1684262"/>
              <a:gd name="connsiteX193" fmla="*/ 790045 w 1214923"/>
              <a:gd name="connsiteY193" fmla="*/ 1610106 h 1684262"/>
              <a:gd name="connsiteX194" fmla="*/ 752231 w 1214923"/>
              <a:gd name="connsiteY194" fmla="*/ 1664970 h 1684262"/>
              <a:gd name="connsiteX195" fmla="*/ 857863 w 1214923"/>
              <a:gd name="connsiteY195" fmla="*/ 1591056 h 1684262"/>
              <a:gd name="connsiteX196" fmla="*/ 838813 w 1214923"/>
              <a:gd name="connsiteY196" fmla="*/ 1568958 h 1684262"/>
              <a:gd name="connsiteX197" fmla="*/ 836146 w 1214923"/>
              <a:gd name="connsiteY197" fmla="*/ 1564291 h 1684262"/>
              <a:gd name="connsiteX198" fmla="*/ 955179 w 1214923"/>
              <a:gd name="connsiteY198" fmla="*/ 1500720 h 1684262"/>
              <a:gd name="connsiteX199" fmla="*/ 1066493 w 1214923"/>
              <a:gd name="connsiteY199" fmla="*/ 1492065 h 1684262"/>
              <a:gd name="connsiteX200" fmla="*/ 857863 w 1214923"/>
              <a:gd name="connsiteY200" fmla="*/ 1591247 h 1684262"/>
              <a:gd name="connsiteX201" fmla="*/ 857863 w 1214923"/>
              <a:gd name="connsiteY201" fmla="*/ 1591056 h 1684262"/>
              <a:gd name="connsiteX202" fmla="*/ 1054979 w 1214923"/>
              <a:gd name="connsiteY202" fmla="*/ 1445037 h 1684262"/>
              <a:gd name="connsiteX203" fmla="*/ 916632 w 1214923"/>
              <a:gd name="connsiteY203" fmla="*/ 1468184 h 1684262"/>
              <a:gd name="connsiteX204" fmla="*/ 1028170 w 1214923"/>
              <a:gd name="connsiteY204" fmla="*/ 1445228 h 1684262"/>
              <a:gd name="connsiteX205" fmla="*/ 1054979 w 1214923"/>
              <a:gd name="connsiteY205" fmla="*/ 1445037 h 1684262"/>
              <a:gd name="connsiteX206" fmla="*/ 862816 w 1214923"/>
              <a:gd name="connsiteY206" fmla="*/ 1410462 h 1684262"/>
              <a:gd name="connsiteX207" fmla="*/ 647551 w 1214923"/>
              <a:gd name="connsiteY207" fmla="*/ 1448562 h 1684262"/>
              <a:gd name="connsiteX208" fmla="*/ 862816 w 1214923"/>
              <a:gd name="connsiteY208" fmla="*/ 1410653 h 1684262"/>
              <a:gd name="connsiteX209" fmla="*/ 862816 w 1214923"/>
              <a:gd name="connsiteY209" fmla="*/ 1410462 h 1684262"/>
              <a:gd name="connsiteX210" fmla="*/ 689842 w 1214923"/>
              <a:gd name="connsiteY210" fmla="*/ 1391412 h 1684262"/>
              <a:gd name="connsiteX211" fmla="*/ 924347 w 1214923"/>
              <a:gd name="connsiteY211" fmla="*/ 1306830 h 1684262"/>
              <a:gd name="connsiteX212" fmla="*/ 689842 w 1214923"/>
              <a:gd name="connsiteY212" fmla="*/ 1391412 h 1684262"/>
              <a:gd name="connsiteX213" fmla="*/ 1162663 w 1214923"/>
              <a:gd name="connsiteY213" fmla="*/ 1057085 h 1684262"/>
              <a:gd name="connsiteX214" fmla="*/ 1148756 w 1214923"/>
              <a:gd name="connsiteY214" fmla="*/ 1134428 h 1684262"/>
              <a:gd name="connsiteX215" fmla="*/ 1066841 w 1214923"/>
              <a:gd name="connsiteY215" fmla="*/ 1139762 h 1684262"/>
              <a:gd name="connsiteX216" fmla="*/ 1035790 w 1214923"/>
              <a:gd name="connsiteY216" fmla="*/ 1087755 h 1684262"/>
              <a:gd name="connsiteX217" fmla="*/ 1162663 w 1214923"/>
              <a:gd name="connsiteY217" fmla="*/ 1057085 h 1684262"/>
              <a:gd name="connsiteX218" fmla="*/ 987913 w 1214923"/>
              <a:gd name="connsiteY218" fmla="*/ 1181170 h 1684262"/>
              <a:gd name="connsiteX219" fmla="*/ 958923 w 1214923"/>
              <a:gd name="connsiteY219" fmla="*/ 1264444 h 1684262"/>
              <a:gd name="connsiteX220" fmla="*/ 905107 w 1214923"/>
              <a:gd name="connsiteY220" fmla="*/ 1118330 h 1684262"/>
              <a:gd name="connsiteX221" fmla="*/ 987913 w 1214923"/>
              <a:gd name="connsiteY221"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752231 w 1214923"/>
              <a:gd name="connsiteY193" fmla="*/ 1664970 h 1684262"/>
              <a:gd name="connsiteX194" fmla="*/ 857863 w 1214923"/>
              <a:gd name="connsiteY194" fmla="*/ 1591056 h 1684262"/>
              <a:gd name="connsiteX195" fmla="*/ 838813 w 1214923"/>
              <a:gd name="connsiteY195" fmla="*/ 1568958 h 1684262"/>
              <a:gd name="connsiteX196" fmla="*/ 836146 w 1214923"/>
              <a:gd name="connsiteY196" fmla="*/ 1564291 h 1684262"/>
              <a:gd name="connsiteX197" fmla="*/ 955179 w 1214923"/>
              <a:gd name="connsiteY197" fmla="*/ 1500720 h 1684262"/>
              <a:gd name="connsiteX198" fmla="*/ 1066493 w 1214923"/>
              <a:gd name="connsiteY198" fmla="*/ 1492065 h 1684262"/>
              <a:gd name="connsiteX199" fmla="*/ 857863 w 1214923"/>
              <a:gd name="connsiteY199" fmla="*/ 1591247 h 1684262"/>
              <a:gd name="connsiteX200" fmla="*/ 857863 w 1214923"/>
              <a:gd name="connsiteY200" fmla="*/ 1591056 h 1684262"/>
              <a:gd name="connsiteX201" fmla="*/ 1054979 w 1214923"/>
              <a:gd name="connsiteY201" fmla="*/ 1445037 h 1684262"/>
              <a:gd name="connsiteX202" fmla="*/ 916632 w 1214923"/>
              <a:gd name="connsiteY202" fmla="*/ 1468184 h 1684262"/>
              <a:gd name="connsiteX203" fmla="*/ 1028170 w 1214923"/>
              <a:gd name="connsiteY203" fmla="*/ 1445228 h 1684262"/>
              <a:gd name="connsiteX204" fmla="*/ 1054979 w 1214923"/>
              <a:gd name="connsiteY204" fmla="*/ 1445037 h 1684262"/>
              <a:gd name="connsiteX205" fmla="*/ 862816 w 1214923"/>
              <a:gd name="connsiteY205" fmla="*/ 1410462 h 1684262"/>
              <a:gd name="connsiteX206" fmla="*/ 647551 w 1214923"/>
              <a:gd name="connsiteY206" fmla="*/ 1448562 h 1684262"/>
              <a:gd name="connsiteX207" fmla="*/ 862816 w 1214923"/>
              <a:gd name="connsiteY207" fmla="*/ 1410653 h 1684262"/>
              <a:gd name="connsiteX208" fmla="*/ 862816 w 1214923"/>
              <a:gd name="connsiteY208" fmla="*/ 1410462 h 1684262"/>
              <a:gd name="connsiteX209" fmla="*/ 689842 w 1214923"/>
              <a:gd name="connsiteY209" fmla="*/ 1391412 h 1684262"/>
              <a:gd name="connsiteX210" fmla="*/ 924347 w 1214923"/>
              <a:gd name="connsiteY210" fmla="*/ 1306830 h 1684262"/>
              <a:gd name="connsiteX211" fmla="*/ 689842 w 1214923"/>
              <a:gd name="connsiteY211" fmla="*/ 1391412 h 1684262"/>
              <a:gd name="connsiteX212" fmla="*/ 1162663 w 1214923"/>
              <a:gd name="connsiteY212" fmla="*/ 1057085 h 1684262"/>
              <a:gd name="connsiteX213" fmla="*/ 1148756 w 1214923"/>
              <a:gd name="connsiteY213" fmla="*/ 1134428 h 1684262"/>
              <a:gd name="connsiteX214" fmla="*/ 1066841 w 1214923"/>
              <a:gd name="connsiteY214" fmla="*/ 1139762 h 1684262"/>
              <a:gd name="connsiteX215" fmla="*/ 1035790 w 1214923"/>
              <a:gd name="connsiteY215" fmla="*/ 1087755 h 1684262"/>
              <a:gd name="connsiteX216" fmla="*/ 1162663 w 1214923"/>
              <a:gd name="connsiteY216" fmla="*/ 1057085 h 1684262"/>
              <a:gd name="connsiteX217" fmla="*/ 987913 w 1214923"/>
              <a:gd name="connsiteY217" fmla="*/ 1181170 h 1684262"/>
              <a:gd name="connsiteX218" fmla="*/ 958923 w 1214923"/>
              <a:gd name="connsiteY218" fmla="*/ 1264444 h 1684262"/>
              <a:gd name="connsiteX219" fmla="*/ 905107 w 1214923"/>
              <a:gd name="connsiteY219" fmla="*/ 1118330 h 1684262"/>
              <a:gd name="connsiteX220" fmla="*/ 987913 w 1214923"/>
              <a:gd name="connsiteY22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90045 w 1214923"/>
              <a:gd name="connsiteY188" fmla="*/ 1610106 h 1684262"/>
              <a:gd name="connsiteX189" fmla="*/ 739658 w 1214923"/>
              <a:gd name="connsiteY189" fmla="*/ 1664779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90045 w 1214923"/>
              <a:gd name="connsiteY188" fmla="*/ 1610106 h 1684262"/>
              <a:gd name="connsiteX189" fmla="*/ 812771 w 1214923"/>
              <a:gd name="connsiteY189" fmla="*/ 1652594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705558 w 1214923"/>
              <a:gd name="connsiteY191" fmla="*/ 1667733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97035 w 1214923"/>
              <a:gd name="connsiteY181" fmla="*/ 1664464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82412 w 1214923"/>
              <a:gd name="connsiteY180" fmla="*/ 1645158 h 1684262"/>
              <a:gd name="connsiteX181" fmla="*/ 597035 w 1214923"/>
              <a:gd name="connsiteY181" fmla="*/ 1664464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71148 w 1214923"/>
              <a:gd name="connsiteY176" fmla="*/ 1618202 h 1684262"/>
              <a:gd name="connsiteX177" fmla="*/ 471148 w 1214923"/>
              <a:gd name="connsiteY177" fmla="*/ 1664399 h 1684262"/>
              <a:gd name="connsiteX178" fmla="*/ 401901 w 1214923"/>
              <a:gd name="connsiteY178" fmla="*/ 1579817 h 1684262"/>
              <a:gd name="connsiteX179" fmla="*/ 582412 w 1214923"/>
              <a:gd name="connsiteY179" fmla="*/ 1645158 h 1684262"/>
              <a:gd name="connsiteX180" fmla="*/ 597035 w 1214923"/>
              <a:gd name="connsiteY180" fmla="*/ 1664464 h 1684262"/>
              <a:gd name="connsiteX181" fmla="*/ 616785 w 1214923"/>
              <a:gd name="connsiteY181" fmla="*/ 1564196 h 1684262"/>
              <a:gd name="connsiteX182" fmla="*/ 555349 w 1214923"/>
              <a:gd name="connsiteY182" fmla="*/ 1541145 h 1684262"/>
              <a:gd name="connsiteX183" fmla="*/ 638597 w 1214923"/>
              <a:gd name="connsiteY183" fmla="*/ 1493520 h 1684262"/>
              <a:gd name="connsiteX184" fmla="*/ 752034 w 1214923"/>
              <a:gd name="connsiteY184" fmla="*/ 1535463 h 1684262"/>
              <a:gd name="connsiteX185" fmla="*/ 616785 w 1214923"/>
              <a:gd name="connsiteY185" fmla="*/ 1564386 h 1684262"/>
              <a:gd name="connsiteX186" fmla="*/ 616785 w 1214923"/>
              <a:gd name="connsiteY186" fmla="*/ 1564196 h 1684262"/>
              <a:gd name="connsiteX187" fmla="*/ 811979 w 1214923"/>
              <a:gd name="connsiteY187" fmla="*/ 1595484 h 1684262"/>
              <a:gd name="connsiteX188" fmla="*/ 812771 w 1214923"/>
              <a:gd name="connsiteY188" fmla="*/ 1652594 h 1684262"/>
              <a:gd name="connsiteX189" fmla="*/ 704225 w 1214923"/>
              <a:gd name="connsiteY189" fmla="*/ 1665256 h 1684262"/>
              <a:gd name="connsiteX190" fmla="*/ 651942 w 1214923"/>
              <a:gd name="connsiteY190" fmla="*/ 1653111 h 1684262"/>
              <a:gd name="connsiteX191" fmla="*/ 811979 w 1214923"/>
              <a:gd name="connsiteY191" fmla="*/ 1595484 h 1684262"/>
              <a:gd name="connsiteX192" fmla="*/ 857863 w 1214923"/>
              <a:gd name="connsiteY192" fmla="*/ 1591056 h 1684262"/>
              <a:gd name="connsiteX193" fmla="*/ 838813 w 1214923"/>
              <a:gd name="connsiteY193" fmla="*/ 1568958 h 1684262"/>
              <a:gd name="connsiteX194" fmla="*/ 836146 w 1214923"/>
              <a:gd name="connsiteY194" fmla="*/ 1564291 h 1684262"/>
              <a:gd name="connsiteX195" fmla="*/ 955179 w 1214923"/>
              <a:gd name="connsiteY195" fmla="*/ 1500720 h 1684262"/>
              <a:gd name="connsiteX196" fmla="*/ 1066493 w 1214923"/>
              <a:gd name="connsiteY196" fmla="*/ 1492065 h 1684262"/>
              <a:gd name="connsiteX197" fmla="*/ 857863 w 1214923"/>
              <a:gd name="connsiteY197" fmla="*/ 1591247 h 1684262"/>
              <a:gd name="connsiteX198" fmla="*/ 857863 w 1214923"/>
              <a:gd name="connsiteY198" fmla="*/ 1591056 h 1684262"/>
              <a:gd name="connsiteX199" fmla="*/ 1054979 w 1214923"/>
              <a:gd name="connsiteY199" fmla="*/ 1445037 h 1684262"/>
              <a:gd name="connsiteX200" fmla="*/ 916632 w 1214923"/>
              <a:gd name="connsiteY200" fmla="*/ 1468184 h 1684262"/>
              <a:gd name="connsiteX201" fmla="*/ 1028170 w 1214923"/>
              <a:gd name="connsiteY201" fmla="*/ 1445228 h 1684262"/>
              <a:gd name="connsiteX202" fmla="*/ 1054979 w 1214923"/>
              <a:gd name="connsiteY202" fmla="*/ 1445037 h 1684262"/>
              <a:gd name="connsiteX203" fmla="*/ 862816 w 1214923"/>
              <a:gd name="connsiteY203" fmla="*/ 1410462 h 1684262"/>
              <a:gd name="connsiteX204" fmla="*/ 647551 w 1214923"/>
              <a:gd name="connsiteY204" fmla="*/ 1448562 h 1684262"/>
              <a:gd name="connsiteX205" fmla="*/ 862816 w 1214923"/>
              <a:gd name="connsiteY205" fmla="*/ 1410653 h 1684262"/>
              <a:gd name="connsiteX206" fmla="*/ 862816 w 1214923"/>
              <a:gd name="connsiteY206" fmla="*/ 1410462 h 1684262"/>
              <a:gd name="connsiteX207" fmla="*/ 689842 w 1214923"/>
              <a:gd name="connsiteY207" fmla="*/ 1391412 h 1684262"/>
              <a:gd name="connsiteX208" fmla="*/ 924347 w 1214923"/>
              <a:gd name="connsiteY208" fmla="*/ 1306830 h 1684262"/>
              <a:gd name="connsiteX209" fmla="*/ 689842 w 1214923"/>
              <a:gd name="connsiteY209" fmla="*/ 1391412 h 1684262"/>
              <a:gd name="connsiteX210" fmla="*/ 1162663 w 1214923"/>
              <a:gd name="connsiteY210" fmla="*/ 1057085 h 1684262"/>
              <a:gd name="connsiteX211" fmla="*/ 1148756 w 1214923"/>
              <a:gd name="connsiteY211" fmla="*/ 1134428 h 1684262"/>
              <a:gd name="connsiteX212" fmla="*/ 1066841 w 1214923"/>
              <a:gd name="connsiteY212" fmla="*/ 1139762 h 1684262"/>
              <a:gd name="connsiteX213" fmla="*/ 1035790 w 1214923"/>
              <a:gd name="connsiteY213" fmla="*/ 1087755 h 1684262"/>
              <a:gd name="connsiteX214" fmla="*/ 1162663 w 1214923"/>
              <a:gd name="connsiteY214" fmla="*/ 1057085 h 1684262"/>
              <a:gd name="connsiteX215" fmla="*/ 987913 w 1214923"/>
              <a:gd name="connsiteY215" fmla="*/ 1181170 h 1684262"/>
              <a:gd name="connsiteX216" fmla="*/ 958923 w 1214923"/>
              <a:gd name="connsiteY216" fmla="*/ 1264444 h 1684262"/>
              <a:gd name="connsiteX217" fmla="*/ 905107 w 1214923"/>
              <a:gd name="connsiteY217" fmla="*/ 1118330 h 1684262"/>
              <a:gd name="connsiteX218" fmla="*/ 987913 w 1214923"/>
              <a:gd name="connsiteY21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71148 w 1214923"/>
              <a:gd name="connsiteY176" fmla="*/ 1664399 h 1684262"/>
              <a:gd name="connsiteX177" fmla="*/ 401901 w 1214923"/>
              <a:gd name="connsiteY177" fmla="*/ 1579817 h 1684262"/>
              <a:gd name="connsiteX178" fmla="*/ 582412 w 1214923"/>
              <a:gd name="connsiteY178" fmla="*/ 1645158 h 1684262"/>
              <a:gd name="connsiteX179" fmla="*/ 597035 w 1214923"/>
              <a:gd name="connsiteY179" fmla="*/ 1664464 h 1684262"/>
              <a:gd name="connsiteX180" fmla="*/ 616785 w 1214923"/>
              <a:gd name="connsiteY180" fmla="*/ 1564196 h 1684262"/>
              <a:gd name="connsiteX181" fmla="*/ 555349 w 1214923"/>
              <a:gd name="connsiteY181" fmla="*/ 1541145 h 1684262"/>
              <a:gd name="connsiteX182" fmla="*/ 638597 w 1214923"/>
              <a:gd name="connsiteY182" fmla="*/ 1493520 h 1684262"/>
              <a:gd name="connsiteX183" fmla="*/ 752034 w 1214923"/>
              <a:gd name="connsiteY183" fmla="*/ 1535463 h 1684262"/>
              <a:gd name="connsiteX184" fmla="*/ 616785 w 1214923"/>
              <a:gd name="connsiteY184" fmla="*/ 1564386 h 1684262"/>
              <a:gd name="connsiteX185" fmla="*/ 616785 w 1214923"/>
              <a:gd name="connsiteY185" fmla="*/ 1564196 h 1684262"/>
              <a:gd name="connsiteX186" fmla="*/ 811979 w 1214923"/>
              <a:gd name="connsiteY186" fmla="*/ 1595484 h 1684262"/>
              <a:gd name="connsiteX187" fmla="*/ 812771 w 1214923"/>
              <a:gd name="connsiteY187" fmla="*/ 1652594 h 1684262"/>
              <a:gd name="connsiteX188" fmla="*/ 704225 w 1214923"/>
              <a:gd name="connsiteY188" fmla="*/ 1665256 h 1684262"/>
              <a:gd name="connsiteX189" fmla="*/ 651942 w 1214923"/>
              <a:gd name="connsiteY189" fmla="*/ 1653111 h 1684262"/>
              <a:gd name="connsiteX190" fmla="*/ 811979 w 1214923"/>
              <a:gd name="connsiteY190" fmla="*/ 1595484 h 1684262"/>
              <a:gd name="connsiteX191" fmla="*/ 857863 w 1214923"/>
              <a:gd name="connsiteY191" fmla="*/ 1591056 h 1684262"/>
              <a:gd name="connsiteX192" fmla="*/ 838813 w 1214923"/>
              <a:gd name="connsiteY192" fmla="*/ 1568958 h 1684262"/>
              <a:gd name="connsiteX193" fmla="*/ 836146 w 1214923"/>
              <a:gd name="connsiteY193" fmla="*/ 1564291 h 1684262"/>
              <a:gd name="connsiteX194" fmla="*/ 955179 w 1214923"/>
              <a:gd name="connsiteY194" fmla="*/ 1500720 h 1684262"/>
              <a:gd name="connsiteX195" fmla="*/ 1066493 w 1214923"/>
              <a:gd name="connsiteY195" fmla="*/ 1492065 h 1684262"/>
              <a:gd name="connsiteX196" fmla="*/ 857863 w 1214923"/>
              <a:gd name="connsiteY196" fmla="*/ 1591247 h 1684262"/>
              <a:gd name="connsiteX197" fmla="*/ 857863 w 1214923"/>
              <a:gd name="connsiteY197" fmla="*/ 1591056 h 1684262"/>
              <a:gd name="connsiteX198" fmla="*/ 1054979 w 1214923"/>
              <a:gd name="connsiteY198" fmla="*/ 1445037 h 1684262"/>
              <a:gd name="connsiteX199" fmla="*/ 916632 w 1214923"/>
              <a:gd name="connsiteY199" fmla="*/ 1468184 h 1684262"/>
              <a:gd name="connsiteX200" fmla="*/ 1028170 w 1214923"/>
              <a:gd name="connsiteY200" fmla="*/ 1445228 h 1684262"/>
              <a:gd name="connsiteX201" fmla="*/ 1054979 w 1214923"/>
              <a:gd name="connsiteY201" fmla="*/ 1445037 h 1684262"/>
              <a:gd name="connsiteX202" fmla="*/ 862816 w 1214923"/>
              <a:gd name="connsiteY202" fmla="*/ 1410462 h 1684262"/>
              <a:gd name="connsiteX203" fmla="*/ 647551 w 1214923"/>
              <a:gd name="connsiteY203" fmla="*/ 1448562 h 1684262"/>
              <a:gd name="connsiteX204" fmla="*/ 862816 w 1214923"/>
              <a:gd name="connsiteY204" fmla="*/ 1410653 h 1684262"/>
              <a:gd name="connsiteX205" fmla="*/ 862816 w 1214923"/>
              <a:gd name="connsiteY205" fmla="*/ 1410462 h 1684262"/>
              <a:gd name="connsiteX206" fmla="*/ 689842 w 1214923"/>
              <a:gd name="connsiteY206" fmla="*/ 1391412 h 1684262"/>
              <a:gd name="connsiteX207" fmla="*/ 924347 w 1214923"/>
              <a:gd name="connsiteY207" fmla="*/ 1306830 h 1684262"/>
              <a:gd name="connsiteX208" fmla="*/ 689842 w 1214923"/>
              <a:gd name="connsiteY208" fmla="*/ 1391412 h 1684262"/>
              <a:gd name="connsiteX209" fmla="*/ 1162663 w 1214923"/>
              <a:gd name="connsiteY209" fmla="*/ 1057085 h 1684262"/>
              <a:gd name="connsiteX210" fmla="*/ 1148756 w 1214923"/>
              <a:gd name="connsiteY210" fmla="*/ 1134428 h 1684262"/>
              <a:gd name="connsiteX211" fmla="*/ 1066841 w 1214923"/>
              <a:gd name="connsiteY211" fmla="*/ 1139762 h 1684262"/>
              <a:gd name="connsiteX212" fmla="*/ 1035790 w 1214923"/>
              <a:gd name="connsiteY212" fmla="*/ 1087755 h 1684262"/>
              <a:gd name="connsiteX213" fmla="*/ 1162663 w 1214923"/>
              <a:gd name="connsiteY213" fmla="*/ 1057085 h 1684262"/>
              <a:gd name="connsiteX214" fmla="*/ 987913 w 1214923"/>
              <a:gd name="connsiteY214" fmla="*/ 1181170 h 1684262"/>
              <a:gd name="connsiteX215" fmla="*/ 958923 w 1214923"/>
              <a:gd name="connsiteY215" fmla="*/ 1264444 h 1684262"/>
              <a:gd name="connsiteX216" fmla="*/ 905107 w 1214923"/>
              <a:gd name="connsiteY216" fmla="*/ 1118330 h 1684262"/>
              <a:gd name="connsiteX217" fmla="*/ 987913 w 1214923"/>
              <a:gd name="connsiteY217" fmla="*/ 1181170 h 1684262"/>
              <a:gd name="connsiteX0" fmla="*/ 1193429 w 1214923"/>
              <a:gd name="connsiteY0" fmla="*/ 899446 h 1696811"/>
              <a:gd name="connsiteX1" fmla="*/ 1157319 w 1214923"/>
              <a:gd name="connsiteY1" fmla="*/ 831924 h 1696811"/>
              <a:gd name="connsiteX2" fmla="*/ 1019985 w 1214923"/>
              <a:gd name="connsiteY2" fmla="*/ 885740 h 1696811"/>
              <a:gd name="connsiteX3" fmla="*/ 963019 w 1214923"/>
              <a:gd name="connsiteY3" fmla="*/ 860965 h 1696811"/>
              <a:gd name="connsiteX4" fmla="*/ 1035980 w 1214923"/>
              <a:gd name="connsiteY4" fmla="*/ 795623 h 1696811"/>
              <a:gd name="connsiteX5" fmla="*/ 893772 w 1214923"/>
              <a:gd name="connsiteY5" fmla="*/ 930212 h 1696811"/>
              <a:gd name="connsiteX6" fmla="*/ 951398 w 1214923"/>
              <a:gd name="connsiteY6" fmla="*/ 937927 h 1696811"/>
              <a:gd name="connsiteX7" fmla="*/ 862911 w 1214923"/>
              <a:gd name="connsiteY7" fmla="*/ 964787 h 1696811"/>
              <a:gd name="connsiteX8" fmla="*/ 813000 w 1214923"/>
              <a:gd name="connsiteY8" fmla="*/ 991648 h 1696811"/>
              <a:gd name="connsiteX9" fmla="*/ 905202 w 1214923"/>
              <a:gd name="connsiteY9" fmla="*/ 872585 h 1696811"/>
              <a:gd name="connsiteX10" fmla="*/ 1062841 w 1214923"/>
              <a:gd name="connsiteY10" fmla="*/ 784098 h 1696811"/>
              <a:gd name="connsiteX11" fmla="*/ 1113873 w 1214923"/>
              <a:gd name="connsiteY11" fmla="*/ 670346 h 1696811"/>
              <a:gd name="connsiteX12" fmla="*/ 1028265 w 1214923"/>
              <a:gd name="connsiteY12" fmla="*/ 722567 h 1696811"/>
              <a:gd name="connsiteX13" fmla="*/ 1003881 w 1214923"/>
              <a:gd name="connsiteY13" fmla="*/ 692468 h 1696811"/>
              <a:gd name="connsiteX14" fmla="*/ 1005881 w 1214923"/>
              <a:gd name="connsiteY14" fmla="*/ 661511 h 1696811"/>
              <a:gd name="connsiteX15" fmla="*/ 1065794 w 1214923"/>
              <a:gd name="connsiteY15" fmla="*/ 651415 h 1696811"/>
              <a:gd name="connsiteX16" fmla="*/ 1087938 w 1214923"/>
              <a:gd name="connsiteY16" fmla="*/ 638205 h 1696811"/>
              <a:gd name="connsiteX17" fmla="*/ 739848 w 1214923"/>
              <a:gd name="connsiteY17" fmla="*/ 595694 h 1696811"/>
              <a:gd name="connsiteX18" fmla="*/ 716893 w 1214923"/>
              <a:gd name="connsiteY18" fmla="*/ 318992 h 1696811"/>
              <a:gd name="connsiteX19" fmla="*/ 920537 w 1214923"/>
              <a:gd name="connsiteY19" fmla="*/ 246031 h 1696811"/>
              <a:gd name="connsiteX20" fmla="*/ 682412 w 1214923"/>
              <a:gd name="connsiteY20" fmla="*/ 238316 h 1696811"/>
              <a:gd name="connsiteX21" fmla="*/ 928538 w 1214923"/>
              <a:gd name="connsiteY21" fmla="*/ 226790 h 1696811"/>
              <a:gd name="connsiteX22" fmla="*/ 720893 w 1214923"/>
              <a:gd name="connsiteY22" fmla="*/ 196025 h 1696811"/>
              <a:gd name="connsiteX23" fmla="*/ 736229 w 1214923"/>
              <a:gd name="connsiteY23" fmla="*/ 49911 h 1696811"/>
              <a:gd name="connsiteX24" fmla="*/ 663267 w 1214923"/>
              <a:gd name="connsiteY24" fmla="*/ 0 h 1696811"/>
              <a:gd name="connsiteX25" fmla="*/ 625167 w 1214923"/>
              <a:gd name="connsiteY25" fmla="*/ 103727 h 1696811"/>
              <a:gd name="connsiteX26" fmla="*/ 625167 w 1214923"/>
              <a:gd name="connsiteY26" fmla="*/ 288322 h 1696811"/>
              <a:gd name="connsiteX27" fmla="*/ 336845 w 1214923"/>
              <a:gd name="connsiteY27" fmla="*/ 261366 h 1696811"/>
              <a:gd name="connsiteX28" fmla="*/ 367611 w 1214923"/>
              <a:gd name="connsiteY28" fmla="*/ 307467 h 1696811"/>
              <a:gd name="connsiteX29" fmla="*/ 579066 w 1214923"/>
              <a:gd name="connsiteY29" fmla="*/ 615029 h 1696811"/>
              <a:gd name="connsiteX30" fmla="*/ 263884 w 1214923"/>
              <a:gd name="connsiteY30" fmla="*/ 496585 h 1696811"/>
              <a:gd name="connsiteX31" fmla="*/ 233118 w 1214923"/>
              <a:gd name="connsiteY31" fmla="*/ 714947 h 1696811"/>
              <a:gd name="connsiteX32" fmla="*/ 532965 w 1214923"/>
              <a:gd name="connsiteY32" fmla="*/ 807149 h 1696811"/>
              <a:gd name="connsiteX33" fmla="*/ 502390 w 1214923"/>
              <a:gd name="connsiteY33" fmla="*/ 816184 h 1696811"/>
              <a:gd name="connsiteX34" fmla="*/ 464290 w 1214923"/>
              <a:gd name="connsiteY34" fmla="*/ 772763 h 1696811"/>
              <a:gd name="connsiteX35" fmla="*/ 375231 w 1214923"/>
              <a:gd name="connsiteY35" fmla="*/ 788670 h 1696811"/>
              <a:gd name="connsiteX36" fmla="*/ 418189 w 1214923"/>
              <a:gd name="connsiteY36" fmla="*/ 826770 h 1696811"/>
              <a:gd name="connsiteX37" fmla="*/ 333607 w 1214923"/>
              <a:gd name="connsiteY37" fmla="*/ 826770 h 1696811"/>
              <a:gd name="connsiteX38" fmla="*/ 276457 w 1214923"/>
              <a:gd name="connsiteY38" fmla="*/ 857536 h 1696811"/>
              <a:gd name="connsiteX39" fmla="*/ 288458 w 1214923"/>
              <a:gd name="connsiteY39" fmla="*/ 766001 h 1696811"/>
              <a:gd name="connsiteX40" fmla="*/ 138059 w 1214923"/>
              <a:gd name="connsiteY40" fmla="*/ 911352 h 1696811"/>
              <a:gd name="connsiteX41" fmla="*/ 237976 w 1214923"/>
              <a:gd name="connsiteY41" fmla="*/ 961358 h 1696811"/>
              <a:gd name="connsiteX42" fmla="*/ 75102 w 1214923"/>
              <a:gd name="connsiteY42" fmla="*/ 1025783 h 1696811"/>
              <a:gd name="connsiteX43" fmla="*/ 80432 w 1214923"/>
              <a:gd name="connsiteY43" fmla="*/ 915162 h 1696811"/>
              <a:gd name="connsiteX44" fmla="*/ 91958 w 1214923"/>
              <a:gd name="connsiteY44" fmla="*/ 1107377 h 1696811"/>
              <a:gd name="connsiteX45" fmla="*/ 214925 w 1214923"/>
              <a:gd name="connsiteY45" fmla="*/ 1157383 h 1696811"/>
              <a:gd name="connsiteX46" fmla="*/ 322463 w 1214923"/>
              <a:gd name="connsiteY46" fmla="*/ 1228161 h 1696811"/>
              <a:gd name="connsiteX47" fmla="*/ 235145 w 1214923"/>
              <a:gd name="connsiteY47" fmla="*/ 1221759 h 1696811"/>
              <a:gd name="connsiteX48" fmla="*/ 267875 w 1214923"/>
              <a:gd name="connsiteY48" fmla="*/ 1263023 h 1696811"/>
              <a:gd name="connsiteX49" fmla="*/ 395615 w 1214923"/>
              <a:gd name="connsiteY49" fmla="*/ 1319117 h 1696811"/>
              <a:gd name="connsiteX50" fmla="*/ 322827 w 1214923"/>
              <a:gd name="connsiteY50" fmla="*/ 1338837 h 1696811"/>
              <a:gd name="connsiteX51" fmla="*/ 247492 w 1214923"/>
              <a:gd name="connsiteY51" fmla="*/ 1296725 h 1696811"/>
              <a:gd name="connsiteX52" fmla="*/ 229880 w 1214923"/>
              <a:gd name="connsiteY52" fmla="*/ 1312259 h 1696811"/>
              <a:gd name="connsiteX53" fmla="*/ 146155 w 1214923"/>
              <a:gd name="connsiteY53" fmla="*/ 1230344 h 1696811"/>
              <a:gd name="connsiteX54" fmla="*/ 115389 w 1214923"/>
              <a:gd name="connsiteY54" fmla="*/ 1430369 h 1696811"/>
              <a:gd name="connsiteX55" fmla="*/ 349799 w 1214923"/>
              <a:gd name="connsiteY55" fmla="*/ 1480280 h 1696811"/>
              <a:gd name="connsiteX56" fmla="*/ 299507 w 1214923"/>
              <a:gd name="connsiteY56" fmla="*/ 1464659 h 1696811"/>
              <a:gd name="connsiteX57" fmla="*/ 318374 w 1214923"/>
              <a:gd name="connsiteY57" fmla="*/ 1496562 h 1696811"/>
              <a:gd name="connsiteX58" fmla="*/ 388280 w 1214923"/>
              <a:gd name="connsiteY58" fmla="*/ 1545717 h 1696811"/>
              <a:gd name="connsiteX59" fmla="*/ 348847 w 1214923"/>
              <a:gd name="connsiteY59" fmla="*/ 1542479 h 1696811"/>
              <a:gd name="connsiteX60" fmla="*/ 255883 w 1214923"/>
              <a:gd name="connsiteY60" fmla="*/ 1502664 h 1696811"/>
              <a:gd name="connsiteX61" fmla="*/ 255883 w 1214923"/>
              <a:gd name="connsiteY61" fmla="*/ 1502664 h 1696811"/>
              <a:gd name="connsiteX62" fmla="*/ 239976 w 1214923"/>
              <a:gd name="connsiteY62" fmla="*/ 1484281 h 1696811"/>
              <a:gd name="connsiteX63" fmla="*/ 203495 w 1214923"/>
              <a:gd name="connsiteY63" fmla="*/ 1484281 h 1696811"/>
              <a:gd name="connsiteX64" fmla="*/ 187303 w 1214923"/>
              <a:gd name="connsiteY64" fmla="*/ 1499140 h 1696811"/>
              <a:gd name="connsiteX65" fmla="*/ 480925 w 1214923"/>
              <a:gd name="connsiteY65" fmla="*/ 1687975 h 1696811"/>
              <a:gd name="connsiteX66" fmla="*/ 757374 w 1214923"/>
              <a:gd name="connsiteY66" fmla="*/ 1682401 h 1696811"/>
              <a:gd name="connsiteX67" fmla="*/ 988070 w 1214923"/>
              <a:gd name="connsiteY67" fmla="*/ 1594485 h 1696811"/>
              <a:gd name="connsiteX68" fmla="*/ 1152566 w 1214923"/>
              <a:gd name="connsiteY68" fmla="*/ 1394460 h 1696811"/>
              <a:gd name="connsiteX69" fmla="*/ 918822 w 1214923"/>
              <a:gd name="connsiteY69" fmla="*/ 1363507 h 1696811"/>
              <a:gd name="connsiteX70" fmla="*/ 802904 w 1214923"/>
              <a:gd name="connsiteY70" fmla="*/ 1350454 h 1696811"/>
              <a:gd name="connsiteX71" fmla="*/ 841956 w 1214923"/>
              <a:gd name="connsiteY71" fmla="*/ 1326547 h 1696811"/>
              <a:gd name="connsiteX72" fmla="*/ 1018286 w 1214923"/>
              <a:gd name="connsiteY72" fmla="*/ 1315425 h 1696811"/>
              <a:gd name="connsiteX73" fmla="*/ 980354 w 1214923"/>
              <a:gd name="connsiteY73" fmla="*/ 1268921 h 1696811"/>
              <a:gd name="connsiteX74" fmla="*/ 1091488 w 1214923"/>
              <a:gd name="connsiteY74" fmla="*/ 1221043 h 1696811"/>
              <a:gd name="connsiteX75" fmla="*/ 896580 w 1214923"/>
              <a:gd name="connsiteY75" fmla="*/ 1032638 h 1696811"/>
              <a:gd name="connsiteX76" fmla="*/ 1193429 w 1214923"/>
              <a:gd name="connsiteY76" fmla="*/ 899446 h 1696811"/>
              <a:gd name="connsiteX77" fmla="*/ 759089 w 1214923"/>
              <a:gd name="connsiteY77" fmla="*/ 61246 h 1696811"/>
              <a:gd name="connsiteX78" fmla="*/ 720989 w 1214923"/>
              <a:gd name="connsiteY78" fmla="*/ 145828 h 1696811"/>
              <a:gd name="connsiteX79" fmla="*/ 759089 w 1214923"/>
              <a:gd name="connsiteY79" fmla="*/ 61436 h 1696811"/>
              <a:gd name="connsiteX80" fmla="*/ 759089 w 1214923"/>
              <a:gd name="connsiteY80" fmla="*/ 61246 h 1696811"/>
              <a:gd name="connsiteX81" fmla="*/ 363611 w 1214923"/>
              <a:gd name="connsiteY81" fmla="*/ 545783 h 1696811"/>
              <a:gd name="connsiteX82" fmla="*/ 348275 w 1214923"/>
              <a:gd name="connsiteY82" fmla="*/ 553498 h 1696811"/>
              <a:gd name="connsiteX83" fmla="*/ 363611 w 1214923"/>
              <a:gd name="connsiteY83" fmla="*/ 545783 h 1696811"/>
              <a:gd name="connsiteX84" fmla="*/ 232451 w 1214923"/>
              <a:gd name="connsiteY84" fmla="*/ 523113 h 1696811"/>
              <a:gd name="connsiteX85" fmla="*/ 254694 w 1214923"/>
              <a:gd name="connsiteY85" fmla="*/ 664096 h 1696811"/>
              <a:gd name="connsiteX86" fmla="*/ 232451 w 1214923"/>
              <a:gd name="connsiteY86" fmla="*/ 523113 h 1696811"/>
              <a:gd name="connsiteX87" fmla="*/ 340084 w 1214923"/>
              <a:gd name="connsiteY87" fmla="*/ 692277 h 1696811"/>
              <a:gd name="connsiteX88" fmla="*/ 470767 w 1214923"/>
              <a:gd name="connsiteY88" fmla="*/ 684562 h 1696811"/>
              <a:gd name="connsiteX89" fmla="*/ 340084 w 1214923"/>
              <a:gd name="connsiteY89" fmla="*/ 691896 h 1696811"/>
              <a:gd name="connsiteX90" fmla="*/ 340084 w 1214923"/>
              <a:gd name="connsiteY90" fmla="*/ 692277 h 1696811"/>
              <a:gd name="connsiteX91" fmla="*/ 382375 w 1214923"/>
              <a:gd name="connsiteY91" fmla="*/ 615410 h 1696811"/>
              <a:gd name="connsiteX92" fmla="*/ 516868 w 1214923"/>
              <a:gd name="connsiteY92" fmla="*/ 688372 h 1696811"/>
              <a:gd name="connsiteX93" fmla="*/ 382661 w 1214923"/>
              <a:gd name="connsiteY93" fmla="*/ 615029 h 1696811"/>
              <a:gd name="connsiteX94" fmla="*/ 382375 w 1214923"/>
              <a:gd name="connsiteY94" fmla="*/ 615410 h 1696811"/>
              <a:gd name="connsiteX95" fmla="*/ 201400 w 1214923"/>
              <a:gd name="connsiteY95" fmla="*/ 907542 h 1696811"/>
              <a:gd name="connsiteX96" fmla="*/ 163300 w 1214923"/>
              <a:gd name="connsiteY96" fmla="*/ 838295 h 1696811"/>
              <a:gd name="connsiteX97" fmla="*/ 201686 w 1214923"/>
              <a:gd name="connsiteY97" fmla="*/ 907161 h 1696811"/>
              <a:gd name="connsiteX98" fmla="*/ 201400 w 1214923"/>
              <a:gd name="connsiteY98" fmla="*/ 907542 h 1696811"/>
              <a:gd name="connsiteX99" fmla="*/ 97811 w 1214923"/>
              <a:gd name="connsiteY99" fmla="*/ 1285557 h 1696811"/>
              <a:gd name="connsiteX100" fmla="*/ 123279 w 1214923"/>
              <a:gd name="connsiteY100" fmla="*/ 1264178 h 1696811"/>
              <a:gd name="connsiteX101" fmla="*/ 231975 w 1214923"/>
              <a:gd name="connsiteY101" fmla="*/ 1341501 h 1696811"/>
              <a:gd name="connsiteX102" fmla="*/ 97811 w 1214923"/>
              <a:gd name="connsiteY102" fmla="*/ 1285557 h 1696811"/>
              <a:gd name="connsiteX103" fmla="*/ 232928 w 1214923"/>
              <a:gd name="connsiteY103" fmla="*/ 1376077 h 1696811"/>
              <a:gd name="connsiteX104" fmla="*/ 279029 w 1214923"/>
              <a:gd name="connsiteY104" fmla="*/ 1379887 h 1696811"/>
              <a:gd name="connsiteX105" fmla="*/ 232451 w 1214923"/>
              <a:gd name="connsiteY105" fmla="*/ 1376077 h 1696811"/>
              <a:gd name="connsiteX106" fmla="*/ 232928 w 1214923"/>
              <a:gd name="connsiteY106" fmla="*/ 1376077 h 1696811"/>
              <a:gd name="connsiteX107" fmla="*/ 856244 w 1214923"/>
              <a:gd name="connsiteY107" fmla="*/ 715613 h 1696811"/>
              <a:gd name="connsiteX108" fmla="*/ 817635 w 1214923"/>
              <a:gd name="connsiteY108" fmla="*/ 708913 h 1696811"/>
              <a:gd name="connsiteX109" fmla="*/ 721084 w 1214923"/>
              <a:gd name="connsiteY109" fmla="*/ 657225 h 1696811"/>
              <a:gd name="connsiteX110" fmla="*/ 855767 w 1214923"/>
              <a:gd name="connsiteY110" fmla="*/ 715613 h 1696811"/>
              <a:gd name="connsiteX111" fmla="*/ 856244 w 1214923"/>
              <a:gd name="connsiteY111" fmla="*/ 715613 h 1696811"/>
              <a:gd name="connsiteX112" fmla="*/ 663458 w 1214923"/>
              <a:gd name="connsiteY112" fmla="*/ 722662 h 1696811"/>
              <a:gd name="connsiteX113" fmla="*/ 644408 w 1214923"/>
              <a:gd name="connsiteY113" fmla="*/ 807149 h 1696811"/>
              <a:gd name="connsiteX114" fmla="*/ 662981 w 1214923"/>
              <a:gd name="connsiteY114" fmla="*/ 723138 h 1696811"/>
              <a:gd name="connsiteX115" fmla="*/ 663458 w 1214923"/>
              <a:gd name="connsiteY115" fmla="*/ 722662 h 1696811"/>
              <a:gd name="connsiteX116" fmla="*/ 628882 w 1214923"/>
              <a:gd name="connsiteY116" fmla="*/ 753332 h 1696811"/>
              <a:gd name="connsiteX117" fmla="*/ 655742 w 1214923"/>
              <a:gd name="connsiteY117" fmla="*/ 726472 h 1696811"/>
              <a:gd name="connsiteX118" fmla="*/ 628406 w 1214923"/>
              <a:gd name="connsiteY118" fmla="*/ 753332 h 1696811"/>
              <a:gd name="connsiteX119" fmla="*/ 628882 w 1214923"/>
              <a:gd name="connsiteY119" fmla="*/ 753332 h 1696811"/>
              <a:gd name="connsiteX120" fmla="*/ 771090 w 1214923"/>
              <a:gd name="connsiteY120" fmla="*/ 757237 h 1696811"/>
              <a:gd name="connsiteX121" fmla="*/ 690318 w 1214923"/>
              <a:gd name="connsiteY121" fmla="*/ 822579 h 1696811"/>
              <a:gd name="connsiteX122" fmla="*/ 770614 w 1214923"/>
              <a:gd name="connsiteY122" fmla="*/ 757237 h 1696811"/>
              <a:gd name="connsiteX123" fmla="*/ 771090 w 1214923"/>
              <a:gd name="connsiteY123" fmla="*/ 757237 h 1696811"/>
              <a:gd name="connsiteX124" fmla="*/ 759565 w 1214923"/>
              <a:gd name="connsiteY124" fmla="*/ 538162 h 1696811"/>
              <a:gd name="connsiteX125" fmla="*/ 851767 w 1214923"/>
              <a:gd name="connsiteY125" fmla="*/ 480536 h 1696811"/>
              <a:gd name="connsiteX126" fmla="*/ 759089 w 1214923"/>
              <a:gd name="connsiteY126" fmla="*/ 538067 h 1696811"/>
              <a:gd name="connsiteX127" fmla="*/ 759565 w 1214923"/>
              <a:gd name="connsiteY127" fmla="*/ 538162 h 1696811"/>
              <a:gd name="connsiteX128" fmla="*/ 868213 w 1214923"/>
              <a:gd name="connsiteY128" fmla="*/ 356761 h 1696811"/>
              <a:gd name="connsiteX129" fmla="*/ 812619 w 1214923"/>
              <a:gd name="connsiteY129" fmla="*/ 442055 h 1696811"/>
              <a:gd name="connsiteX130" fmla="*/ 868213 w 1214923"/>
              <a:gd name="connsiteY130" fmla="*/ 356761 h 1696811"/>
              <a:gd name="connsiteX131" fmla="*/ 681841 w 1214923"/>
              <a:gd name="connsiteY131" fmla="*/ 323088 h 1696811"/>
              <a:gd name="connsiteX132" fmla="*/ 758803 w 1214923"/>
              <a:gd name="connsiteY132" fmla="*/ 430816 h 1696811"/>
              <a:gd name="connsiteX133" fmla="*/ 643455 w 1214923"/>
              <a:gd name="connsiteY133" fmla="*/ 396145 h 1696811"/>
              <a:gd name="connsiteX134" fmla="*/ 639550 w 1214923"/>
              <a:gd name="connsiteY134" fmla="*/ 438436 h 1696811"/>
              <a:gd name="connsiteX135" fmla="*/ 682127 w 1214923"/>
              <a:gd name="connsiteY135" fmla="*/ 323088 h 1696811"/>
              <a:gd name="connsiteX136" fmla="*/ 681841 w 1214923"/>
              <a:gd name="connsiteY136" fmla="*/ 323088 h 1696811"/>
              <a:gd name="connsiteX137" fmla="*/ 395477 w 1214923"/>
              <a:gd name="connsiteY137" fmla="*/ 216638 h 1696811"/>
              <a:gd name="connsiteX138" fmla="*/ 432956 w 1214923"/>
              <a:gd name="connsiteY138" fmla="*/ 194566 h 1696811"/>
              <a:gd name="connsiteX139" fmla="*/ 564476 w 1214923"/>
              <a:gd name="connsiteY139" fmla="*/ 247666 h 1696811"/>
              <a:gd name="connsiteX140" fmla="*/ 558873 w 1214923"/>
              <a:gd name="connsiteY140" fmla="*/ 299942 h 1696811"/>
              <a:gd name="connsiteX141" fmla="*/ 395477 w 1214923"/>
              <a:gd name="connsiteY141" fmla="*/ 216638 h 1696811"/>
              <a:gd name="connsiteX142" fmla="*/ 470767 w 1214923"/>
              <a:gd name="connsiteY142" fmla="*/ 361188 h 1696811"/>
              <a:gd name="connsiteX143" fmla="*/ 566874 w 1214923"/>
              <a:gd name="connsiteY143" fmla="*/ 503396 h 1696811"/>
              <a:gd name="connsiteX144" fmla="*/ 470767 w 1214923"/>
              <a:gd name="connsiteY144" fmla="*/ 361188 h 1696811"/>
              <a:gd name="connsiteX145" fmla="*/ 632216 w 1214923"/>
              <a:gd name="connsiteY145" fmla="*/ 475419 h 1696811"/>
              <a:gd name="connsiteX146" fmla="*/ 759089 w 1214923"/>
              <a:gd name="connsiteY146" fmla="*/ 438055 h 1696811"/>
              <a:gd name="connsiteX147" fmla="*/ 640217 w 1214923"/>
              <a:gd name="connsiteY147" fmla="*/ 641593 h 1696811"/>
              <a:gd name="connsiteX148" fmla="*/ 622468 w 1214923"/>
              <a:gd name="connsiteY148" fmla="*/ 453581 h 1696811"/>
              <a:gd name="connsiteX149" fmla="*/ 632216 w 1214923"/>
              <a:gd name="connsiteY149" fmla="*/ 475419 h 1696811"/>
              <a:gd name="connsiteX150" fmla="*/ 686032 w 1214923"/>
              <a:gd name="connsiteY150" fmla="*/ 837819 h 1696811"/>
              <a:gd name="connsiteX151" fmla="*/ 628310 w 1214923"/>
              <a:gd name="connsiteY151" fmla="*/ 930116 h 1696811"/>
              <a:gd name="connsiteX152" fmla="*/ 686032 w 1214923"/>
              <a:gd name="connsiteY152" fmla="*/ 837914 h 1696811"/>
              <a:gd name="connsiteX153" fmla="*/ 686032 w 1214923"/>
              <a:gd name="connsiteY153" fmla="*/ 837819 h 1696811"/>
              <a:gd name="connsiteX154" fmla="*/ 743658 w 1214923"/>
              <a:gd name="connsiteY154" fmla="*/ 1291400 h 1696811"/>
              <a:gd name="connsiteX155" fmla="*/ 547634 w 1214923"/>
              <a:gd name="connsiteY155" fmla="*/ 1206818 h 1696811"/>
              <a:gd name="connsiteX156" fmla="*/ 573446 w 1214923"/>
              <a:gd name="connsiteY156" fmla="*/ 1222439 h 1696811"/>
              <a:gd name="connsiteX157" fmla="*/ 603450 w 1214923"/>
              <a:gd name="connsiteY157" fmla="*/ 1227487 h 1696811"/>
              <a:gd name="connsiteX158" fmla="*/ 743658 w 1214923"/>
              <a:gd name="connsiteY158" fmla="*/ 1291495 h 1696811"/>
              <a:gd name="connsiteX159" fmla="*/ 743658 w 1214923"/>
              <a:gd name="connsiteY159" fmla="*/ 1291400 h 1696811"/>
              <a:gd name="connsiteX160" fmla="*/ 556465 w 1214923"/>
              <a:gd name="connsiteY160" fmla="*/ 950327 h 1696811"/>
              <a:gd name="connsiteX161" fmla="*/ 689842 w 1214923"/>
              <a:gd name="connsiteY161" fmla="*/ 1122236 h 1696811"/>
              <a:gd name="connsiteX162" fmla="*/ 568651 w 1214923"/>
              <a:gd name="connsiteY162" fmla="*/ 984541 h 1696811"/>
              <a:gd name="connsiteX163" fmla="*/ 556465 w 1214923"/>
              <a:gd name="connsiteY163" fmla="*/ 950327 h 1696811"/>
              <a:gd name="connsiteX164" fmla="*/ 351609 w 1214923"/>
              <a:gd name="connsiteY164" fmla="*/ 1045464 h 1696811"/>
              <a:gd name="connsiteX165" fmla="*/ 382375 w 1214923"/>
              <a:gd name="connsiteY165" fmla="*/ 887825 h 1696811"/>
              <a:gd name="connsiteX166" fmla="*/ 351609 w 1214923"/>
              <a:gd name="connsiteY166" fmla="*/ 1045559 h 1696811"/>
              <a:gd name="connsiteX167" fmla="*/ 351609 w 1214923"/>
              <a:gd name="connsiteY167" fmla="*/ 1045464 h 1696811"/>
              <a:gd name="connsiteX168" fmla="*/ 420761 w 1214923"/>
              <a:gd name="connsiteY168" fmla="*/ 1054969 h 1696811"/>
              <a:gd name="connsiteX169" fmla="*/ 605260 w 1214923"/>
              <a:gd name="connsiteY169" fmla="*/ 1180338 h 1696811"/>
              <a:gd name="connsiteX170" fmla="*/ 420761 w 1214923"/>
              <a:gd name="connsiteY170" fmla="*/ 1054969 h 1696811"/>
              <a:gd name="connsiteX171" fmla="*/ 366944 w 1214923"/>
              <a:gd name="connsiteY171" fmla="*/ 1414272 h 1696811"/>
              <a:gd name="connsiteX172" fmla="*/ 597640 w 1214923"/>
              <a:gd name="connsiteY172" fmla="*/ 1460468 h 1696811"/>
              <a:gd name="connsiteX173" fmla="*/ 366944 w 1214923"/>
              <a:gd name="connsiteY173" fmla="*/ 1414463 h 1696811"/>
              <a:gd name="connsiteX174" fmla="*/ 366944 w 1214923"/>
              <a:gd name="connsiteY174" fmla="*/ 1414272 h 1696811"/>
              <a:gd name="connsiteX175" fmla="*/ 597035 w 1214923"/>
              <a:gd name="connsiteY175" fmla="*/ 1664464 h 1696811"/>
              <a:gd name="connsiteX176" fmla="*/ 471148 w 1214923"/>
              <a:gd name="connsiteY176" fmla="*/ 1664399 h 1696811"/>
              <a:gd name="connsiteX177" fmla="*/ 401901 w 1214923"/>
              <a:gd name="connsiteY177" fmla="*/ 1579817 h 1696811"/>
              <a:gd name="connsiteX178" fmla="*/ 582412 w 1214923"/>
              <a:gd name="connsiteY178" fmla="*/ 1645158 h 1696811"/>
              <a:gd name="connsiteX179" fmla="*/ 597035 w 1214923"/>
              <a:gd name="connsiteY179" fmla="*/ 1664464 h 1696811"/>
              <a:gd name="connsiteX180" fmla="*/ 616785 w 1214923"/>
              <a:gd name="connsiteY180" fmla="*/ 1564196 h 1696811"/>
              <a:gd name="connsiteX181" fmla="*/ 555349 w 1214923"/>
              <a:gd name="connsiteY181" fmla="*/ 1541145 h 1696811"/>
              <a:gd name="connsiteX182" fmla="*/ 638597 w 1214923"/>
              <a:gd name="connsiteY182" fmla="*/ 1493520 h 1696811"/>
              <a:gd name="connsiteX183" fmla="*/ 752034 w 1214923"/>
              <a:gd name="connsiteY183" fmla="*/ 1535463 h 1696811"/>
              <a:gd name="connsiteX184" fmla="*/ 616785 w 1214923"/>
              <a:gd name="connsiteY184" fmla="*/ 1564386 h 1696811"/>
              <a:gd name="connsiteX185" fmla="*/ 616785 w 1214923"/>
              <a:gd name="connsiteY185" fmla="*/ 1564196 h 1696811"/>
              <a:gd name="connsiteX186" fmla="*/ 811979 w 1214923"/>
              <a:gd name="connsiteY186" fmla="*/ 1595484 h 1696811"/>
              <a:gd name="connsiteX187" fmla="*/ 812771 w 1214923"/>
              <a:gd name="connsiteY187" fmla="*/ 1652594 h 1696811"/>
              <a:gd name="connsiteX188" fmla="*/ 704225 w 1214923"/>
              <a:gd name="connsiteY188" fmla="*/ 1665256 h 1696811"/>
              <a:gd name="connsiteX189" fmla="*/ 651942 w 1214923"/>
              <a:gd name="connsiteY189" fmla="*/ 1653111 h 1696811"/>
              <a:gd name="connsiteX190" fmla="*/ 811979 w 1214923"/>
              <a:gd name="connsiteY190" fmla="*/ 1595484 h 1696811"/>
              <a:gd name="connsiteX191" fmla="*/ 857863 w 1214923"/>
              <a:gd name="connsiteY191" fmla="*/ 1591056 h 1696811"/>
              <a:gd name="connsiteX192" fmla="*/ 838813 w 1214923"/>
              <a:gd name="connsiteY192" fmla="*/ 1568958 h 1696811"/>
              <a:gd name="connsiteX193" fmla="*/ 836146 w 1214923"/>
              <a:gd name="connsiteY193" fmla="*/ 1564291 h 1696811"/>
              <a:gd name="connsiteX194" fmla="*/ 955179 w 1214923"/>
              <a:gd name="connsiteY194" fmla="*/ 1500720 h 1696811"/>
              <a:gd name="connsiteX195" fmla="*/ 1066493 w 1214923"/>
              <a:gd name="connsiteY195" fmla="*/ 1492065 h 1696811"/>
              <a:gd name="connsiteX196" fmla="*/ 857863 w 1214923"/>
              <a:gd name="connsiteY196" fmla="*/ 1591247 h 1696811"/>
              <a:gd name="connsiteX197" fmla="*/ 857863 w 1214923"/>
              <a:gd name="connsiteY197" fmla="*/ 1591056 h 1696811"/>
              <a:gd name="connsiteX198" fmla="*/ 1054979 w 1214923"/>
              <a:gd name="connsiteY198" fmla="*/ 1445037 h 1696811"/>
              <a:gd name="connsiteX199" fmla="*/ 916632 w 1214923"/>
              <a:gd name="connsiteY199" fmla="*/ 1468184 h 1696811"/>
              <a:gd name="connsiteX200" fmla="*/ 1028170 w 1214923"/>
              <a:gd name="connsiteY200" fmla="*/ 1445228 h 1696811"/>
              <a:gd name="connsiteX201" fmla="*/ 1054979 w 1214923"/>
              <a:gd name="connsiteY201" fmla="*/ 1445037 h 1696811"/>
              <a:gd name="connsiteX202" fmla="*/ 862816 w 1214923"/>
              <a:gd name="connsiteY202" fmla="*/ 1410462 h 1696811"/>
              <a:gd name="connsiteX203" fmla="*/ 647551 w 1214923"/>
              <a:gd name="connsiteY203" fmla="*/ 1448562 h 1696811"/>
              <a:gd name="connsiteX204" fmla="*/ 862816 w 1214923"/>
              <a:gd name="connsiteY204" fmla="*/ 1410653 h 1696811"/>
              <a:gd name="connsiteX205" fmla="*/ 862816 w 1214923"/>
              <a:gd name="connsiteY205" fmla="*/ 1410462 h 1696811"/>
              <a:gd name="connsiteX206" fmla="*/ 689842 w 1214923"/>
              <a:gd name="connsiteY206" fmla="*/ 1391412 h 1696811"/>
              <a:gd name="connsiteX207" fmla="*/ 924347 w 1214923"/>
              <a:gd name="connsiteY207" fmla="*/ 1306830 h 1696811"/>
              <a:gd name="connsiteX208" fmla="*/ 689842 w 1214923"/>
              <a:gd name="connsiteY208" fmla="*/ 1391412 h 1696811"/>
              <a:gd name="connsiteX209" fmla="*/ 1162663 w 1214923"/>
              <a:gd name="connsiteY209" fmla="*/ 1057085 h 1696811"/>
              <a:gd name="connsiteX210" fmla="*/ 1148756 w 1214923"/>
              <a:gd name="connsiteY210" fmla="*/ 1134428 h 1696811"/>
              <a:gd name="connsiteX211" fmla="*/ 1066841 w 1214923"/>
              <a:gd name="connsiteY211" fmla="*/ 1139762 h 1696811"/>
              <a:gd name="connsiteX212" fmla="*/ 1035790 w 1214923"/>
              <a:gd name="connsiteY212" fmla="*/ 1087755 h 1696811"/>
              <a:gd name="connsiteX213" fmla="*/ 1162663 w 1214923"/>
              <a:gd name="connsiteY213" fmla="*/ 1057085 h 1696811"/>
              <a:gd name="connsiteX214" fmla="*/ 987913 w 1214923"/>
              <a:gd name="connsiteY214" fmla="*/ 1181170 h 1696811"/>
              <a:gd name="connsiteX215" fmla="*/ 958923 w 1214923"/>
              <a:gd name="connsiteY215" fmla="*/ 1264444 h 1696811"/>
              <a:gd name="connsiteX216" fmla="*/ 905107 w 1214923"/>
              <a:gd name="connsiteY216" fmla="*/ 1118330 h 1696811"/>
              <a:gd name="connsiteX217" fmla="*/ 987913 w 1214923"/>
              <a:gd name="connsiteY217" fmla="*/ 1181170 h 1696811"/>
              <a:gd name="connsiteX0" fmla="*/ 1193429 w 1214923"/>
              <a:gd name="connsiteY0" fmla="*/ 899446 h 1696811"/>
              <a:gd name="connsiteX1" fmla="*/ 1157319 w 1214923"/>
              <a:gd name="connsiteY1" fmla="*/ 831924 h 1696811"/>
              <a:gd name="connsiteX2" fmla="*/ 1019985 w 1214923"/>
              <a:gd name="connsiteY2" fmla="*/ 885740 h 1696811"/>
              <a:gd name="connsiteX3" fmla="*/ 963019 w 1214923"/>
              <a:gd name="connsiteY3" fmla="*/ 860965 h 1696811"/>
              <a:gd name="connsiteX4" fmla="*/ 1035980 w 1214923"/>
              <a:gd name="connsiteY4" fmla="*/ 795623 h 1696811"/>
              <a:gd name="connsiteX5" fmla="*/ 893772 w 1214923"/>
              <a:gd name="connsiteY5" fmla="*/ 930212 h 1696811"/>
              <a:gd name="connsiteX6" fmla="*/ 951398 w 1214923"/>
              <a:gd name="connsiteY6" fmla="*/ 937927 h 1696811"/>
              <a:gd name="connsiteX7" fmla="*/ 862911 w 1214923"/>
              <a:gd name="connsiteY7" fmla="*/ 964787 h 1696811"/>
              <a:gd name="connsiteX8" fmla="*/ 813000 w 1214923"/>
              <a:gd name="connsiteY8" fmla="*/ 991648 h 1696811"/>
              <a:gd name="connsiteX9" fmla="*/ 905202 w 1214923"/>
              <a:gd name="connsiteY9" fmla="*/ 872585 h 1696811"/>
              <a:gd name="connsiteX10" fmla="*/ 1062841 w 1214923"/>
              <a:gd name="connsiteY10" fmla="*/ 784098 h 1696811"/>
              <a:gd name="connsiteX11" fmla="*/ 1113873 w 1214923"/>
              <a:gd name="connsiteY11" fmla="*/ 670346 h 1696811"/>
              <a:gd name="connsiteX12" fmla="*/ 1028265 w 1214923"/>
              <a:gd name="connsiteY12" fmla="*/ 722567 h 1696811"/>
              <a:gd name="connsiteX13" fmla="*/ 1003881 w 1214923"/>
              <a:gd name="connsiteY13" fmla="*/ 692468 h 1696811"/>
              <a:gd name="connsiteX14" fmla="*/ 1005881 w 1214923"/>
              <a:gd name="connsiteY14" fmla="*/ 661511 h 1696811"/>
              <a:gd name="connsiteX15" fmla="*/ 1065794 w 1214923"/>
              <a:gd name="connsiteY15" fmla="*/ 651415 h 1696811"/>
              <a:gd name="connsiteX16" fmla="*/ 1087938 w 1214923"/>
              <a:gd name="connsiteY16" fmla="*/ 638205 h 1696811"/>
              <a:gd name="connsiteX17" fmla="*/ 739848 w 1214923"/>
              <a:gd name="connsiteY17" fmla="*/ 595694 h 1696811"/>
              <a:gd name="connsiteX18" fmla="*/ 716893 w 1214923"/>
              <a:gd name="connsiteY18" fmla="*/ 318992 h 1696811"/>
              <a:gd name="connsiteX19" fmla="*/ 920537 w 1214923"/>
              <a:gd name="connsiteY19" fmla="*/ 246031 h 1696811"/>
              <a:gd name="connsiteX20" fmla="*/ 682412 w 1214923"/>
              <a:gd name="connsiteY20" fmla="*/ 238316 h 1696811"/>
              <a:gd name="connsiteX21" fmla="*/ 928538 w 1214923"/>
              <a:gd name="connsiteY21" fmla="*/ 226790 h 1696811"/>
              <a:gd name="connsiteX22" fmla="*/ 720893 w 1214923"/>
              <a:gd name="connsiteY22" fmla="*/ 196025 h 1696811"/>
              <a:gd name="connsiteX23" fmla="*/ 736229 w 1214923"/>
              <a:gd name="connsiteY23" fmla="*/ 49911 h 1696811"/>
              <a:gd name="connsiteX24" fmla="*/ 663267 w 1214923"/>
              <a:gd name="connsiteY24" fmla="*/ 0 h 1696811"/>
              <a:gd name="connsiteX25" fmla="*/ 625167 w 1214923"/>
              <a:gd name="connsiteY25" fmla="*/ 103727 h 1696811"/>
              <a:gd name="connsiteX26" fmla="*/ 625167 w 1214923"/>
              <a:gd name="connsiteY26" fmla="*/ 288322 h 1696811"/>
              <a:gd name="connsiteX27" fmla="*/ 336845 w 1214923"/>
              <a:gd name="connsiteY27" fmla="*/ 261366 h 1696811"/>
              <a:gd name="connsiteX28" fmla="*/ 367611 w 1214923"/>
              <a:gd name="connsiteY28" fmla="*/ 307467 h 1696811"/>
              <a:gd name="connsiteX29" fmla="*/ 579066 w 1214923"/>
              <a:gd name="connsiteY29" fmla="*/ 615029 h 1696811"/>
              <a:gd name="connsiteX30" fmla="*/ 263884 w 1214923"/>
              <a:gd name="connsiteY30" fmla="*/ 496585 h 1696811"/>
              <a:gd name="connsiteX31" fmla="*/ 233118 w 1214923"/>
              <a:gd name="connsiteY31" fmla="*/ 714947 h 1696811"/>
              <a:gd name="connsiteX32" fmla="*/ 532965 w 1214923"/>
              <a:gd name="connsiteY32" fmla="*/ 807149 h 1696811"/>
              <a:gd name="connsiteX33" fmla="*/ 502390 w 1214923"/>
              <a:gd name="connsiteY33" fmla="*/ 816184 h 1696811"/>
              <a:gd name="connsiteX34" fmla="*/ 464290 w 1214923"/>
              <a:gd name="connsiteY34" fmla="*/ 772763 h 1696811"/>
              <a:gd name="connsiteX35" fmla="*/ 375231 w 1214923"/>
              <a:gd name="connsiteY35" fmla="*/ 788670 h 1696811"/>
              <a:gd name="connsiteX36" fmla="*/ 418189 w 1214923"/>
              <a:gd name="connsiteY36" fmla="*/ 826770 h 1696811"/>
              <a:gd name="connsiteX37" fmla="*/ 333607 w 1214923"/>
              <a:gd name="connsiteY37" fmla="*/ 826770 h 1696811"/>
              <a:gd name="connsiteX38" fmla="*/ 276457 w 1214923"/>
              <a:gd name="connsiteY38" fmla="*/ 857536 h 1696811"/>
              <a:gd name="connsiteX39" fmla="*/ 288458 w 1214923"/>
              <a:gd name="connsiteY39" fmla="*/ 766001 h 1696811"/>
              <a:gd name="connsiteX40" fmla="*/ 138059 w 1214923"/>
              <a:gd name="connsiteY40" fmla="*/ 911352 h 1696811"/>
              <a:gd name="connsiteX41" fmla="*/ 237976 w 1214923"/>
              <a:gd name="connsiteY41" fmla="*/ 961358 h 1696811"/>
              <a:gd name="connsiteX42" fmla="*/ 75102 w 1214923"/>
              <a:gd name="connsiteY42" fmla="*/ 1025783 h 1696811"/>
              <a:gd name="connsiteX43" fmla="*/ 80432 w 1214923"/>
              <a:gd name="connsiteY43" fmla="*/ 915162 h 1696811"/>
              <a:gd name="connsiteX44" fmla="*/ 91958 w 1214923"/>
              <a:gd name="connsiteY44" fmla="*/ 1107377 h 1696811"/>
              <a:gd name="connsiteX45" fmla="*/ 214925 w 1214923"/>
              <a:gd name="connsiteY45" fmla="*/ 1157383 h 1696811"/>
              <a:gd name="connsiteX46" fmla="*/ 322463 w 1214923"/>
              <a:gd name="connsiteY46" fmla="*/ 1228161 h 1696811"/>
              <a:gd name="connsiteX47" fmla="*/ 235145 w 1214923"/>
              <a:gd name="connsiteY47" fmla="*/ 1221759 h 1696811"/>
              <a:gd name="connsiteX48" fmla="*/ 267875 w 1214923"/>
              <a:gd name="connsiteY48" fmla="*/ 1263023 h 1696811"/>
              <a:gd name="connsiteX49" fmla="*/ 395615 w 1214923"/>
              <a:gd name="connsiteY49" fmla="*/ 1319117 h 1696811"/>
              <a:gd name="connsiteX50" fmla="*/ 322827 w 1214923"/>
              <a:gd name="connsiteY50" fmla="*/ 1338837 h 1696811"/>
              <a:gd name="connsiteX51" fmla="*/ 247492 w 1214923"/>
              <a:gd name="connsiteY51" fmla="*/ 1296725 h 1696811"/>
              <a:gd name="connsiteX52" fmla="*/ 229880 w 1214923"/>
              <a:gd name="connsiteY52" fmla="*/ 1312259 h 1696811"/>
              <a:gd name="connsiteX53" fmla="*/ 146155 w 1214923"/>
              <a:gd name="connsiteY53" fmla="*/ 1230344 h 1696811"/>
              <a:gd name="connsiteX54" fmla="*/ 115389 w 1214923"/>
              <a:gd name="connsiteY54" fmla="*/ 1430369 h 1696811"/>
              <a:gd name="connsiteX55" fmla="*/ 349799 w 1214923"/>
              <a:gd name="connsiteY55" fmla="*/ 1480280 h 1696811"/>
              <a:gd name="connsiteX56" fmla="*/ 299507 w 1214923"/>
              <a:gd name="connsiteY56" fmla="*/ 1464659 h 1696811"/>
              <a:gd name="connsiteX57" fmla="*/ 318374 w 1214923"/>
              <a:gd name="connsiteY57" fmla="*/ 1496562 h 1696811"/>
              <a:gd name="connsiteX58" fmla="*/ 388280 w 1214923"/>
              <a:gd name="connsiteY58" fmla="*/ 1545717 h 1696811"/>
              <a:gd name="connsiteX59" fmla="*/ 348847 w 1214923"/>
              <a:gd name="connsiteY59" fmla="*/ 1542479 h 1696811"/>
              <a:gd name="connsiteX60" fmla="*/ 255883 w 1214923"/>
              <a:gd name="connsiteY60" fmla="*/ 1502664 h 1696811"/>
              <a:gd name="connsiteX61" fmla="*/ 255883 w 1214923"/>
              <a:gd name="connsiteY61" fmla="*/ 1502664 h 1696811"/>
              <a:gd name="connsiteX62" fmla="*/ 239976 w 1214923"/>
              <a:gd name="connsiteY62" fmla="*/ 1484281 h 1696811"/>
              <a:gd name="connsiteX63" fmla="*/ 203495 w 1214923"/>
              <a:gd name="connsiteY63" fmla="*/ 1484281 h 1696811"/>
              <a:gd name="connsiteX64" fmla="*/ 187303 w 1214923"/>
              <a:gd name="connsiteY64" fmla="*/ 1499140 h 1696811"/>
              <a:gd name="connsiteX65" fmla="*/ 480925 w 1214923"/>
              <a:gd name="connsiteY65" fmla="*/ 1687975 h 1696811"/>
              <a:gd name="connsiteX66" fmla="*/ 757374 w 1214923"/>
              <a:gd name="connsiteY66" fmla="*/ 1682401 h 1696811"/>
              <a:gd name="connsiteX67" fmla="*/ 988070 w 1214923"/>
              <a:gd name="connsiteY67" fmla="*/ 1594485 h 1696811"/>
              <a:gd name="connsiteX68" fmla="*/ 1152566 w 1214923"/>
              <a:gd name="connsiteY68" fmla="*/ 1394460 h 1696811"/>
              <a:gd name="connsiteX69" fmla="*/ 918822 w 1214923"/>
              <a:gd name="connsiteY69" fmla="*/ 1363507 h 1696811"/>
              <a:gd name="connsiteX70" fmla="*/ 802904 w 1214923"/>
              <a:gd name="connsiteY70" fmla="*/ 1350454 h 1696811"/>
              <a:gd name="connsiteX71" fmla="*/ 841956 w 1214923"/>
              <a:gd name="connsiteY71" fmla="*/ 1326547 h 1696811"/>
              <a:gd name="connsiteX72" fmla="*/ 1018286 w 1214923"/>
              <a:gd name="connsiteY72" fmla="*/ 1315425 h 1696811"/>
              <a:gd name="connsiteX73" fmla="*/ 980354 w 1214923"/>
              <a:gd name="connsiteY73" fmla="*/ 1268921 h 1696811"/>
              <a:gd name="connsiteX74" fmla="*/ 1091488 w 1214923"/>
              <a:gd name="connsiteY74" fmla="*/ 1221043 h 1696811"/>
              <a:gd name="connsiteX75" fmla="*/ 896580 w 1214923"/>
              <a:gd name="connsiteY75" fmla="*/ 1032638 h 1696811"/>
              <a:gd name="connsiteX76" fmla="*/ 1193429 w 1214923"/>
              <a:gd name="connsiteY76" fmla="*/ 899446 h 1696811"/>
              <a:gd name="connsiteX77" fmla="*/ 759089 w 1214923"/>
              <a:gd name="connsiteY77" fmla="*/ 61246 h 1696811"/>
              <a:gd name="connsiteX78" fmla="*/ 720989 w 1214923"/>
              <a:gd name="connsiteY78" fmla="*/ 145828 h 1696811"/>
              <a:gd name="connsiteX79" fmla="*/ 759089 w 1214923"/>
              <a:gd name="connsiteY79" fmla="*/ 61436 h 1696811"/>
              <a:gd name="connsiteX80" fmla="*/ 759089 w 1214923"/>
              <a:gd name="connsiteY80" fmla="*/ 61246 h 1696811"/>
              <a:gd name="connsiteX81" fmla="*/ 363611 w 1214923"/>
              <a:gd name="connsiteY81" fmla="*/ 545783 h 1696811"/>
              <a:gd name="connsiteX82" fmla="*/ 348275 w 1214923"/>
              <a:gd name="connsiteY82" fmla="*/ 553498 h 1696811"/>
              <a:gd name="connsiteX83" fmla="*/ 363611 w 1214923"/>
              <a:gd name="connsiteY83" fmla="*/ 545783 h 1696811"/>
              <a:gd name="connsiteX84" fmla="*/ 232451 w 1214923"/>
              <a:gd name="connsiteY84" fmla="*/ 523113 h 1696811"/>
              <a:gd name="connsiteX85" fmla="*/ 254694 w 1214923"/>
              <a:gd name="connsiteY85" fmla="*/ 664096 h 1696811"/>
              <a:gd name="connsiteX86" fmla="*/ 232451 w 1214923"/>
              <a:gd name="connsiteY86" fmla="*/ 523113 h 1696811"/>
              <a:gd name="connsiteX87" fmla="*/ 340084 w 1214923"/>
              <a:gd name="connsiteY87" fmla="*/ 692277 h 1696811"/>
              <a:gd name="connsiteX88" fmla="*/ 470767 w 1214923"/>
              <a:gd name="connsiteY88" fmla="*/ 684562 h 1696811"/>
              <a:gd name="connsiteX89" fmla="*/ 340084 w 1214923"/>
              <a:gd name="connsiteY89" fmla="*/ 691896 h 1696811"/>
              <a:gd name="connsiteX90" fmla="*/ 340084 w 1214923"/>
              <a:gd name="connsiteY90" fmla="*/ 692277 h 1696811"/>
              <a:gd name="connsiteX91" fmla="*/ 382375 w 1214923"/>
              <a:gd name="connsiteY91" fmla="*/ 615410 h 1696811"/>
              <a:gd name="connsiteX92" fmla="*/ 516868 w 1214923"/>
              <a:gd name="connsiteY92" fmla="*/ 688372 h 1696811"/>
              <a:gd name="connsiteX93" fmla="*/ 382661 w 1214923"/>
              <a:gd name="connsiteY93" fmla="*/ 615029 h 1696811"/>
              <a:gd name="connsiteX94" fmla="*/ 382375 w 1214923"/>
              <a:gd name="connsiteY94" fmla="*/ 615410 h 1696811"/>
              <a:gd name="connsiteX95" fmla="*/ 201400 w 1214923"/>
              <a:gd name="connsiteY95" fmla="*/ 907542 h 1696811"/>
              <a:gd name="connsiteX96" fmla="*/ 163300 w 1214923"/>
              <a:gd name="connsiteY96" fmla="*/ 838295 h 1696811"/>
              <a:gd name="connsiteX97" fmla="*/ 201686 w 1214923"/>
              <a:gd name="connsiteY97" fmla="*/ 907161 h 1696811"/>
              <a:gd name="connsiteX98" fmla="*/ 201400 w 1214923"/>
              <a:gd name="connsiteY98" fmla="*/ 907542 h 1696811"/>
              <a:gd name="connsiteX99" fmla="*/ 97811 w 1214923"/>
              <a:gd name="connsiteY99" fmla="*/ 1285557 h 1696811"/>
              <a:gd name="connsiteX100" fmla="*/ 123279 w 1214923"/>
              <a:gd name="connsiteY100" fmla="*/ 1264178 h 1696811"/>
              <a:gd name="connsiteX101" fmla="*/ 231975 w 1214923"/>
              <a:gd name="connsiteY101" fmla="*/ 1341501 h 1696811"/>
              <a:gd name="connsiteX102" fmla="*/ 97811 w 1214923"/>
              <a:gd name="connsiteY102" fmla="*/ 1285557 h 1696811"/>
              <a:gd name="connsiteX103" fmla="*/ 232928 w 1214923"/>
              <a:gd name="connsiteY103" fmla="*/ 1376077 h 1696811"/>
              <a:gd name="connsiteX104" fmla="*/ 279029 w 1214923"/>
              <a:gd name="connsiteY104" fmla="*/ 1379887 h 1696811"/>
              <a:gd name="connsiteX105" fmla="*/ 232451 w 1214923"/>
              <a:gd name="connsiteY105" fmla="*/ 1376077 h 1696811"/>
              <a:gd name="connsiteX106" fmla="*/ 232928 w 1214923"/>
              <a:gd name="connsiteY106" fmla="*/ 1376077 h 1696811"/>
              <a:gd name="connsiteX107" fmla="*/ 856244 w 1214923"/>
              <a:gd name="connsiteY107" fmla="*/ 715613 h 1696811"/>
              <a:gd name="connsiteX108" fmla="*/ 817635 w 1214923"/>
              <a:gd name="connsiteY108" fmla="*/ 708913 h 1696811"/>
              <a:gd name="connsiteX109" fmla="*/ 721084 w 1214923"/>
              <a:gd name="connsiteY109" fmla="*/ 657225 h 1696811"/>
              <a:gd name="connsiteX110" fmla="*/ 855767 w 1214923"/>
              <a:gd name="connsiteY110" fmla="*/ 715613 h 1696811"/>
              <a:gd name="connsiteX111" fmla="*/ 856244 w 1214923"/>
              <a:gd name="connsiteY111" fmla="*/ 715613 h 1696811"/>
              <a:gd name="connsiteX112" fmla="*/ 663458 w 1214923"/>
              <a:gd name="connsiteY112" fmla="*/ 722662 h 1696811"/>
              <a:gd name="connsiteX113" fmla="*/ 644408 w 1214923"/>
              <a:gd name="connsiteY113" fmla="*/ 807149 h 1696811"/>
              <a:gd name="connsiteX114" fmla="*/ 662981 w 1214923"/>
              <a:gd name="connsiteY114" fmla="*/ 723138 h 1696811"/>
              <a:gd name="connsiteX115" fmla="*/ 663458 w 1214923"/>
              <a:gd name="connsiteY115" fmla="*/ 722662 h 1696811"/>
              <a:gd name="connsiteX116" fmla="*/ 628882 w 1214923"/>
              <a:gd name="connsiteY116" fmla="*/ 753332 h 1696811"/>
              <a:gd name="connsiteX117" fmla="*/ 655742 w 1214923"/>
              <a:gd name="connsiteY117" fmla="*/ 726472 h 1696811"/>
              <a:gd name="connsiteX118" fmla="*/ 628406 w 1214923"/>
              <a:gd name="connsiteY118" fmla="*/ 753332 h 1696811"/>
              <a:gd name="connsiteX119" fmla="*/ 628882 w 1214923"/>
              <a:gd name="connsiteY119" fmla="*/ 753332 h 1696811"/>
              <a:gd name="connsiteX120" fmla="*/ 771090 w 1214923"/>
              <a:gd name="connsiteY120" fmla="*/ 757237 h 1696811"/>
              <a:gd name="connsiteX121" fmla="*/ 690318 w 1214923"/>
              <a:gd name="connsiteY121" fmla="*/ 822579 h 1696811"/>
              <a:gd name="connsiteX122" fmla="*/ 770614 w 1214923"/>
              <a:gd name="connsiteY122" fmla="*/ 757237 h 1696811"/>
              <a:gd name="connsiteX123" fmla="*/ 771090 w 1214923"/>
              <a:gd name="connsiteY123" fmla="*/ 757237 h 1696811"/>
              <a:gd name="connsiteX124" fmla="*/ 759565 w 1214923"/>
              <a:gd name="connsiteY124" fmla="*/ 538162 h 1696811"/>
              <a:gd name="connsiteX125" fmla="*/ 851767 w 1214923"/>
              <a:gd name="connsiteY125" fmla="*/ 480536 h 1696811"/>
              <a:gd name="connsiteX126" fmla="*/ 759089 w 1214923"/>
              <a:gd name="connsiteY126" fmla="*/ 538067 h 1696811"/>
              <a:gd name="connsiteX127" fmla="*/ 759565 w 1214923"/>
              <a:gd name="connsiteY127" fmla="*/ 538162 h 1696811"/>
              <a:gd name="connsiteX128" fmla="*/ 868213 w 1214923"/>
              <a:gd name="connsiteY128" fmla="*/ 356761 h 1696811"/>
              <a:gd name="connsiteX129" fmla="*/ 812619 w 1214923"/>
              <a:gd name="connsiteY129" fmla="*/ 442055 h 1696811"/>
              <a:gd name="connsiteX130" fmla="*/ 868213 w 1214923"/>
              <a:gd name="connsiteY130" fmla="*/ 356761 h 1696811"/>
              <a:gd name="connsiteX131" fmla="*/ 681841 w 1214923"/>
              <a:gd name="connsiteY131" fmla="*/ 323088 h 1696811"/>
              <a:gd name="connsiteX132" fmla="*/ 758803 w 1214923"/>
              <a:gd name="connsiteY132" fmla="*/ 430816 h 1696811"/>
              <a:gd name="connsiteX133" fmla="*/ 643455 w 1214923"/>
              <a:gd name="connsiteY133" fmla="*/ 396145 h 1696811"/>
              <a:gd name="connsiteX134" fmla="*/ 639550 w 1214923"/>
              <a:gd name="connsiteY134" fmla="*/ 438436 h 1696811"/>
              <a:gd name="connsiteX135" fmla="*/ 682127 w 1214923"/>
              <a:gd name="connsiteY135" fmla="*/ 323088 h 1696811"/>
              <a:gd name="connsiteX136" fmla="*/ 681841 w 1214923"/>
              <a:gd name="connsiteY136" fmla="*/ 323088 h 1696811"/>
              <a:gd name="connsiteX137" fmla="*/ 395477 w 1214923"/>
              <a:gd name="connsiteY137" fmla="*/ 216638 h 1696811"/>
              <a:gd name="connsiteX138" fmla="*/ 432956 w 1214923"/>
              <a:gd name="connsiteY138" fmla="*/ 194566 h 1696811"/>
              <a:gd name="connsiteX139" fmla="*/ 564476 w 1214923"/>
              <a:gd name="connsiteY139" fmla="*/ 247666 h 1696811"/>
              <a:gd name="connsiteX140" fmla="*/ 558873 w 1214923"/>
              <a:gd name="connsiteY140" fmla="*/ 299942 h 1696811"/>
              <a:gd name="connsiteX141" fmla="*/ 395477 w 1214923"/>
              <a:gd name="connsiteY141" fmla="*/ 216638 h 1696811"/>
              <a:gd name="connsiteX142" fmla="*/ 470767 w 1214923"/>
              <a:gd name="connsiteY142" fmla="*/ 361188 h 1696811"/>
              <a:gd name="connsiteX143" fmla="*/ 566874 w 1214923"/>
              <a:gd name="connsiteY143" fmla="*/ 503396 h 1696811"/>
              <a:gd name="connsiteX144" fmla="*/ 470767 w 1214923"/>
              <a:gd name="connsiteY144" fmla="*/ 361188 h 1696811"/>
              <a:gd name="connsiteX145" fmla="*/ 632216 w 1214923"/>
              <a:gd name="connsiteY145" fmla="*/ 475419 h 1696811"/>
              <a:gd name="connsiteX146" fmla="*/ 759089 w 1214923"/>
              <a:gd name="connsiteY146" fmla="*/ 438055 h 1696811"/>
              <a:gd name="connsiteX147" fmla="*/ 640217 w 1214923"/>
              <a:gd name="connsiteY147" fmla="*/ 641593 h 1696811"/>
              <a:gd name="connsiteX148" fmla="*/ 622468 w 1214923"/>
              <a:gd name="connsiteY148" fmla="*/ 453581 h 1696811"/>
              <a:gd name="connsiteX149" fmla="*/ 632216 w 1214923"/>
              <a:gd name="connsiteY149" fmla="*/ 475419 h 1696811"/>
              <a:gd name="connsiteX150" fmla="*/ 686032 w 1214923"/>
              <a:gd name="connsiteY150" fmla="*/ 837819 h 1696811"/>
              <a:gd name="connsiteX151" fmla="*/ 628310 w 1214923"/>
              <a:gd name="connsiteY151" fmla="*/ 930116 h 1696811"/>
              <a:gd name="connsiteX152" fmla="*/ 686032 w 1214923"/>
              <a:gd name="connsiteY152" fmla="*/ 837914 h 1696811"/>
              <a:gd name="connsiteX153" fmla="*/ 686032 w 1214923"/>
              <a:gd name="connsiteY153" fmla="*/ 837819 h 1696811"/>
              <a:gd name="connsiteX154" fmla="*/ 743658 w 1214923"/>
              <a:gd name="connsiteY154" fmla="*/ 1291400 h 1696811"/>
              <a:gd name="connsiteX155" fmla="*/ 547634 w 1214923"/>
              <a:gd name="connsiteY155" fmla="*/ 1206818 h 1696811"/>
              <a:gd name="connsiteX156" fmla="*/ 573446 w 1214923"/>
              <a:gd name="connsiteY156" fmla="*/ 1222439 h 1696811"/>
              <a:gd name="connsiteX157" fmla="*/ 603450 w 1214923"/>
              <a:gd name="connsiteY157" fmla="*/ 1227487 h 1696811"/>
              <a:gd name="connsiteX158" fmla="*/ 743658 w 1214923"/>
              <a:gd name="connsiteY158" fmla="*/ 1291495 h 1696811"/>
              <a:gd name="connsiteX159" fmla="*/ 743658 w 1214923"/>
              <a:gd name="connsiteY159" fmla="*/ 1291400 h 1696811"/>
              <a:gd name="connsiteX160" fmla="*/ 556465 w 1214923"/>
              <a:gd name="connsiteY160" fmla="*/ 950327 h 1696811"/>
              <a:gd name="connsiteX161" fmla="*/ 689842 w 1214923"/>
              <a:gd name="connsiteY161" fmla="*/ 1122236 h 1696811"/>
              <a:gd name="connsiteX162" fmla="*/ 568651 w 1214923"/>
              <a:gd name="connsiteY162" fmla="*/ 984541 h 1696811"/>
              <a:gd name="connsiteX163" fmla="*/ 556465 w 1214923"/>
              <a:gd name="connsiteY163" fmla="*/ 950327 h 1696811"/>
              <a:gd name="connsiteX164" fmla="*/ 351609 w 1214923"/>
              <a:gd name="connsiteY164" fmla="*/ 1045464 h 1696811"/>
              <a:gd name="connsiteX165" fmla="*/ 382375 w 1214923"/>
              <a:gd name="connsiteY165" fmla="*/ 887825 h 1696811"/>
              <a:gd name="connsiteX166" fmla="*/ 351609 w 1214923"/>
              <a:gd name="connsiteY166" fmla="*/ 1045559 h 1696811"/>
              <a:gd name="connsiteX167" fmla="*/ 351609 w 1214923"/>
              <a:gd name="connsiteY167" fmla="*/ 1045464 h 1696811"/>
              <a:gd name="connsiteX168" fmla="*/ 420761 w 1214923"/>
              <a:gd name="connsiteY168" fmla="*/ 1054969 h 1696811"/>
              <a:gd name="connsiteX169" fmla="*/ 605260 w 1214923"/>
              <a:gd name="connsiteY169" fmla="*/ 1180338 h 1696811"/>
              <a:gd name="connsiteX170" fmla="*/ 420761 w 1214923"/>
              <a:gd name="connsiteY170" fmla="*/ 1054969 h 1696811"/>
              <a:gd name="connsiteX171" fmla="*/ 366944 w 1214923"/>
              <a:gd name="connsiteY171" fmla="*/ 1414272 h 1696811"/>
              <a:gd name="connsiteX172" fmla="*/ 597640 w 1214923"/>
              <a:gd name="connsiteY172" fmla="*/ 1460468 h 1696811"/>
              <a:gd name="connsiteX173" fmla="*/ 366944 w 1214923"/>
              <a:gd name="connsiteY173" fmla="*/ 1414463 h 1696811"/>
              <a:gd name="connsiteX174" fmla="*/ 366944 w 1214923"/>
              <a:gd name="connsiteY174" fmla="*/ 1414272 h 1696811"/>
              <a:gd name="connsiteX175" fmla="*/ 597035 w 1214923"/>
              <a:gd name="connsiteY175" fmla="*/ 1664464 h 1696811"/>
              <a:gd name="connsiteX176" fmla="*/ 471148 w 1214923"/>
              <a:gd name="connsiteY176" fmla="*/ 1649777 h 1696811"/>
              <a:gd name="connsiteX177" fmla="*/ 401901 w 1214923"/>
              <a:gd name="connsiteY177" fmla="*/ 1579817 h 1696811"/>
              <a:gd name="connsiteX178" fmla="*/ 582412 w 1214923"/>
              <a:gd name="connsiteY178" fmla="*/ 1645158 h 1696811"/>
              <a:gd name="connsiteX179" fmla="*/ 597035 w 1214923"/>
              <a:gd name="connsiteY179" fmla="*/ 1664464 h 1696811"/>
              <a:gd name="connsiteX180" fmla="*/ 616785 w 1214923"/>
              <a:gd name="connsiteY180" fmla="*/ 1564196 h 1696811"/>
              <a:gd name="connsiteX181" fmla="*/ 555349 w 1214923"/>
              <a:gd name="connsiteY181" fmla="*/ 1541145 h 1696811"/>
              <a:gd name="connsiteX182" fmla="*/ 638597 w 1214923"/>
              <a:gd name="connsiteY182" fmla="*/ 1493520 h 1696811"/>
              <a:gd name="connsiteX183" fmla="*/ 752034 w 1214923"/>
              <a:gd name="connsiteY183" fmla="*/ 1535463 h 1696811"/>
              <a:gd name="connsiteX184" fmla="*/ 616785 w 1214923"/>
              <a:gd name="connsiteY184" fmla="*/ 1564386 h 1696811"/>
              <a:gd name="connsiteX185" fmla="*/ 616785 w 1214923"/>
              <a:gd name="connsiteY185" fmla="*/ 1564196 h 1696811"/>
              <a:gd name="connsiteX186" fmla="*/ 811979 w 1214923"/>
              <a:gd name="connsiteY186" fmla="*/ 1595484 h 1696811"/>
              <a:gd name="connsiteX187" fmla="*/ 812771 w 1214923"/>
              <a:gd name="connsiteY187" fmla="*/ 1652594 h 1696811"/>
              <a:gd name="connsiteX188" fmla="*/ 704225 w 1214923"/>
              <a:gd name="connsiteY188" fmla="*/ 1665256 h 1696811"/>
              <a:gd name="connsiteX189" fmla="*/ 651942 w 1214923"/>
              <a:gd name="connsiteY189" fmla="*/ 1653111 h 1696811"/>
              <a:gd name="connsiteX190" fmla="*/ 811979 w 1214923"/>
              <a:gd name="connsiteY190" fmla="*/ 1595484 h 1696811"/>
              <a:gd name="connsiteX191" fmla="*/ 857863 w 1214923"/>
              <a:gd name="connsiteY191" fmla="*/ 1591056 h 1696811"/>
              <a:gd name="connsiteX192" fmla="*/ 838813 w 1214923"/>
              <a:gd name="connsiteY192" fmla="*/ 1568958 h 1696811"/>
              <a:gd name="connsiteX193" fmla="*/ 836146 w 1214923"/>
              <a:gd name="connsiteY193" fmla="*/ 1564291 h 1696811"/>
              <a:gd name="connsiteX194" fmla="*/ 955179 w 1214923"/>
              <a:gd name="connsiteY194" fmla="*/ 1500720 h 1696811"/>
              <a:gd name="connsiteX195" fmla="*/ 1066493 w 1214923"/>
              <a:gd name="connsiteY195" fmla="*/ 1492065 h 1696811"/>
              <a:gd name="connsiteX196" fmla="*/ 857863 w 1214923"/>
              <a:gd name="connsiteY196" fmla="*/ 1591247 h 1696811"/>
              <a:gd name="connsiteX197" fmla="*/ 857863 w 1214923"/>
              <a:gd name="connsiteY197" fmla="*/ 1591056 h 1696811"/>
              <a:gd name="connsiteX198" fmla="*/ 1054979 w 1214923"/>
              <a:gd name="connsiteY198" fmla="*/ 1445037 h 1696811"/>
              <a:gd name="connsiteX199" fmla="*/ 916632 w 1214923"/>
              <a:gd name="connsiteY199" fmla="*/ 1468184 h 1696811"/>
              <a:gd name="connsiteX200" fmla="*/ 1028170 w 1214923"/>
              <a:gd name="connsiteY200" fmla="*/ 1445228 h 1696811"/>
              <a:gd name="connsiteX201" fmla="*/ 1054979 w 1214923"/>
              <a:gd name="connsiteY201" fmla="*/ 1445037 h 1696811"/>
              <a:gd name="connsiteX202" fmla="*/ 862816 w 1214923"/>
              <a:gd name="connsiteY202" fmla="*/ 1410462 h 1696811"/>
              <a:gd name="connsiteX203" fmla="*/ 647551 w 1214923"/>
              <a:gd name="connsiteY203" fmla="*/ 1448562 h 1696811"/>
              <a:gd name="connsiteX204" fmla="*/ 862816 w 1214923"/>
              <a:gd name="connsiteY204" fmla="*/ 1410653 h 1696811"/>
              <a:gd name="connsiteX205" fmla="*/ 862816 w 1214923"/>
              <a:gd name="connsiteY205" fmla="*/ 1410462 h 1696811"/>
              <a:gd name="connsiteX206" fmla="*/ 689842 w 1214923"/>
              <a:gd name="connsiteY206" fmla="*/ 1391412 h 1696811"/>
              <a:gd name="connsiteX207" fmla="*/ 924347 w 1214923"/>
              <a:gd name="connsiteY207" fmla="*/ 1306830 h 1696811"/>
              <a:gd name="connsiteX208" fmla="*/ 689842 w 1214923"/>
              <a:gd name="connsiteY208" fmla="*/ 1391412 h 1696811"/>
              <a:gd name="connsiteX209" fmla="*/ 1162663 w 1214923"/>
              <a:gd name="connsiteY209" fmla="*/ 1057085 h 1696811"/>
              <a:gd name="connsiteX210" fmla="*/ 1148756 w 1214923"/>
              <a:gd name="connsiteY210" fmla="*/ 1134428 h 1696811"/>
              <a:gd name="connsiteX211" fmla="*/ 1066841 w 1214923"/>
              <a:gd name="connsiteY211" fmla="*/ 1139762 h 1696811"/>
              <a:gd name="connsiteX212" fmla="*/ 1035790 w 1214923"/>
              <a:gd name="connsiteY212" fmla="*/ 1087755 h 1696811"/>
              <a:gd name="connsiteX213" fmla="*/ 1162663 w 1214923"/>
              <a:gd name="connsiteY213" fmla="*/ 1057085 h 1696811"/>
              <a:gd name="connsiteX214" fmla="*/ 987913 w 1214923"/>
              <a:gd name="connsiteY214" fmla="*/ 1181170 h 1696811"/>
              <a:gd name="connsiteX215" fmla="*/ 958923 w 1214923"/>
              <a:gd name="connsiteY215" fmla="*/ 1264444 h 1696811"/>
              <a:gd name="connsiteX216" fmla="*/ 905107 w 1214923"/>
              <a:gd name="connsiteY216" fmla="*/ 1118330 h 1696811"/>
              <a:gd name="connsiteX217" fmla="*/ 987913 w 1214923"/>
              <a:gd name="connsiteY217" fmla="*/ 1181170 h 1696811"/>
              <a:gd name="connsiteX0" fmla="*/ 1193429 w 1214923"/>
              <a:gd name="connsiteY0" fmla="*/ 899446 h 1689168"/>
              <a:gd name="connsiteX1" fmla="*/ 1157319 w 1214923"/>
              <a:gd name="connsiteY1" fmla="*/ 831924 h 1689168"/>
              <a:gd name="connsiteX2" fmla="*/ 1019985 w 1214923"/>
              <a:gd name="connsiteY2" fmla="*/ 885740 h 1689168"/>
              <a:gd name="connsiteX3" fmla="*/ 963019 w 1214923"/>
              <a:gd name="connsiteY3" fmla="*/ 860965 h 1689168"/>
              <a:gd name="connsiteX4" fmla="*/ 1035980 w 1214923"/>
              <a:gd name="connsiteY4" fmla="*/ 795623 h 1689168"/>
              <a:gd name="connsiteX5" fmla="*/ 893772 w 1214923"/>
              <a:gd name="connsiteY5" fmla="*/ 930212 h 1689168"/>
              <a:gd name="connsiteX6" fmla="*/ 951398 w 1214923"/>
              <a:gd name="connsiteY6" fmla="*/ 937927 h 1689168"/>
              <a:gd name="connsiteX7" fmla="*/ 862911 w 1214923"/>
              <a:gd name="connsiteY7" fmla="*/ 964787 h 1689168"/>
              <a:gd name="connsiteX8" fmla="*/ 813000 w 1214923"/>
              <a:gd name="connsiteY8" fmla="*/ 991648 h 1689168"/>
              <a:gd name="connsiteX9" fmla="*/ 905202 w 1214923"/>
              <a:gd name="connsiteY9" fmla="*/ 872585 h 1689168"/>
              <a:gd name="connsiteX10" fmla="*/ 1062841 w 1214923"/>
              <a:gd name="connsiteY10" fmla="*/ 784098 h 1689168"/>
              <a:gd name="connsiteX11" fmla="*/ 1113873 w 1214923"/>
              <a:gd name="connsiteY11" fmla="*/ 670346 h 1689168"/>
              <a:gd name="connsiteX12" fmla="*/ 1028265 w 1214923"/>
              <a:gd name="connsiteY12" fmla="*/ 722567 h 1689168"/>
              <a:gd name="connsiteX13" fmla="*/ 1003881 w 1214923"/>
              <a:gd name="connsiteY13" fmla="*/ 692468 h 1689168"/>
              <a:gd name="connsiteX14" fmla="*/ 1005881 w 1214923"/>
              <a:gd name="connsiteY14" fmla="*/ 661511 h 1689168"/>
              <a:gd name="connsiteX15" fmla="*/ 1065794 w 1214923"/>
              <a:gd name="connsiteY15" fmla="*/ 651415 h 1689168"/>
              <a:gd name="connsiteX16" fmla="*/ 1087938 w 1214923"/>
              <a:gd name="connsiteY16" fmla="*/ 638205 h 1689168"/>
              <a:gd name="connsiteX17" fmla="*/ 739848 w 1214923"/>
              <a:gd name="connsiteY17" fmla="*/ 595694 h 1689168"/>
              <a:gd name="connsiteX18" fmla="*/ 716893 w 1214923"/>
              <a:gd name="connsiteY18" fmla="*/ 318992 h 1689168"/>
              <a:gd name="connsiteX19" fmla="*/ 920537 w 1214923"/>
              <a:gd name="connsiteY19" fmla="*/ 246031 h 1689168"/>
              <a:gd name="connsiteX20" fmla="*/ 682412 w 1214923"/>
              <a:gd name="connsiteY20" fmla="*/ 238316 h 1689168"/>
              <a:gd name="connsiteX21" fmla="*/ 928538 w 1214923"/>
              <a:gd name="connsiteY21" fmla="*/ 226790 h 1689168"/>
              <a:gd name="connsiteX22" fmla="*/ 720893 w 1214923"/>
              <a:gd name="connsiteY22" fmla="*/ 196025 h 1689168"/>
              <a:gd name="connsiteX23" fmla="*/ 736229 w 1214923"/>
              <a:gd name="connsiteY23" fmla="*/ 49911 h 1689168"/>
              <a:gd name="connsiteX24" fmla="*/ 663267 w 1214923"/>
              <a:gd name="connsiteY24" fmla="*/ 0 h 1689168"/>
              <a:gd name="connsiteX25" fmla="*/ 625167 w 1214923"/>
              <a:gd name="connsiteY25" fmla="*/ 103727 h 1689168"/>
              <a:gd name="connsiteX26" fmla="*/ 625167 w 1214923"/>
              <a:gd name="connsiteY26" fmla="*/ 288322 h 1689168"/>
              <a:gd name="connsiteX27" fmla="*/ 336845 w 1214923"/>
              <a:gd name="connsiteY27" fmla="*/ 261366 h 1689168"/>
              <a:gd name="connsiteX28" fmla="*/ 367611 w 1214923"/>
              <a:gd name="connsiteY28" fmla="*/ 307467 h 1689168"/>
              <a:gd name="connsiteX29" fmla="*/ 579066 w 1214923"/>
              <a:gd name="connsiteY29" fmla="*/ 615029 h 1689168"/>
              <a:gd name="connsiteX30" fmla="*/ 263884 w 1214923"/>
              <a:gd name="connsiteY30" fmla="*/ 496585 h 1689168"/>
              <a:gd name="connsiteX31" fmla="*/ 233118 w 1214923"/>
              <a:gd name="connsiteY31" fmla="*/ 714947 h 1689168"/>
              <a:gd name="connsiteX32" fmla="*/ 532965 w 1214923"/>
              <a:gd name="connsiteY32" fmla="*/ 807149 h 1689168"/>
              <a:gd name="connsiteX33" fmla="*/ 502390 w 1214923"/>
              <a:gd name="connsiteY33" fmla="*/ 816184 h 1689168"/>
              <a:gd name="connsiteX34" fmla="*/ 464290 w 1214923"/>
              <a:gd name="connsiteY34" fmla="*/ 772763 h 1689168"/>
              <a:gd name="connsiteX35" fmla="*/ 375231 w 1214923"/>
              <a:gd name="connsiteY35" fmla="*/ 788670 h 1689168"/>
              <a:gd name="connsiteX36" fmla="*/ 418189 w 1214923"/>
              <a:gd name="connsiteY36" fmla="*/ 826770 h 1689168"/>
              <a:gd name="connsiteX37" fmla="*/ 333607 w 1214923"/>
              <a:gd name="connsiteY37" fmla="*/ 826770 h 1689168"/>
              <a:gd name="connsiteX38" fmla="*/ 276457 w 1214923"/>
              <a:gd name="connsiteY38" fmla="*/ 857536 h 1689168"/>
              <a:gd name="connsiteX39" fmla="*/ 288458 w 1214923"/>
              <a:gd name="connsiteY39" fmla="*/ 766001 h 1689168"/>
              <a:gd name="connsiteX40" fmla="*/ 138059 w 1214923"/>
              <a:gd name="connsiteY40" fmla="*/ 911352 h 1689168"/>
              <a:gd name="connsiteX41" fmla="*/ 237976 w 1214923"/>
              <a:gd name="connsiteY41" fmla="*/ 961358 h 1689168"/>
              <a:gd name="connsiteX42" fmla="*/ 75102 w 1214923"/>
              <a:gd name="connsiteY42" fmla="*/ 1025783 h 1689168"/>
              <a:gd name="connsiteX43" fmla="*/ 80432 w 1214923"/>
              <a:gd name="connsiteY43" fmla="*/ 915162 h 1689168"/>
              <a:gd name="connsiteX44" fmla="*/ 91958 w 1214923"/>
              <a:gd name="connsiteY44" fmla="*/ 1107377 h 1689168"/>
              <a:gd name="connsiteX45" fmla="*/ 214925 w 1214923"/>
              <a:gd name="connsiteY45" fmla="*/ 1157383 h 1689168"/>
              <a:gd name="connsiteX46" fmla="*/ 322463 w 1214923"/>
              <a:gd name="connsiteY46" fmla="*/ 1228161 h 1689168"/>
              <a:gd name="connsiteX47" fmla="*/ 235145 w 1214923"/>
              <a:gd name="connsiteY47" fmla="*/ 1221759 h 1689168"/>
              <a:gd name="connsiteX48" fmla="*/ 267875 w 1214923"/>
              <a:gd name="connsiteY48" fmla="*/ 1263023 h 1689168"/>
              <a:gd name="connsiteX49" fmla="*/ 395615 w 1214923"/>
              <a:gd name="connsiteY49" fmla="*/ 1319117 h 1689168"/>
              <a:gd name="connsiteX50" fmla="*/ 322827 w 1214923"/>
              <a:gd name="connsiteY50" fmla="*/ 1338837 h 1689168"/>
              <a:gd name="connsiteX51" fmla="*/ 247492 w 1214923"/>
              <a:gd name="connsiteY51" fmla="*/ 1296725 h 1689168"/>
              <a:gd name="connsiteX52" fmla="*/ 229880 w 1214923"/>
              <a:gd name="connsiteY52" fmla="*/ 1312259 h 1689168"/>
              <a:gd name="connsiteX53" fmla="*/ 146155 w 1214923"/>
              <a:gd name="connsiteY53" fmla="*/ 1230344 h 1689168"/>
              <a:gd name="connsiteX54" fmla="*/ 115389 w 1214923"/>
              <a:gd name="connsiteY54" fmla="*/ 1430369 h 1689168"/>
              <a:gd name="connsiteX55" fmla="*/ 349799 w 1214923"/>
              <a:gd name="connsiteY55" fmla="*/ 1480280 h 1689168"/>
              <a:gd name="connsiteX56" fmla="*/ 299507 w 1214923"/>
              <a:gd name="connsiteY56" fmla="*/ 1464659 h 1689168"/>
              <a:gd name="connsiteX57" fmla="*/ 318374 w 1214923"/>
              <a:gd name="connsiteY57" fmla="*/ 1496562 h 1689168"/>
              <a:gd name="connsiteX58" fmla="*/ 388280 w 1214923"/>
              <a:gd name="connsiteY58" fmla="*/ 1545717 h 1689168"/>
              <a:gd name="connsiteX59" fmla="*/ 348847 w 1214923"/>
              <a:gd name="connsiteY59" fmla="*/ 1542479 h 1689168"/>
              <a:gd name="connsiteX60" fmla="*/ 255883 w 1214923"/>
              <a:gd name="connsiteY60" fmla="*/ 1502664 h 1689168"/>
              <a:gd name="connsiteX61" fmla="*/ 255883 w 1214923"/>
              <a:gd name="connsiteY61" fmla="*/ 1502664 h 1689168"/>
              <a:gd name="connsiteX62" fmla="*/ 239976 w 1214923"/>
              <a:gd name="connsiteY62" fmla="*/ 1484281 h 1689168"/>
              <a:gd name="connsiteX63" fmla="*/ 203495 w 1214923"/>
              <a:gd name="connsiteY63" fmla="*/ 1484281 h 1689168"/>
              <a:gd name="connsiteX64" fmla="*/ 187303 w 1214923"/>
              <a:gd name="connsiteY64" fmla="*/ 1499140 h 1689168"/>
              <a:gd name="connsiteX65" fmla="*/ 490673 w 1214923"/>
              <a:gd name="connsiteY65" fmla="*/ 1673352 h 1689168"/>
              <a:gd name="connsiteX66" fmla="*/ 757374 w 1214923"/>
              <a:gd name="connsiteY66" fmla="*/ 1682401 h 1689168"/>
              <a:gd name="connsiteX67" fmla="*/ 988070 w 1214923"/>
              <a:gd name="connsiteY67" fmla="*/ 1594485 h 1689168"/>
              <a:gd name="connsiteX68" fmla="*/ 1152566 w 1214923"/>
              <a:gd name="connsiteY68" fmla="*/ 1394460 h 1689168"/>
              <a:gd name="connsiteX69" fmla="*/ 918822 w 1214923"/>
              <a:gd name="connsiteY69" fmla="*/ 1363507 h 1689168"/>
              <a:gd name="connsiteX70" fmla="*/ 802904 w 1214923"/>
              <a:gd name="connsiteY70" fmla="*/ 1350454 h 1689168"/>
              <a:gd name="connsiteX71" fmla="*/ 841956 w 1214923"/>
              <a:gd name="connsiteY71" fmla="*/ 1326547 h 1689168"/>
              <a:gd name="connsiteX72" fmla="*/ 1018286 w 1214923"/>
              <a:gd name="connsiteY72" fmla="*/ 1315425 h 1689168"/>
              <a:gd name="connsiteX73" fmla="*/ 980354 w 1214923"/>
              <a:gd name="connsiteY73" fmla="*/ 1268921 h 1689168"/>
              <a:gd name="connsiteX74" fmla="*/ 1091488 w 1214923"/>
              <a:gd name="connsiteY74" fmla="*/ 1221043 h 1689168"/>
              <a:gd name="connsiteX75" fmla="*/ 896580 w 1214923"/>
              <a:gd name="connsiteY75" fmla="*/ 1032638 h 1689168"/>
              <a:gd name="connsiteX76" fmla="*/ 1193429 w 1214923"/>
              <a:gd name="connsiteY76" fmla="*/ 899446 h 1689168"/>
              <a:gd name="connsiteX77" fmla="*/ 759089 w 1214923"/>
              <a:gd name="connsiteY77" fmla="*/ 61246 h 1689168"/>
              <a:gd name="connsiteX78" fmla="*/ 720989 w 1214923"/>
              <a:gd name="connsiteY78" fmla="*/ 145828 h 1689168"/>
              <a:gd name="connsiteX79" fmla="*/ 759089 w 1214923"/>
              <a:gd name="connsiteY79" fmla="*/ 61436 h 1689168"/>
              <a:gd name="connsiteX80" fmla="*/ 759089 w 1214923"/>
              <a:gd name="connsiteY80" fmla="*/ 61246 h 1689168"/>
              <a:gd name="connsiteX81" fmla="*/ 363611 w 1214923"/>
              <a:gd name="connsiteY81" fmla="*/ 545783 h 1689168"/>
              <a:gd name="connsiteX82" fmla="*/ 348275 w 1214923"/>
              <a:gd name="connsiteY82" fmla="*/ 553498 h 1689168"/>
              <a:gd name="connsiteX83" fmla="*/ 363611 w 1214923"/>
              <a:gd name="connsiteY83" fmla="*/ 545783 h 1689168"/>
              <a:gd name="connsiteX84" fmla="*/ 232451 w 1214923"/>
              <a:gd name="connsiteY84" fmla="*/ 523113 h 1689168"/>
              <a:gd name="connsiteX85" fmla="*/ 254694 w 1214923"/>
              <a:gd name="connsiteY85" fmla="*/ 664096 h 1689168"/>
              <a:gd name="connsiteX86" fmla="*/ 232451 w 1214923"/>
              <a:gd name="connsiteY86" fmla="*/ 523113 h 1689168"/>
              <a:gd name="connsiteX87" fmla="*/ 340084 w 1214923"/>
              <a:gd name="connsiteY87" fmla="*/ 692277 h 1689168"/>
              <a:gd name="connsiteX88" fmla="*/ 470767 w 1214923"/>
              <a:gd name="connsiteY88" fmla="*/ 684562 h 1689168"/>
              <a:gd name="connsiteX89" fmla="*/ 340084 w 1214923"/>
              <a:gd name="connsiteY89" fmla="*/ 691896 h 1689168"/>
              <a:gd name="connsiteX90" fmla="*/ 340084 w 1214923"/>
              <a:gd name="connsiteY90" fmla="*/ 692277 h 1689168"/>
              <a:gd name="connsiteX91" fmla="*/ 382375 w 1214923"/>
              <a:gd name="connsiteY91" fmla="*/ 615410 h 1689168"/>
              <a:gd name="connsiteX92" fmla="*/ 516868 w 1214923"/>
              <a:gd name="connsiteY92" fmla="*/ 688372 h 1689168"/>
              <a:gd name="connsiteX93" fmla="*/ 382661 w 1214923"/>
              <a:gd name="connsiteY93" fmla="*/ 615029 h 1689168"/>
              <a:gd name="connsiteX94" fmla="*/ 382375 w 1214923"/>
              <a:gd name="connsiteY94" fmla="*/ 615410 h 1689168"/>
              <a:gd name="connsiteX95" fmla="*/ 201400 w 1214923"/>
              <a:gd name="connsiteY95" fmla="*/ 907542 h 1689168"/>
              <a:gd name="connsiteX96" fmla="*/ 163300 w 1214923"/>
              <a:gd name="connsiteY96" fmla="*/ 838295 h 1689168"/>
              <a:gd name="connsiteX97" fmla="*/ 201686 w 1214923"/>
              <a:gd name="connsiteY97" fmla="*/ 907161 h 1689168"/>
              <a:gd name="connsiteX98" fmla="*/ 201400 w 1214923"/>
              <a:gd name="connsiteY98" fmla="*/ 907542 h 1689168"/>
              <a:gd name="connsiteX99" fmla="*/ 97811 w 1214923"/>
              <a:gd name="connsiteY99" fmla="*/ 1285557 h 1689168"/>
              <a:gd name="connsiteX100" fmla="*/ 123279 w 1214923"/>
              <a:gd name="connsiteY100" fmla="*/ 1264178 h 1689168"/>
              <a:gd name="connsiteX101" fmla="*/ 231975 w 1214923"/>
              <a:gd name="connsiteY101" fmla="*/ 1341501 h 1689168"/>
              <a:gd name="connsiteX102" fmla="*/ 97811 w 1214923"/>
              <a:gd name="connsiteY102" fmla="*/ 1285557 h 1689168"/>
              <a:gd name="connsiteX103" fmla="*/ 232928 w 1214923"/>
              <a:gd name="connsiteY103" fmla="*/ 1376077 h 1689168"/>
              <a:gd name="connsiteX104" fmla="*/ 279029 w 1214923"/>
              <a:gd name="connsiteY104" fmla="*/ 1379887 h 1689168"/>
              <a:gd name="connsiteX105" fmla="*/ 232451 w 1214923"/>
              <a:gd name="connsiteY105" fmla="*/ 1376077 h 1689168"/>
              <a:gd name="connsiteX106" fmla="*/ 232928 w 1214923"/>
              <a:gd name="connsiteY106" fmla="*/ 1376077 h 1689168"/>
              <a:gd name="connsiteX107" fmla="*/ 856244 w 1214923"/>
              <a:gd name="connsiteY107" fmla="*/ 715613 h 1689168"/>
              <a:gd name="connsiteX108" fmla="*/ 817635 w 1214923"/>
              <a:gd name="connsiteY108" fmla="*/ 708913 h 1689168"/>
              <a:gd name="connsiteX109" fmla="*/ 721084 w 1214923"/>
              <a:gd name="connsiteY109" fmla="*/ 657225 h 1689168"/>
              <a:gd name="connsiteX110" fmla="*/ 855767 w 1214923"/>
              <a:gd name="connsiteY110" fmla="*/ 715613 h 1689168"/>
              <a:gd name="connsiteX111" fmla="*/ 856244 w 1214923"/>
              <a:gd name="connsiteY111" fmla="*/ 715613 h 1689168"/>
              <a:gd name="connsiteX112" fmla="*/ 663458 w 1214923"/>
              <a:gd name="connsiteY112" fmla="*/ 722662 h 1689168"/>
              <a:gd name="connsiteX113" fmla="*/ 644408 w 1214923"/>
              <a:gd name="connsiteY113" fmla="*/ 807149 h 1689168"/>
              <a:gd name="connsiteX114" fmla="*/ 662981 w 1214923"/>
              <a:gd name="connsiteY114" fmla="*/ 723138 h 1689168"/>
              <a:gd name="connsiteX115" fmla="*/ 663458 w 1214923"/>
              <a:gd name="connsiteY115" fmla="*/ 722662 h 1689168"/>
              <a:gd name="connsiteX116" fmla="*/ 628882 w 1214923"/>
              <a:gd name="connsiteY116" fmla="*/ 753332 h 1689168"/>
              <a:gd name="connsiteX117" fmla="*/ 655742 w 1214923"/>
              <a:gd name="connsiteY117" fmla="*/ 726472 h 1689168"/>
              <a:gd name="connsiteX118" fmla="*/ 628406 w 1214923"/>
              <a:gd name="connsiteY118" fmla="*/ 753332 h 1689168"/>
              <a:gd name="connsiteX119" fmla="*/ 628882 w 1214923"/>
              <a:gd name="connsiteY119" fmla="*/ 753332 h 1689168"/>
              <a:gd name="connsiteX120" fmla="*/ 771090 w 1214923"/>
              <a:gd name="connsiteY120" fmla="*/ 757237 h 1689168"/>
              <a:gd name="connsiteX121" fmla="*/ 690318 w 1214923"/>
              <a:gd name="connsiteY121" fmla="*/ 822579 h 1689168"/>
              <a:gd name="connsiteX122" fmla="*/ 770614 w 1214923"/>
              <a:gd name="connsiteY122" fmla="*/ 757237 h 1689168"/>
              <a:gd name="connsiteX123" fmla="*/ 771090 w 1214923"/>
              <a:gd name="connsiteY123" fmla="*/ 757237 h 1689168"/>
              <a:gd name="connsiteX124" fmla="*/ 759565 w 1214923"/>
              <a:gd name="connsiteY124" fmla="*/ 538162 h 1689168"/>
              <a:gd name="connsiteX125" fmla="*/ 851767 w 1214923"/>
              <a:gd name="connsiteY125" fmla="*/ 480536 h 1689168"/>
              <a:gd name="connsiteX126" fmla="*/ 759089 w 1214923"/>
              <a:gd name="connsiteY126" fmla="*/ 538067 h 1689168"/>
              <a:gd name="connsiteX127" fmla="*/ 759565 w 1214923"/>
              <a:gd name="connsiteY127" fmla="*/ 538162 h 1689168"/>
              <a:gd name="connsiteX128" fmla="*/ 868213 w 1214923"/>
              <a:gd name="connsiteY128" fmla="*/ 356761 h 1689168"/>
              <a:gd name="connsiteX129" fmla="*/ 812619 w 1214923"/>
              <a:gd name="connsiteY129" fmla="*/ 442055 h 1689168"/>
              <a:gd name="connsiteX130" fmla="*/ 868213 w 1214923"/>
              <a:gd name="connsiteY130" fmla="*/ 356761 h 1689168"/>
              <a:gd name="connsiteX131" fmla="*/ 681841 w 1214923"/>
              <a:gd name="connsiteY131" fmla="*/ 323088 h 1689168"/>
              <a:gd name="connsiteX132" fmla="*/ 758803 w 1214923"/>
              <a:gd name="connsiteY132" fmla="*/ 430816 h 1689168"/>
              <a:gd name="connsiteX133" fmla="*/ 643455 w 1214923"/>
              <a:gd name="connsiteY133" fmla="*/ 396145 h 1689168"/>
              <a:gd name="connsiteX134" fmla="*/ 639550 w 1214923"/>
              <a:gd name="connsiteY134" fmla="*/ 438436 h 1689168"/>
              <a:gd name="connsiteX135" fmla="*/ 682127 w 1214923"/>
              <a:gd name="connsiteY135" fmla="*/ 323088 h 1689168"/>
              <a:gd name="connsiteX136" fmla="*/ 681841 w 1214923"/>
              <a:gd name="connsiteY136" fmla="*/ 323088 h 1689168"/>
              <a:gd name="connsiteX137" fmla="*/ 395477 w 1214923"/>
              <a:gd name="connsiteY137" fmla="*/ 216638 h 1689168"/>
              <a:gd name="connsiteX138" fmla="*/ 432956 w 1214923"/>
              <a:gd name="connsiteY138" fmla="*/ 194566 h 1689168"/>
              <a:gd name="connsiteX139" fmla="*/ 564476 w 1214923"/>
              <a:gd name="connsiteY139" fmla="*/ 247666 h 1689168"/>
              <a:gd name="connsiteX140" fmla="*/ 558873 w 1214923"/>
              <a:gd name="connsiteY140" fmla="*/ 299942 h 1689168"/>
              <a:gd name="connsiteX141" fmla="*/ 395477 w 1214923"/>
              <a:gd name="connsiteY141" fmla="*/ 216638 h 1689168"/>
              <a:gd name="connsiteX142" fmla="*/ 470767 w 1214923"/>
              <a:gd name="connsiteY142" fmla="*/ 361188 h 1689168"/>
              <a:gd name="connsiteX143" fmla="*/ 566874 w 1214923"/>
              <a:gd name="connsiteY143" fmla="*/ 503396 h 1689168"/>
              <a:gd name="connsiteX144" fmla="*/ 470767 w 1214923"/>
              <a:gd name="connsiteY144" fmla="*/ 361188 h 1689168"/>
              <a:gd name="connsiteX145" fmla="*/ 632216 w 1214923"/>
              <a:gd name="connsiteY145" fmla="*/ 475419 h 1689168"/>
              <a:gd name="connsiteX146" fmla="*/ 759089 w 1214923"/>
              <a:gd name="connsiteY146" fmla="*/ 438055 h 1689168"/>
              <a:gd name="connsiteX147" fmla="*/ 640217 w 1214923"/>
              <a:gd name="connsiteY147" fmla="*/ 641593 h 1689168"/>
              <a:gd name="connsiteX148" fmla="*/ 622468 w 1214923"/>
              <a:gd name="connsiteY148" fmla="*/ 453581 h 1689168"/>
              <a:gd name="connsiteX149" fmla="*/ 632216 w 1214923"/>
              <a:gd name="connsiteY149" fmla="*/ 475419 h 1689168"/>
              <a:gd name="connsiteX150" fmla="*/ 686032 w 1214923"/>
              <a:gd name="connsiteY150" fmla="*/ 837819 h 1689168"/>
              <a:gd name="connsiteX151" fmla="*/ 628310 w 1214923"/>
              <a:gd name="connsiteY151" fmla="*/ 930116 h 1689168"/>
              <a:gd name="connsiteX152" fmla="*/ 686032 w 1214923"/>
              <a:gd name="connsiteY152" fmla="*/ 837914 h 1689168"/>
              <a:gd name="connsiteX153" fmla="*/ 686032 w 1214923"/>
              <a:gd name="connsiteY153" fmla="*/ 837819 h 1689168"/>
              <a:gd name="connsiteX154" fmla="*/ 743658 w 1214923"/>
              <a:gd name="connsiteY154" fmla="*/ 1291400 h 1689168"/>
              <a:gd name="connsiteX155" fmla="*/ 547634 w 1214923"/>
              <a:gd name="connsiteY155" fmla="*/ 1206818 h 1689168"/>
              <a:gd name="connsiteX156" fmla="*/ 573446 w 1214923"/>
              <a:gd name="connsiteY156" fmla="*/ 1222439 h 1689168"/>
              <a:gd name="connsiteX157" fmla="*/ 603450 w 1214923"/>
              <a:gd name="connsiteY157" fmla="*/ 1227487 h 1689168"/>
              <a:gd name="connsiteX158" fmla="*/ 743658 w 1214923"/>
              <a:gd name="connsiteY158" fmla="*/ 1291495 h 1689168"/>
              <a:gd name="connsiteX159" fmla="*/ 743658 w 1214923"/>
              <a:gd name="connsiteY159" fmla="*/ 1291400 h 1689168"/>
              <a:gd name="connsiteX160" fmla="*/ 556465 w 1214923"/>
              <a:gd name="connsiteY160" fmla="*/ 950327 h 1689168"/>
              <a:gd name="connsiteX161" fmla="*/ 689842 w 1214923"/>
              <a:gd name="connsiteY161" fmla="*/ 1122236 h 1689168"/>
              <a:gd name="connsiteX162" fmla="*/ 568651 w 1214923"/>
              <a:gd name="connsiteY162" fmla="*/ 984541 h 1689168"/>
              <a:gd name="connsiteX163" fmla="*/ 556465 w 1214923"/>
              <a:gd name="connsiteY163" fmla="*/ 950327 h 1689168"/>
              <a:gd name="connsiteX164" fmla="*/ 351609 w 1214923"/>
              <a:gd name="connsiteY164" fmla="*/ 1045464 h 1689168"/>
              <a:gd name="connsiteX165" fmla="*/ 382375 w 1214923"/>
              <a:gd name="connsiteY165" fmla="*/ 887825 h 1689168"/>
              <a:gd name="connsiteX166" fmla="*/ 351609 w 1214923"/>
              <a:gd name="connsiteY166" fmla="*/ 1045559 h 1689168"/>
              <a:gd name="connsiteX167" fmla="*/ 351609 w 1214923"/>
              <a:gd name="connsiteY167" fmla="*/ 1045464 h 1689168"/>
              <a:gd name="connsiteX168" fmla="*/ 420761 w 1214923"/>
              <a:gd name="connsiteY168" fmla="*/ 1054969 h 1689168"/>
              <a:gd name="connsiteX169" fmla="*/ 605260 w 1214923"/>
              <a:gd name="connsiteY169" fmla="*/ 1180338 h 1689168"/>
              <a:gd name="connsiteX170" fmla="*/ 420761 w 1214923"/>
              <a:gd name="connsiteY170" fmla="*/ 1054969 h 1689168"/>
              <a:gd name="connsiteX171" fmla="*/ 366944 w 1214923"/>
              <a:gd name="connsiteY171" fmla="*/ 1414272 h 1689168"/>
              <a:gd name="connsiteX172" fmla="*/ 597640 w 1214923"/>
              <a:gd name="connsiteY172" fmla="*/ 1460468 h 1689168"/>
              <a:gd name="connsiteX173" fmla="*/ 366944 w 1214923"/>
              <a:gd name="connsiteY173" fmla="*/ 1414463 h 1689168"/>
              <a:gd name="connsiteX174" fmla="*/ 366944 w 1214923"/>
              <a:gd name="connsiteY174" fmla="*/ 1414272 h 1689168"/>
              <a:gd name="connsiteX175" fmla="*/ 597035 w 1214923"/>
              <a:gd name="connsiteY175" fmla="*/ 1664464 h 1689168"/>
              <a:gd name="connsiteX176" fmla="*/ 471148 w 1214923"/>
              <a:gd name="connsiteY176" fmla="*/ 1649777 h 1689168"/>
              <a:gd name="connsiteX177" fmla="*/ 401901 w 1214923"/>
              <a:gd name="connsiteY177" fmla="*/ 1579817 h 1689168"/>
              <a:gd name="connsiteX178" fmla="*/ 582412 w 1214923"/>
              <a:gd name="connsiteY178" fmla="*/ 1645158 h 1689168"/>
              <a:gd name="connsiteX179" fmla="*/ 597035 w 1214923"/>
              <a:gd name="connsiteY179" fmla="*/ 1664464 h 1689168"/>
              <a:gd name="connsiteX180" fmla="*/ 616785 w 1214923"/>
              <a:gd name="connsiteY180" fmla="*/ 1564196 h 1689168"/>
              <a:gd name="connsiteX181" fmla="*/ 555349 w 1214923"/>
              <a:gd name="connsiteY181" fmla="*/ 1541145 h 1689168"/>
              <a:gd name="connsiteX182" fmla="*/ 638597 w 1214923"/>
              <a:gd name="connsiteY182" fmla="*/ 1493520 h 1689168"/>
              <a:gd name="connsiteX183" fmla="*/ 752034 w 1214923"/>
              <a:gd name="connsiteY183" fmla="*/ 1535463 h 1689168"/>
              <a:gd name="connsiteX184" fmla="*/ 616785 w 1214923"/>
              <a:gd name="connsiteY184" fmla="*/ 1564386 h 1689168"/>
              <a:gd name="connsiteX185" fmla="*/ 616785 w 1214923"/>
              <a:gd name="connsiteY185" fmla="*/ 1564196 h 1689168"/>
              <a:gd name="connsiteX186" fmla="*/ 811979 w 1214923"/>
              <a:gd name="connsiteY186" fmla="*/ 1595484 h 1689168"/>
              <a:gd name="connsiteX187" fmla="*/ 812771 w 1214923"/>
              <a:gd name="connsiteY187" fmla="*/ 1652594 h 1689168"/>
              <a:gd name="connsiteX188" fmla="*/ 704225 w 1214923"/>
              <a:gd name="connsiteY188" fmla="*/ 1665256 h 1689168"/>
              <a:gd name="connsiteX189" fmla="*/ 651942 w 1214923"/>
              <a:gd name="connsiteY189" fmla="*/ 1653111 h 1689168"/>
              <a:gd name="connsiteX190" fmla="*/ 811979 w 1214923"/>
              <a:gd name="connsiteY190" fmla="*/ 1595484 h 1689168"/>
              <a:gd name="connsiteX191" fmla="*/ 857863 w 1214923"/>
              <a:gd name="connsiteY191" fmla="*/ 1591056 h 1689168"/>
              <a:gd name="connsiteX192" fmla="*/ 838813 w 1214923"/>
              <a:gd name="connsiteY192" fmla="*/ 1568958 h 1689168"/>
              <a:gd name="connsiteX193" fmla="*/ 836146 w 1214923"/>
              <a:gd name="connsiteY193" fmla="*/ 1564291 h 1689168"/>
              <a:gd name="connsiteX194" fmla="*/ 955179 w 1214923"/>
              <a:gd name="connsiteY194" fmla="*/ 1500720 h 1689168"/>
              <a:gd name="connsiteX195" fmla="*/ 1066493 w 1214923"/>
              <a:gd name="connsiteY195" fmla="*/ 1492065 h 1689168"/>
              <a:gd name="connsiteX196" fmla="*/ 857863 w 1214923"/>
              <a:gd name="connsiteY196" fmla="*/ 1591247 h 1689168"/>
              <a:gd name="connsiteX197" fmla="*/ 857863 w 1214923"/>
              <a:gd name="connsiteY197" fmla="*/ 1591056 h 1689168"/>
              <a:gd name="connsiteX198" fmla="*/ 1054979 w 1214923"/>
              <a:gd name="connsiteY198" fmla="*/ 1445037 h 1689168"/>
              <a:gd name="connsiteX199" fmla="*/ 916632 w 1214923"/>
              <a:gd name="connsiteY199" fmla="*/ 1468184 h 1689168"/>
              <a:gd name="connsiteX200" fmla="*/ 1028170 w 1214923"/>
              <a:gd name="connsiteY200" fmla="*/ 1445228 h 1689168"/>
              <a:gd name="connsiteX201" fmla="*/ 1054979 w 1214923"/>
              <a:gd name="connsiteY201" fmla="*/ 1445037 h 1689168"/>
              <a:gd name="connsiteX202" fmla="*/ 862816 w 1214923"/>
              <a:gd name="connsiteY202" fmla="*/ 1410462 h 1689168"/>
              <a:gd name="connsiteX203" fmla="*/ 647551 w 1214923"/>
              <a:gd name="connsiteY203" fmla="*/ 1448562 h 1689168"/>
              <a:gd name="connsiteX204" fmla="*/ 862816 w 1214923"/>
              <a:gd name="connsiteY204" fmla="*/ 1410653 h 1689168"/>
              <a:gd name="connsiteX205" fmla="*/ 862816 w 1214923"/>
              <a:gd name="connsiteY205" fmla="*/ 1410462 h 1689168"/>
              <a:gd name="connsiteX206" fmla="*/ 689842 w 1214923"/>
              <a:gd name="connsiteY206" fmla="*/ 1391412 h 1689168"/>
              <a:gd name="connsiteX207" fmla="*/ 924347 w 1214923"/>
              <a:gd name="connsiteY207" fmla="*/ 1306830 h 1689168"/>
              <a:gd name="connsiteX208" fmla="*/ 689842 w 1214923"/>
              <a:gd name="connsiteY208" fmla="*/ 1391412 h 1689168"/>
              <a:gd name="connsiteX209" fmla="*/ 1162663 w 1214923"/>
              <a:gd name="connsiteY209" fmla="*/ 1057085 h 1689168"/>
              <a:gd name="connsiteX210" fmla="*/ 1148756 w 1214923"/>
              <a:gd name="connsiteY210" fmla="*/ 1134428 h 1689168"/>
              <a:gd name="connsiteX211" fmla="*/ 1066841 w 1214923"/>
              <a:gd name="connsiteY211" fmla="*/ 1139762 h 1689168"/>
              <a:gd name="connsiteX212" fmla="*/ 1035790 w 1214923"/>
              <a:gd name="connsiteY212" fmla="*/ 1087755 h 1689168"/>
              <a:gd name="connsiteX213" fmla="*/ 1162663 w 1214923"/>
              <a:gd name="connsiteY213" fmla="*/ 1057085 h 1689168"/>
              <a:gd name="connsiteX214" fmla="*/ 987913 w 1214923"/>
              <a:gd name="connsiteY214" fmla="*/ 1181170 h 1689168"/>
              <a:gd name="connsiteX215" fmla="*/ 958923 w 1214923"/>
              <a:gd name="connsiteY215" fmla="*/ 1264444 h 1689168"/>
              <a:gd name="connsiteX216" fmla="*/ 905107 w 1214923"/>
              <a:gd name="connsiteY216" fmla="*/ 1118330 h 1689168"/>
              <a:gd name="connsiteX217" fmla="*/ 987913 w 1214923"/>
              <a:gd name="connsiteY217" fmla="*/ 1181170 h 1689168"/>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8807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12771 w 1214923"/>
              <a:gd name="connsiteY187" fmla="*/ 1652594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6750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12771 w 1214923"/>
              <a:gd name="connsiteY187" fmla="*/ 1652594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6750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43627 w 1214923"/>
              <a:gd name="connsiteY187" fmla="*/ 1657736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43627 w 1214923"/>
              <a:gd name="connsiteY187" fmla="*/ 1657736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61626 w 1214923"/>
              <a:gd name="connsiteY187" fmla="*/ 1675735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30771 w 1214923"/>
              <a:gd name="connsiteY187" fmla="*/ 1647451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25628 w 1214923"/>
              <a:gd name="connsiteY187" fmla="*/ 1619167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1417"/>
              <a:gd name="connsiteX1" fmla="*/ 1157319 w 1214923"/>
              <a:gd name="connsiteY1" fmla="*/ 831924 h 1681417"/>
              <a:gd name="connsiteX2" fmla="*/ 1019985 w 1214923"/>
              <a:gd name="connsiteY2" fmla="*/ 885740 h 1681417"/>
              <a:gd name="connsiteX3" fmla="*/ 963019 w 1214923"/>
              <a:gd name="connsiteY3" fmla="*/ 860965 h 1681417"/>
              <a:gd name="connsiteX4" fmla="*/ 1035980 w 1214923"/>
              <a:gd name="connsiteY4" fmla="*/ 795623 h 1681417"/>
              <a:gd name="connsiteX5" fmla="*/ 893772 w 1214923"/>
              <a:gd name="connsiteY5" fmla="*/ 930212 h 1681417"/>
              <a:gd name="connsiteX6" fmla="*/ 951398 w 1214923"/>
              <a:gd name="connsiteY6" fmla="*/ 937927 h 1681417"/>
              <a:gd name="connsiteX7" fmla="*/ 862911 w 1214923"/>
              <a:gd name="connsiteY7" fmla="*/ 964787 h 1681417"/>
              <a:gd name="connsiteX8" fmla="*/ 813000 w 1214923"/>
              <a:gd name="connsiteY8" fmla="*/ 991648 h 1681417"/>
              <a:gd name="connsiteX9" fmla="*/ 905202 w 1214923"/>
              <a:gd name="connsiteY9" fmla="*/ 872585 h 1681417"/>
              <a:gd name="connsiteX10" fmla="*/ 1062841 w 1214923"/>
              <a:gd name="connsiteY10" fmla="*/ 784098 h 1681417"/>
              <a:gd name="connsiteX11" fmla="*/ 1113873 w 1214923"/>
              <a:gd name="connsiteY11" fmla="*/ 670346 h 1681417"/>
              <a:gd name="connsiteX12" fmla="*/ 1028265 w 1214923"/>
              <a:gd name="connsiteY12" fmla="*/ 722567 h 1681417"/>
              <a:gd name="connsiteX13" fmla="*/ 1003881 w 1214923"/>
              <a:gd name="connsiteY13" fmla="*/ 692468 h 1681417"/>
              <a:gd name="connsiteX14" fmla="*/ 1005881 w 1214923"/>
              <a:gd name="connsiteY14" fmla="*/ 661511 h 1681417"/>
              <a:gd name="connsiteX15" fmla="*/ 1065794 w 1214923"/>
              <a:gd name="connsiteY15" fmla="*/ 651415 h 1681417"/>
              <a:gd name="connsiteX16" fmla="*/ 1087938 w 1214923"/>
              <a:gd name="connsiteY16" fmla="*/ 638205 h 1681417"/>
              <a:gd name="connsiteX17" fmla="*/ 739848 w 1214923"/>
              <a:gd name="connsiteY17" fmla="*/ 595694 h 1681417"/>
              <a:gd name="connsiteX18" fmla="*/ 716893 w 1214923"/>
              <a:gd name="connsiteY18" fmla="*/ 318992 h 1681417"/>
              <a:gd name="connsiteX19" fmla="*/ 920537 w 1214923"/>
              <a:gd name="connsiteY19" fmla="*/ 246031 h 1681417"/>
              <a:gd name="connsiteX20" fmla="*/ 682412 w 1214923"/>
              <a:gd name="connsiteY20" fmla="*/ 238316 h 1681417"/>
              <a:gd name="connsiteX21" fmla="*/ 928538 w 1214923"/>
              <a:gd name="connsiteY21" fmla="*/ 226790 h 1681417"/>
              <a:gd name="connsiteX22" fmla="*/ 720893 w 1214923"/>
              <a:gd name="connsiteY22" fmla="*/ 196025 h 1681417"/>
              <a:gd name="connsiteX23" fmla="*/ 736229 w 1214923"/>
              <a:gd name="connsiteY23" fmla="*/ 49911 h 1681417"/>
              <a:gd name="connsiteX24" fmla="*/ 663267 w 1214923"/>
              <a:gd name="connsiteY24" fmla="*/ 0 h 1681417"/>
              <a:gd name="connsiteX25" fmla="*/ 625167 w 1214923"/>
              <a:gd name="connsiteY25" fmla="*/ 103727 h 1681417"/>
              <a:gd name="connsiteX26" fmla="*/ 625167 w 1214923"/>
              <a:gd name="connsiteY26" fmla="*/ 288322 h 1681417"/>
              <a:gd name="connsiteX27" fmla="*/ 336845 w 1214923"/>
              <a:gd name="connsiteY27" fmla="*/ 261366 h 1681417"/>
              <a:gd name="connsiteX28" fmla="*/ 367611 w 1214923"/>
              <a:gd name="connsiteY28" fmla="*/ 307467 h 1681417"/>
              <a:gd name="connsiteX29" fmla="*/ 579066 w 1214923"/>
              <a:gd name="connsiteY29" fmla="*/ 615029 h 1681417"/>
              <a:gd name="connsiteX30" fmla="*/ 263884 w 1214923"/>
              <a:gd name="connsiteY30" fmla="*/ 496585 h 1681417"/>
              <a:gd name="connsiteX31" fmla="*/ 233118 w 1214923"/>
              <a:gd name="connsiteY31" fmla="*/ 714947 h 1681417"/>
              <a:gd name="connsiteX32" fmla="*/ 532965 w 1214923"/>
              <a:gd name="connsiteY32" fmla="*/ 807149 h 1681417"/>
              <a:gd name="connsiteX33" fmla="*/ 502390 w 1214923"/>
              <a:gd name="connsiteY33" fmla="*/ 816184 h 1681417"/>
              <a:gd name="connsiteX34" fmla="*/ 464290 w 1214923"/>
              <a:gd name="connsiteY34" fmla="*/ 772763 h 1681417"/>
              <a:gd name="connsiteX35" fmla="*/ 375231 w 1214923"/>
              <a:gd name="connsiteY35" fmla="*/ 788670 h 1681417"/>
              <a:gd name="connsiteX36" fmla="*/ 418189 w 1214923"/>
              <a:gd name="connsiteY36" fmla="*/ 826770 h 1681417"/>
              <a:gd name="connsiteX37" fmla="*/ 333607 w 1214923"/>
              <a:gd name="connsiteY37" fmla="*/ 826770 h 1681417"/>
              <a:gd name="connsiteX38" fmla="*/ 276457 w 1214923"/>
              <a:gd name="connsiteY38" fmla="*/ 857536 h 1681417"/>
              <a:gd name="connsiteX39" fmla="*/ 288458 w 1214923"/>
              <a:gd name="connsiteY39" fmla="*/ 766001 h 1681417"/>
              <a:gd name="connsiteX40" fmla="*/ 138059 w 1214923"/>
              <a:gd name="connsiteY40" fmla="*/ 911352 h 1681417"/>
              <a:gd name="connsiteX41" fmla="*/ 237976 w 1214923"/>
              <a:gd name="connsiteY41" fmla="*/ 961358 h 1681417"/>
              <a:gd name="connsiteX42" fmla="*/ 75102 w 1214923"/>
              <a:gd name="connsiteY42" fmla="*/ 1025783 h 1681417"/>
              <a:gd name="connsiteX43" fmla="*/ 80432 w 1214923"/>
              <a:gd name="connsiteY43" fmla="*/ 915162 h 1681417"/>
              <a:gd name="connsiteX44" fmla="*/ 91958 w 1214923"/>
              <a:gd name="connsiteY44" fmla="*/ 1107377 h 1681417"/>
              <a:gd name="connsiteX45" fmla="*/ 214925 w 1214923"/>
              <a:gd name="connsiteY45" fmla="*/ 1157383 h 1681417"/>
              <a:gd name="connsiteX46" fmla="*/ 322463 w 1214923"/>
              <a:gd name="connsiteY46" fmla="*/ 1228161 h 1681417"/>
              <a:gd name="connsiteX47" fmla="*/ 235145 w 1214923"/>
              <a:gd name="connsiteY47" fmla="*/ 1221759 h 1681417"/>
              <a:gd name="connsiteX48" fmla="*/ 267875 w 1214923"/>
              <a:gd name="connsiteY48" fmla="*/ 1263023 h 1681417"/>
              <a:gd name="connsiteX49" fmla="*/ 395615 w 1214923"/>
              <a:gd name="connsiteY49" fmla="*/ 1319117 h 1681417"/>
              <a:gd name="connsiteX50" fmla="*/ 322827 w 1214923"/>
              <a:gd name="connsiteY50" fmla="*/ 1338837 h 1681417"/>
              <a:gd name="connsiteX51" fmla="*/ 247492 w 1214923"/>
              <a:gd name="connsiteY51" fmla="*/ 1296725 h 1681417"/>
              <a:gd name="connsiteX52" fmla="*/ 229880 w 1214923"/>
              <a:gd name="connsiteY52" fmla="*/ 1312259 h 1681417"/>
              <a:gd name="connsiteX53" fmla="*/ 146155 w 1214923"/>
              <a:gd name="connsiteY53" fmla="*/ 1230344 h 1681417"/>
              <a:gd name="connsiteX54" fmla="*/ 115389 w 1214923"/>
              <a:gd name="connsiteY54" fmla="*/ 1430369 h 1681417"/>
              <a:gd name="connsiteX55" fmla="*/ 349799 w 1214923"/>
              <a:gd name="connsiteY55" fmla="*/ 1480280 h 1681417"/>
              <a:gd name="connsiteX56" fmla="*/ 299507 w 1214923"/>
              <a:gd name="connsiteY56" fmla="*/ 1464659 h 1681417"/>
              <a:gd name="connsiteX57" fmla="*/ 318374 w 1214923"/>
              <a:gd name="connsiteY57" fmla="*/ 1496562 h 1681417"/>
              <a:gd name="connsiteX58" fmla="*/ 388280 w 1214923"/>
              <a:gd name="connsiteY58" fmla="*/ 1545717 h 1681417"/>
              <a:gd name="connsiteX59" fmla="*/ 348847 w 1214923"/>
              <a:gd name="connsiteY59" fmla="*/ 1542479 h 1681417"/>
              <a:gd name="connsiteX60" fmla="*/ 255883 w 1214923"/>
              <a:gd name="connsiteY60" fmla="*/ 1502664 h 1681417"/>
              <a:gd name="connsiteX61" fmla="*/ 255883 w 1214923"/>
              <a:gd name="connsiteY61" fmla="*/ 1502664 h 1681417"/>
              <a:gd name="connsiteX62" fmla="*/ 239976 w 1214923"/>
              <a:gd name="connsiteY62" fmla="*/ 1484281 h 1681417"/>
              <a:gd name="connsiteX63" fmla="*/ 203495 w 1214923"/>
              <a:gd name="connsiteY63" fmla="*/ 1484281 h 1681417"/>
              <a:gd name="connsiteX64" fmla="*/ 187303 w 1214923"/>
              <a:gd name="connsiteY64" fmla="*/ 1499140 h 1681417"/>
              <a:gd name="connsiteX65" fmla="*/ 490673 w 1214923"/>
              <a:gd name="connsiteY65" fmla="*/ 1673352 h 1681417"/>
              <a:gd name="connsiteX66" fmla="*/ 767123 w 1214923"/>
              <a:gd name="connsiteY66" fmla="*/ 1659528 h 1681417"/>
              <a:gd name="connsiteX67" fmla="*/ 967500 w 1214923"/>
              <a:gd name="connsiteY67" fmla="*/ 1594485 h 1681417"/>
              <a:gd name="connsiteX68" fmla="*/ 1152566 w 1214923"/>
              <a:gd name="connsiteY68" fmla="*/ 1394460 h 1681417"/>
              <a:gd name="connsiteX69" fmla="*/ 918822 w 1214923"/>
              <a:gd name="connsiteY69" fmla="*/ 1363507 h 1681417"/>
              <a:gd name="connsiteX70" fmla="*/ 802904 w 1214923"/>
              <a:gd name="connsiteY70" fmla="*/ 1350454 h 1681417"/>
              <a:gd name="connsiteX71" fmla="*/ 841956 w 1214923"/>
              <a:gd name="connsiteY71" fmla="*/ 1326547 h 1681417"/>
              <a:gd name="connsiteX72" fmla="*/ 1018286 w 1214923"/>
              <a:gd name="connsiteY72" fmla="*/ 1315425 h 1681417"/>
              <a:gd name="connsiteX73" fmla="*/ 980354 w 1214923"/>
              <a:gd name="connsiteY73" fmla="*/ 1268921 h 1681417"/>
              <a:gd name="connsiteX74" fmla="*/ 1091488 w 1214923"/>
              <a:gd name="connsiteY74" fmla="*/ 1221043 h 1681417"/>
              <a:gd name="connsiteX75" fmla="*/ 896580 w 1214923"/>
              <a:gd name="connsiteY75" fmla="*/ 1032638 h 1681417"/>
              <a:gd name="connsiteX76" fmla="*/ 1193429 w 1214923"/>
              <a:gd name="connsiteY76" fmla="*/ 899446 h 1681417"/>
              <a:gd name="connsiteX77" fmla="*/ 759089 w 1214923"/>
              <a:gd name="connsiteY77" fmla="*/ 61246 h 1681417"/>
              <a:gd name="connsiteX78" fmla="*/ 720989 w 1214923"/>
              <a:gd name="connsiteY78" fmla="*/ 145828 h 1681417"/>
              <a:gd name="connsiteX79" fmla="*/ 759089 w 1214923"/>
              <a:gd name="connsiteY79" fmla="*/ 61436 h 1681417"/>
              <a:gd name="connsiteX80" fmla="*/ 759089 w 1214923"/>
              <a:gd name="connsiteY80" fmla="*/ 61246 h 1681417"/>
              <a:gd name="connsiteX81" fmla="*/ 363611 w 1214923"/>
              <a:gd name="connsiteY81" fmla="*/ 545783 h 1681417"/>
              <a:gd name="connsiteX82" fmla="*/ 348275 w 1214923"/>
              <a:gd name="connsiteY82" fmla="*/ 553498 h 1681417"/>
              <a:gd name="connsiteX83" fmla="*/ 363611 w 1214923"/>
              <a:gd name="connsiteY83" fmla="*/ 545783 h 1681417"/>
              <a:gd name="connsiteX84" fmla="*/ 232451 w 1214923"/>
              <a:gd name="connsiteY84" fmla="*/ 523113 h 1681417"/>
              <a:gd name="connsiteX85" fmla="*/ 254694 w 1214923"/>
              <a:gd name="connsiteY85" fmla="*/ 664096 h 1681417"/>
              <a:gd name="connsiteX86" fmla="*/ 232451 w 1214923"/>
              <a:gd name="connsiteY86" fmla="*/ 523113 h 1681417"/>
              <a:gd name="connsiteX87" fmla="*/ 340084 w 1214923"/>
              <a:gd name="connsiteY87" fmla="*/ 692277 h 1681417"/>
              <a:gd name="connsiteX88" fmla="*/ 470767 w 1214923"/>
              <a:gd name="connsiteY88" fmla="*/ 684562 h 1681417"/>
              <a:gd name="connsiteX89" fmla="*/ 340084 w 1214923"/>
              <a:gd name="connsiteY89" fmla="*/ 691896 h 1681417"/>
              <a:gd name="connsiteX90" fmla="*/ 340084 w 1214923"/>
              <a:gd name="connsiteY90" fmla="*/ 692277 h 1681417"/>
              <a:gd name="connsiteX91" fmla="*/ 382375 w 1214923"/>
              <a:gd name="connsiteY91" fmla="*/ 615410 h 1681417"/>
              <a:gd name="connsiteX92" fmla="*/ 516868 w 1214923"/>
              <a:gd name="connsiteY92" fmla="*/ 688372 h 1681417"/>
              <a:gd name="connsiteX93" fmla="*/ 382661 w 1214923"/>
              <a:gd name="connsiteY93" fmla="*/ 615029 h 1681417"/>
              <a:gd name="connsiteX94" fmla="*/ 382375 w 1214923"/>
              <a:gd name="connsiteY94" fmla="*/ 615410 h 1681417"/>
              <a:gd name="connsiteX95" fmla="*/ 201400 w 1214923"/>
              <a:gd name="connsiteY95" fmla="*/ 907542 h 1681417"/>
              <a:gd name="connsiteX96" fmla="*/ 163300 w 1214923"/>
              <a:gd name="connsiteY96" fmla="*/ 838295 h 1681417"/>
              <a:gd name="connsiteX97" fmla="*/ 201686 w 1214923"/>
              <a:gd name="connsiteY97" fmla="*/ 907161 h 1681417"/>
              <a:gd name="connsiteX98" fmla="*/ 201400 w 1214923"/>
              <a:gd name="connsiteY98" fmla="*/ 907542 h 1681417"/>
              <a:gd name="connsiteX99" fmla="*/ 97811 w 1214923"/>
              <a:gd name="connsiteY99" fmla="*/ 1285557 h 1681417"/>
              <a:gd name="connsiteX100" fmla="*/ 123279 w 1214923"/>
              <a:gd name="connsiteY100" fmla="*/ 1264178 h 1681417"/>
              <a:gd name="connsiteX101" fmla="*/ 231975 w 1214923"/>
              <a:gd name="connsiteY101" fmla="*/ 1341501 h 1681417"/>
              <a:gd name="connsiteX102" fmla="*/ 97811 w 1214923"/>
              <a:gd name="connsiteY102" fmla="*/ 1285557 h 1681417"/>
              <a:gd name="connsiteX103" fmla="*/ 232928 w 1214923"/>
              <a:gd name="connsiteY103" fmla="*/ 1376077 h 1681417"/>
              <a:gd name="connsiteX104" fmla="*/ 279029 w 1214923"/>
              <a:gd name="connsiteY104" fmla="*/ 1379887 h 1681417"/>
              <a:gd name="connsiteX105" fmla="*/ 232451 w 1214923"/>
              <a:gd name="connsiteY105" fmla="*/ 1376077 h 1681417"/>
              <a:gd name="connsiteX106" fmla="*/ 232928 w 1214923"/>
              <a:gd name="connsiteY106" fmla="*/ 1376077 h 1681417"/>
              <a:gd name="connsiteX107" fmla="*/ 856244 w 1214923"/>
              <a:gd name="connsiteY107" fmla="*/ 715613 h 1681417"/>
              <a:gd name="connsiteX108" fmla="*/ 817635 w 1214923"/>
              <a:gd name="connsiteY108" fmla="*/ 708913 h 1681417"/>
              <a:gd name="connsiteX109" fmla="*/ 721084 w 1214923"/>
              <a:gd name="connsiteY109" fmla="*/ 657225 h 1681417"/>
              <a:gd name="connsiteX110" fmla="*/ 855767 w 1214923"/>
              <a:gd name="connsiteY110" fmla="*/ 715613 h 1681417"/>
              <a:gd name="connsiteX111" fmla="*/ 856244 w 1214923"/>
              <a:gd name="connsiteY111" fmla="*/ 715613 h 1681417"/>
              <a:gd name="connsiteX112" fmla="*/ 663458 w 1214923"/>
              <a:gd name="connsiteY112" fmla="*/ 722662 h 1681417"/>
              <a:gd name="connsiteX113" fmla="*/ 644408 w 1214923"/>
              <a:gd name="connsiteY113" fmla="*/ 807149 h 1681417"/>
              <a:gd name="connsiteX114" fmla="*/ 662981 w 1214923"/>
              <a:gd name="connsiteY114" fmla="*/ 723138 h 1681417"/>
              <a:gd name="connsiteX115" fmla="*/ 663458 w 1214923"/>
              <a:gd name="connsiteY115" fmla="*/ 722662 h 1681417"/>
              <a:gd name="connsiteX116" fmla="*/ 628882 w 1214923"/>
              <a:gd name="connsiteY116" fmla="*/ 753332 h 1681417"/>
              <a:gd name="connsiteX117" fmla="*/ 655742 w 1214923"/>
              <a:gd name="connsiteY117" fmla="*/ 726472 h 1681417"/>
              <a:gd name="connsiteX118" fmla="*/ 628406 w 1214923"/>
              <a:gd name="connsiteY118" fmla="*/ 753332 h 1681417"/>
              <a:gd name="connsiteX119" fmla="*/ 628882 w 1214923"/>
              <a:gd name="connsiteY119" fmla="*/ 753332 h 1681417"/>
              <a:gd name="connsiteX120" fmla="*/ 771090 w 1214923"/>
              <a:gd name="connsiteY120" fmla="*/ 757237 h 1681417"/>
              <a:gd name="connsiteX121" fmla="*/ 690318 w 1214923"/>
              <a:gd name="connsiteY121" fmla="*/ 822579 h 1681417"/>
              <a:gd name="connsiteX122" fmla="*/ 770614 w 1214923"/>
              <a:gd name="connsiteY122" fmla="*/ 757237 h 1681417"/>
              <a:gd name="connsiteX123" fmla="*/ 771090 w 1214923"/>
              <a:gd name="connsiteY123" fmla="*/ 757237 h 1681417"/>
              <a:gd name="connsiteX124" fmla="*/ 759565 w 1214923"/>
              <a:gd name="connsiteY124" fmla="*/ 538162 h 1681417"/>
              <a:gd name="connsiteX125" fmla="*/ 851767 w 1214923"/>
              <a:gd name="connsiteY125" fmla="*/ 480536 h 1681417"/>
              <a:gd name="connsiteX126" fmla="*/ 759089 w 1214923"/>
              <a:gd name="connsiteY126" fmla="*/ 538067 h 1681417"/>
              <a:gd name="connsiteX127" fmla="*/ 759565 w 1214923"/>
              <a:gd name="connsiteY127" fmla="*/ 538162 h 1681417"/>
              <a:gd name="connsiteX128" fmla="*/ 868213 w 1214923"/>
              <a:gd name="connsiteY128" fmla="*/ 356761 h 1681417"/>
              <a:gd name="connsiteX129" fmla="*/ 812619 w 1214923"/>
              <a:gd name="connsiteY129" fmla="*/ 442055 h 1681417"/>
              <a:gd name="connsiteX130" fmla="*/ 868213 w 1214923"/>
              <a:gd name="connsiteY130" fmla="*/ 356761 h 1681417"/>
              <a:gd name="connsiteX131" fmla="*/ 681841 w 1214923"/>
              <a:gd name="connsiteY131" fmla="*/ 323088 h 1681417"/>
              <a:gd name="connsiteX132" fmla="*/ 758803 w 1214923"/>
              <a:gd name="connsiteY132" fmla="*/ 430816 h 1681417"/>
              <a:gd name="connsiteX133" fmla="*/ 643455 w 1214923"/>
              <a:gd name="connsiteY133" fmla="*/ 396145 h 1681417"/>
              <a:gd name="connsiteX134" fmla="*/ 639550 w 1214923"/>
              <a:gd name="connsiteY134" fmla="*/ 438436 h 1681417"/>
              <a:gd name="connsiteX135" fmla="*/ 682127 w 1214923"/>
              <a:gd name="connsiteY135" fmla="*/ 323088 h 1681417"/>
              <a:gd name="connsiteX136" fmla="*/ 681841 w 1214923"/>
              <a:gd name="connsiteY136" fmla="*/ 323088 h 1681417"/>
              <a:gd name="connsiteX137" fmla="*/ 395477 w 1214923"/>
              <a:gd name="connsiteY137" fmla="*/ 216638 h 1681417"/>
              <a:gd name="connsiteX138" fmla="*/ 432956 w 1214923"/>
              <a:gd name="connsiteY138" fmla="*/ 194566 h 1681417"/>
              <a:gd name="connsiteX139" fmla="*/ 564476 w 1214923"/>
              <a:gd name="connsiteY139" fmla="*/ 247666 h 1681417"/>
              <a:gd name="connsiteX140" fmla="*/ 558873 w 1214923"/>
              <a:gd name="connsiteY140" fmla="*/ 299942 h 1681417"/>
              <a:gd name="connsiteX141" fmla="*/ 395477 w 1214923"/>
              <a:gd name="connsiteY141" fmla="*/ 216638 h 1681417"/>
              <a:gd name="connsiteX142" fmla="*/ 470767 w 1214923"/>
              <a:gd name="connsiteY142" fmla="*/ 361188 h 1681417"/>
              <a:gd name="connsiteX143" fmla="*/ 566874 w 1214923"/>
              <a:gd name="connsiteY143" fmla="*/ 503396 h 1681417"/>
              <a:gd name="connsiteX144" fmla="*/ 470767 w 1214923"/>
              <a:gd name="connsiteY144" fmla="*/ 361188 h 1681417"/>
              <a:gd name="connsiteX145" fmla="*/ 632216 w 1214923"/>
              <a:gd name="connsiteY145" fmla="*/ 475419 h 1681417"/>
              <a:gd name="connsiteX146" fmla="*/ 759089 w 1214923"/>
              <a:gd name="connsiteY146" fmla="*/ 438055 h 1681417"/>
              <a:gd name="connsiteX147" fmla="*/ 640217 w 1214923"/>
              <a:gd name="connsiteY147" fmla="*/ 641593 h 1681417"/>
              <a:gd name="connsiteX148" fmla="*/ 622468 w 1214923"/>
              <a:gd name="connsiteY148" fmla="*/ 453581 h 1681417"/>
              <a:gd name="connsiteX149" fmla="*/ 632216 w 1214923"/>
              <a:gd name="connsiteY149" fmla="*/ 475419 h 1681417"/>
              <a:gd name="connsiteX150" fmla="*/ 686032 w 1214923"/>
              <a:gd name="connsiteY150" fmla="*/ 837819 h 1681417"/>
              <a:gd name="connsiteX151" fmla="*/ 628310 w 1214923"/>
              <a:gd name="connsiteY151" fmla="*/ 930116 h 1681417"/>
              <a:gd name="connsiteX152" fmla="*/ 686032 w 1214923"/>
              <a:gd name="connsiteY152" fmla="*/ 837914 h 1681417"/>
              <a:gd name="connsiteX153" fmla="*/ 686032 w 1214923"/>
              <a:gd name="connsiteY153" fmla="*/ 837819 h 1681417"/>
              <a:gd name="connsiteX154" fmla="*/ 743658 w 1214923"/>
              <a:gd name="connsiteY154" fmla="*/ 1291400 h 1681417"/>
              <a:gd name="connsiteX155" fmla="*/ 547634 w 1214923"/>
              <a:gd name="connsiteY155" fmla="*/ 1206818 h 1681417"/>
              <a:gd name="connsiteX156" fmla="*/ 573446 w 1214923"/>
              <a:gd name="connsiteY156" fmla="*/ 1222439 h 1681417"/>
              <a:gd name="connsiteX157" fmla="*/ 603450 w 1214923"/>
              <a:gd name="connsiteY157" fmla="*/ 1227487 h 1681417"/>
              <a:gd name="connsiteX158" fmla="*/ 743658 w 1214923"/>
              <a:gd name="connsiteY158" fmla="*/ 1291495 h 1681417"/>
              <a:gd name="connsiteX159" fmla="*/ 743658 w 1214923"/>
              <a:gd name="connsiteY159" fmla="*/ 1291400 h 1681417"/>
              <a:gd name="connsiteX160" fmla="*/ 556465 w 1214923"/>
              <a:gd name="connsiteY160" fmla="*/ 950327 h 1681417"/>
              <a:gd name="connsiteX161" fmla="*/ 689842 w 1214923"/>
              <a:gd name="connsiteY161" fmla="*/ 1122236 h 1681417"/>
              <a:gd name="connsiteX162" fmla="*/ 568651 w 1214923"/>
              <a:gd name="connsiteY162" fmla="*/ 984541 h 1681417"/>
              <a:gd name="connsiteX163" fmla="*/ 556465 w 1214923"/>
              <a:gd name="connsiteY163" fmla="*/ 950327 h 1681417"/>
              <a:gd name="connsiteX164" fmla="*/ 351609 w 1214923"/>
              <a:gd name="connsiteY164" fmla="*/ 1045464 h 1681417"/>
              <a:gd name="connsiteX165" fmla="*/ 382375 w 1214923"/>
              <a:gd name="connsiteY165" fmla="*/ 887825 h 1681417"/>
              <a:gd name="connsiteX166" fmla="*/ 351609 w 1214923"/>
              <a:gd name="connsiteY166" fmla="*/ 1045559 h 1681417"/>
              <a:gd name="connsiteX167" fmla="*/ 351609 w 1214923"/>
              <a:gd name="connsiteY167" fmla="*/ 1045464 h 1681417"/>
              <a:gd name="connsiteX168" fmla="*/ 420761 w 1214923"/>
              <a:gd name="connsiteY168" fmla="*/ 1054969 h 1681417"/>
              <a:gd name="connsiteX169" fmla="*/ 605260 w 1214923"/>
              <a:gd name="connsiteY169" fmla="*/ 1180338 h 1681417"/>
              <a:gd name="connsiteX170" fmla="*/ 420761 w 1214923"/>
              <a:gd name="connsiteY170" fmla="*/ 1054969 h 1681417"/>
              <a:gd name="connsiteX171" fmla="*/ 366944 w 1214923"/>
              <a:gd name="connsiteY171" fmla="*/ 1414272 h 1681417"/>
              <a:gd name="connsiteX172" fmla="*/ 597640 w 1214923"/>
              <a:gd name="connsiteY172" fmla="*/ 1460468 h 1681417"/>
              <a:gd name="connsiteX173" fmla="*/ 366944 w 1214923"/>
              <a:gd name="connsiteY173" fmla="*/ 1414463 h 1681417"/>
              <a:gd name="connsiteX174" fmla="*/ 366944 w 1214923"/>
              <a:gd name="connsiteY174" fmla="*/ 1414272 h 1681417"/>
              <a:gd name="connsiteX175" fmla="*/ 597035 w 1214923"/>
              <a:gd name="connsiteY175" fmla="*/ 1664464 h 1681417"/>
              <a:gd name="connsiteX176" fmla="*/ 471148 w 1214923"/>
              <a:gd name="connsiteY176" fmla="*/ 1649777 h 1681417"/>
              <a:gd name="connsiteX177" fmla="*/ 401901 w 1214923"/>
              <a:gd name="connsiteY177" fmla="*/ 1579817 h 1681417"/>
              <a:gd name="connsiteX178" fmla="*/ 582412 w 1214923"/>
              <a:gd name="connsiteY178" fmla="*/ 1645158 h 1681417"/>
              <a:gd name="connsiteX179" fmla="*/ 597035 w 1214923"/>
              <a:gd name="connsiteY179" fmla="*/ 1664464 h 1681417"/>
              <a:gd name="connsiteX180" fmla="*/ 616785 w 1214923"/>
              <a:gd name="connsiteY180" fmla="*/ 1564196 h 1681417"/>
              <a:gd name="connsiteX181" fmla="*/ 555349 w 1214923"/>
              <a:gd name="connsiteY181" fmla="*/ 1541145 h 1681417"/>
              <a:gd name="connsiteX182" fmla="*/ 638597 w 1214923"/>
              <a:gd name="connsiteY182" fmla="*/ 1493520 h 1681417"/>
              <a:gd name="connsiteX183" fmla="*/ 752034 w 1214923"/>
              <a:gd name="connsiteY183" fmla="*/ 1535463 h 1681417"/>
              <a:gd name="connsiteX184" fmla="*/ 616785 w 1214923"/>
              <a:gd name="connsiteY184" fmla="*/ 1564386 h 1681417"/>
              <a:gd name="connsiteX185" fmla="*/ 616785 w 1214923"/>
              <a:gd name="connsiteY185" fmla="*/ 1564196 h 1681417"/>
              <a:gd name="connsiteX186" fmla="*/ 811979 w 1214923"/>
              <a:gd name="connsiteY186" fmla="*/ 1595484 h 1681417"/>
              <a:gd name="connsiteX187" fmla="*/ 825628 w 1214923"/>
              <a:gd name="connsiteY187" fmla="*/ 1619167 h 1681417"/>
              <a:gd name="connsiteX188" fmla="*/ 704225 w 1214923"/>
              <a:gd name="connsiteY188" fmla="*/ 1665256 h 1681417"/>
              <a:gd name="connsiteX189" fmla="*/ 651942 w 1214923"/>
              <a:gd name="connsiteY189" fmla="*/ 1653111 h 1681417"/>
              <a:gd name="connsiteX190" fmla="*/ 811979 w 1214923"/>
              <a:gd name="connsiteY190" fmla="*/ 1595484 h 1681417"/>
              <a:gd name="connsiteX191" fmla="*/ 857863 w 1214923"/>
              <a:gd name="connsiteY191" fmla="*/ 1591056 h 1681417"/>
              <a:gd name="connsiteX192" fmla="*/ 838813 w 1214923"/>
              <a:gd name="connsiteY192" fmla="*/ 1568958 h 1681417"/>
              <a:gd name="connsiteX193" fmla="*/ 836146 w 1214923"/>
              <a:gd name="connsiteY193" fmla="*/ 1564291 h 1681417"/>
              <a:gd name="connsiteX194" fmla="*/ 955179 w 1214923"/>
              <a:gd name="connsiteY194" fmla="*/ 1500720 h 1681417"/>
              <a:gd name="connsiteX195" fmla="*/ 1066493 w 1214923"/>
              <a:gd name="connsiteY195" fmla="*/ 1492065 h 1681417"/>
              <a:gd name="connsiteX196" fmla="*/ 857863 w 1214923"/>
              <a:gd name="connsiteY196" fmla="*/ 1591247 h 1681417"/>
              <a:gd name="connsiteX197" fmla="*/ 857863 w 1214923"/>
              <a:gd name="connsiteY197" fmla="*/ 1591056 h 1681417"/>
              <a:gd name="connsiteX198" fmla="*/ 1054979 w 1214923"/>
              <a:gd name="connsiteY198" fmla="*/ 1445037 h 1681417"/>
              <a:gd name="connsiteX199" fmla="*/ 916632 w 1214923"/>
              <a:gd name="connsiteY199" fmla="*/ 1468184 h 1681417"/>
              <a:gd name="connsiteX200" fmla="*/ 1028170 w 1214923"/>
              <a:gd name="connsiteY200" fmla="*/ 1445228 h 1681417"/>
              <a:gd name="connsiteX201" fmla="*/ 1054979 w 1214923"/>
              <a:gd name="connsiteY201" fmla="*/ 1445037 h 1681417"/>
              <a:gd name="connsiteX202" fmla="*/ 862816 w 1214923"/>
              <a:gd name="connsiteY202" fmla="*/ 1410462 h 1681417"/>
              <a:gd name="connsiteX203" fmla="*/ 647551 w 1214923"/>
              <a:gd name="connsiteY203" fmla="*/ 1448562 h 1681417"/>
              <a:gd name="connsiteX204" fmla="*/ 862816 w 1214923"/>
              <a:gd name="connsiteY204" fmla="*/ 1410653 h 1681417"/>
              <a:gd name="connsiteX205" fmla="*/ 862816 w 1214923"/>
              <a:gd name="connsiteY205" fmla="*/ 1410462 h 1681417"/>
              <a:gd name="connsiteX206" fmla="*/ 689842 w 1214923"/>
              <a:gd name="connsiteY206" fmla="*/ 1391412 h 1681417"/>
              <a:gd name="connsiteX207" fmla="*/ 924347 w 1214923"/>
              <a:gd name="connsiteY207" fmla="*/ 1306830 h 1681417"/>
              <a:gd name="connsiteX208" fmla="*/ 689842 w 1214923"/>
              <a:gd name="connsiteY208" fmla="*/ 1391412 h 1681417"/>
              <a:gd name="connsiteX209" fmla="*/ 1162663 w 1214923"/>
              <a:gd name="connsiteY209" fmla="*/ 1057085 h 1681417"/>
              <a:gd name="connsiteX210" fmla="*/ 1148756 w 1214923"/>
              <a:gd name="connsiteY210" fmla="*/ 1134428 h 1681417"/>
              <a:gd name="connsiteX211" fmla="*/ 1066841 w 1214923"/>
              <a:gd name="connsiteY211" fmla="*/ 1139762 h 1681417"/>
              <a:gd name="connsiteX212" fmla="*/ 1035790 w 1214923"/>
              <a:gd name="connsiteY212" fmla="*/ 1087755 h 1681417"/>
              <a:gd name="connsiteX213" fmla="*/ 1162663 w 1214923"/>
              <a:gd name="connsiteY213" fmla="*/ 1057085 h 1681417"/>
              <a:gd name="connsiteX214" fmla="*/ 987913 w 1214923"/>
              <a:gd name="connsiteY214" fmla="*/ 1181170 h 1681417"/>
              <a:gd name="connsiteX215" fmla="*/ 958923 w 1214923"/>
              <a:gd name="connsiteY215" fmla="*/ 1264444 h 1681417"/>
              <a:gd name="connsiteX216" fmla="*/ 905107 w 1214923"/>
              <a:gd name="connsiteY216" fmla="*/ 1118330 h 1681417"/>
              <a:gd name="connsiteX217" fmla="*/ 987913 w 1214923"/>
              <a:gd name="connsiteY217" fmla="*/ 1181170 h 1681417"/>
              <a:gd name="connsiteX0" fmla="*/ 1193429 w 1214923"/>
              <a:gd name="connsiteY0" fmla="*/ 899446 h 1681417"/>
              <a:gd name="connsiteX1" fmla="*/ 1157319 w 1214923"/>
              <a:gd name="connsiteY1" fmla="*/ 831924 h 1681417"/>
              <a:gd name="connsiteX2" fmla="*/ 1019985 w 1214923"/>
              <a:gd name="connsiteY2" fmla="*/ 885740 h 1681417"/>
              <a:gd name="connsiteX3" fmla="*/ 963019 w 1214923"/>
              <a:gd name="connsiteY3" fmla="*/ 860965 h 1681417"/>
              <a:gd name="connsiteX4" fmla="*/ 1035980 w 1214923"/>
              <a:gd name="connsiteY4" fmla="*/ 795623 h 1681417"/>
              <a:gd name="connsiteX5" fmla="*/ 893772 w 1214923"/>
              <a:gd name="connsiteY5" fmla="*/ 930212 h 1681417"/>
              <a:gd name="connsiteX6" fmla="*/ 951398 w 1214923"/>
              <a:gd name="connsiteY6" fmla="*/ 937927 h 1681417"/>
              <a:gd name="connsiteX7" fmla="*/ 862911 w 1214923"/>
              <a:gd name="connsiteY7" fmla="*/ 964787 h 1681417"/>
              <a:gd name="connsiteX8" fmla="*/ 813000 w 1214923"/>
              <a:gd name="connsiteY8" fmla="*/ 991648 h 1681417"/>
              <a:gd name="connsiteX9" fmla="*/ 905202 w 1214923"/>
              <a:gd name="connsiteY9" fmla="*/ 872585 h 1681417"/>
              <a:gd name="connsiteX10" fmla="*/ 1062841 w 1214923"/>
              <a:gd name="connsiteY10" fmla="*/ 784098 h 1681417"/>
              <a:gd name="connsiteX11" fmla="*/ 1113873 w 1214923"/>
              <a:gd name="connsiteY11" fmla="*/ 670346 h 1681417"/>
              <a:gd name="connsiteX12" fmla="*/ 1028265 w 1214923"/>
              <a:gd name="connsiteY12" fmla="*/ 722567 h 1681417"/>
              <a:gd name="connsiteX13" fmla="*/ 1003881 w 1214923"/>
              <a:gd name="connsiteY13" fmla="*/ 692468 h 1681417"/>
              <a:gd name="connsiteX14" fmla="*/ 1005881 w 1214923"/>
              <a:gd name="connsiteY14" fmla="*/ 661511 h 1681417"/>
              <a:gd name="connsiteX15" fmla="*/ 1065794 w 1214923"/>
              <a:gd name="connsiteY15" fmla="*/ 651415 h 1681417"/>
              <a:gd name="connsiteX16" fmla="*/ 1087938 w 1214923"/>
              <a:gd name="connsiteY16" fmla="*/ 638205 h 1681417"/>
              <a:gd name="connsiteX17" fmla="*/ 739848 w 1214923"/>
              <a:gd name="connsiteY17" fmla="*/ 595694 h 1681417"/>
              <a:gd name="connsiteX18" fmla="*/ 716893 w 1214923"/>
              <a:gd name="connsiteY18" fmla="*/ 318992 h 1681417"/>
              <a:gd name="connsiteX19" fmla="*/ 920537 w 1214923"/>
              <a:gd name="connsiteY19" fmla="*/ 246031 h 1681417"/>
              <a:gd name="connsiteX20" fmla="*/ 682412 w 1214923"/>
              <a:gd name="connsiteY20" fmla="*/ 238316 h 1681417"/>
              <a:gd name="connsiteX21" fmla="*/ 928538 w 1214923"/>
              <a:gd name="connsiteY21" fmla="*/ 226790 h 1681417"/>
              <a:gd name="connsiteX22" fmla="*/ 720893 w 1214923"/>
              <a:gd name="connsiteY22" fmla="*/ 196025 h 1681417"/>
              <a:gd name="connsiteX23" fmla="*/ 736229 w 1214923"/>
              <a:gd name="connsiteY23" fmla="*/ 49911 h 1681417"/>
              <a:gd name="connsiteX24" fmla="*/ 663267 w 1214923"/>
              <a:gd name="connsiteY24" fmla="*/ 0 h 1681417"/>
              <a:gd name="connsiteX25" fmla="*/ 625167 w 1214923"/>
              <a:gd name="connsiteY25" fmla="*/ 103727 h 1681417"/>
              <a:gd name="connsiteX26" fmla="*/ 625167 w 1214923"/>
              <a:gd name="connsiteY26" fmla="*/ 288322 h 1681417"/>
              <a:gd name="connsiteX27" fmla="*/ 336845 w 1214923"/>
              <a:gd name="connsiteY27" fmla="*/ 261366 h 1681417"/>
              <a:gd name="connsiteX28" fmla="*/ 367611 w 1214923"/>
              <a:gd name="connsiteY28" fmla="*/ 307467 h 1681417"/>
              <a:gd name="connsiteX29" fmla="*/ 579066 w 1214923"/>
              <a:gd name="connsiteY29" fmla="*/ 615029 h 1681417"/>
              <a:gd name="connsiteX30" fmla="*/ 263884 w 1214923"/>
              <a:gd name="connsiteY30" fmla="*/ 496585 h 1681417"/>
              <a:gd name="connsiteX31" fmla="*/ 233118 w 1214923"/>
              <a:gd name="connsiteY31" fmla="*/ 714947 h 1681417"/>
              <a:gd name="connsiteX32" fmla="*/ 532965 w 1214923"/>
              <a:gd name="connsiteY32" fmla="*/ 807149 h 1681417"/>
              <a:gd name="connsiteX33" fmla="*/ 502390 w 1214923"/>
              <a:gd name="connsiteY33" fmla="*/ 816184 h 1681417"/>
              <a:gd name="connsiteX34" fmla="*/ 464290 w 1214923"/>
              <a:gd name="connsiteY34" fmla="*/ 772763 h 1681417"/>
              <a:gd name="connsiteX35" fmla="*/ 375231 w 1214923"/>
              <a:gd name="connsiteY35" fmla="*/ 788670 h 1681417"/>
              <a:gd name="connsiteX36" fmla="*/ 418189 w 1214923"/>
              <a:gd name="connsiteY36" fmla="*/ 826770 h 1681417"/>
              <a:gd name="connsiteX37" fmla="*/ 333607 w 1214923"/>
              <a:gd name="connsiteY37" fmla="*/ 826770 h 1681417"/>
              <a:gd name="connsiteX38" fmla="*/ 276457 w 1214923"/>
              <a:gd name="connsiteY38" fmla="*/ 857536 h 1681417"/>
              <a:gd name="connsiteX39" fmla="*/ 288458 w 1214923"/>
              <a:gd name="connsiteY39" fmla="*/ 766001 h 1681417"/>
              <a:gd name="connsiteX40" fmla="*/ 138059 w 1214923"/>
              <a:gd name="connsiteY40" fmla="*/ 911352 h 1681417"/>
              <a:gd name="connsiteX41" fmla="*/ 237976 w 1214923"/>
              <a:gd name="connsiteY41" fmla="*/ 961358 h 1681417"/>
              <a:gd name="connsiteX42" fmla="*/ 75102 w 1214923"/>
              <a:gd name="connsiteY42" fmla="*/ 1025783 h 1681417"/>
              <a:gd name="connsiteX43" fmla="*/ 80432 w 1214923"/>
              <a:gd name="connsiteY43" fmla="*/ 915162 h 1681417"/>
              <a:gd name="connsiteX44" fmla="*/ 91958 w 1214923"/>
              <a:gd name="connsiteY44" fmla="*/ 1107377 h 1681417"/>
              <a:gd name="connsiteX45" fmla="*/ 214925 w 1214923"/>
              <a:gd name="connsiteY45" fmla="*/ 1157383 h 1681417"/>
              <a:gd name="connsiteX46" fmla="*/ 322463 w 1214923"/>
              <a:gd name="connsiteY46" fmla="*/ 1228161 h 1681417"/>
              <a:gd name="connsiteX47" fmla="*/ 235145 w 1214923"/>
              <a:gd name="connsiteY47" fmla="*/ 1221759 h 1681417"/>
              <a:gd name="connsiteX48" fmla="*/ 267875 w 1214923"/>
              <a:gd name="connsiteY48" fmla="*/ 1263023 h 1681417"/>
              <a:gd name="connsiteX49" fmla="*/ 395615 w 1214923"/>
              <a:gd name="connsiteY49" fmla="*/ 1319117 h 1681417"/>
              <a:gd name="connsiteX50" fmla="*/ 322827 w 1214923"/>
              <a:gd name="connsiteY50" fmla="*/ 1338837 h 1681417"/>
              <a:gd name="connsiteX51" fmla="*/ 247492 w 1214923"/>
              <a:gd name="connsiteY51" fmla="*/ 1296725 h 1681417"/>
              <a:gd name="connsiteX52" fmla="*/ 229880 w 1214923"/>
              <a:gd name="connsiteY52" fmla="*/ 1312259 h 1681417"/>
              <a:gd name="connsiteX53" fmla="*/ 146155 w 1214923"/>
              <a:gd name="connsiteY53" fmla="*/ 1230344 h 1681417"/>
              <a:gd name="connsiteX54" fmla="*/ 115389 w 1214923"/>
              <a:gd name="connsiteY54" fmla="*/ 1430369 h 1681417"/>
              <a:gd name="connsiteX55" fmla="*/ 349799 w 1214923"/>
              <a:gd name="connsiteY55" fmla="*/ 1480280 h 1681417"/>
              <a:gd name="connsiteX56" fmla="*/ 299507 w 1214923"/>
              <a:gd name="connsiteY56" fmla="*/ 1464659 h 1681417"/>
              <a:gd name="connsiteX57" fmla="*/ 318374 w 1214923"/>
              <a:gd name="connsiteY57" fmla="*/ 1496562 h 1681417"/>
              <a:gd name="connsiteX58" fmla="*/ 388280 w 1214923"/>
              <a:gd name="connsiteY58" fmla="*/ 1545717 h 1681417"/>
              <a:gd name="connsiteX59" fmla="*/ 348847 w 1214923"/>
              <a:gd name="connsiteY59" fmla="*/ 1542479 h 1681417"/>
              <a:gd name="connsiteX60" fmla="*/ 255883 w 1214923"/>
              <a:gd name="connsiteY60" fmla="*/ 1502664 h 1681417"/>
              <a:gd name="connsiteX61" fmla="*/ 255883 w 1214923"/>
              <a:gd name="connsiteY61" fmla="*/ 1502664 h 1681417"/>
              <a:gd name="connsiteX62" fmla="*/ 239976 w 1214923"/>
              <a:gd name="connsiteY62" fmla="*/ 1484281 h 1681417"/>
              <a:gd name="connsiteX63" fmla="*/ 203495 w 1214923"/>
              <a:gd name="connsiteY63" fmla="*/ 1484281 h 1681417"/>
              <a:gd name="connsiteX64" fmla="*/ 187303 w 1214923"/>
              <a:gd name="connsiteY64" fmla="*/ 1499140 h 1681417"/>
              <a:gd name="connsiteX65" fmla="*/ 490673 w 1214923"/>
              <a:gd name="connsiteY65" fmla="*/ 1673352 h 1681417"/>
              <a:gd name="connsiteX66" fmla="*/ 767123 w 1214923"/>
              <a:gd name="connsiteY66" fmla="*/ 1659528 h 1681417"/>
              <a:gd name="connsiteX67" fmla="*/ 967500 w 1214923"/>
              <a:gd name="connsiteY67" fmla="*/ 1594485 h 1681417"/>
              <a:gd name="connsiteX68" fmla="*/ 1152566 w 1214923"/>
              <a:gd name="connsiteY68" fmla="*/ 1394460 h 1681417"/>
              <a:gd name="connsiteX69" fmla="*/ 918822 w 1214923"/>
              <a:gd name="connsiteY69" fmla="*/ 1363507 h 1681417"/>
              <a:gd name="connsiteX70" fmla="*/ 802904 w 1214923"/>
              <a:gd name="connsiteY70" fmla="*/ 1350454 h 1681417"/>
              <a:gd name="connsiteX71" fmla="*/ 841956 w 1214923"/>
              <a:gd name="connsiteY71" fmla="*/ 1326547 h 1681417"/>
              <a:gd name="connsiteX72" fmla="*/ 1018286 w 1214923"/>
              <a:gd name="connsiteY72" fmla="*/ 1315425 h 1681417"/>
              <a:gd name="connsiteX73" fmla="*/ 980354 w 1214923"/>
              <a:gd name="connsiteY73" fmla="*/ 1268921 h 1681417"/>
              <a:gd name="connsiteX74" fmla="*/ 1091488 w 1214923"/>
              <a:gd name="connsiteY74" fmla="*/ 1221043 h 1681417"/>
              <a:gd name="connsiteX75" fmla="*/ 896580 w 1214923"/>
              <a:gd name="connsiteY75" fmla="*/ 1032638 h 1681417"/>
              <a:gd name="connsiteX76" fmla="*/ 1193429 w 1214923"/>
              <a:gd name="connsiteY76" fmla="*/ 899446 h 1681417"/>
              <a:gd name="connsiteX77" fmla="*/ 759089 w 1214923"/>
              <a:gd name="connsiteY77" fmla="*/ 61246 h 1681417"/>
              <a:gd name="connsiteX78" fmla="*/ 720989 w 1214923"/>
              <a:gd name="connsiteY78" fmla="*/ 145828 h 1681417"/>
              <a:gd name="connsiteX79" fmla="*/ 759089 w 1214923"/>
              <a:gd name="connsiteY79" fmla="*/ 61436 h 1681417"/>
              <a:gd name="connsiteX80" fmla="*/ 759089 w 1214923"/>
              <a:gd name="connsiteY80" fmla="*/ 61246 h 1681417"/>
              <a:gd name="connsiteX81" fmla="*/ 363611 w 1214923"/>
              <a:gd name="connsiteY81" fmla="*/ 545783 h 1681417"/>
              <a:gd name="connsiteX82" fmla="*/ 348275 w 1214923"/>
              <a:gd name="connsiteY82" fmla="*/ 553498 h 1681417"/>
              <a:gd name="connsiteX83" fmla="*/ 363611 w 1214923"/>
              <a:gd name="connsiteY83" fmla="*/ 545783 h 1681417"/>
              <a:gd name="connsiteX84" fmla="*/ 232451 w 1214923"/>
              <a:gd name="connsiteY84" fmla="*/ 523113 h 1681417"/>
              <a:gd name="connsiteX85" fmla="*/ 254694 w 1214923"/>
              <a:gd name="connsiteY85" fmla="*/ 664096 h 1681417"/>
              <a:gd name="connsiteX86" fmla="*/ 232451 w 1214923"/>
              <a:gd name="connsiteY86" fmla="*/ 523113 h 1681417"/>
              <a:gd name="connsiteX87" fmla="*/ 340084 w 1214923"/>
              <a:gd name="connsiteY87" fmla="*/ 692277 h 1681417"/>
              <a:gd name="connsiteX88" fmla="*/ 470767 w 1214923"/>
              <a:gd name="connsiteY88" fmla="*/ 684562 h 1681417"/>
              <a:gd name="connsiteX89" fmla="*/ 340084 w 1214923"/>
              <a:gd name="connsiteY89" fmla="*/ 691896 h 1681417"/>
              <a:gd name="connsiteX90" fmla="*/ 340084 w 1214923"/>
              <a:gd name="connsiteY90" fmla="*/ 692277 h 1681417"/>
              <a:gd name="connsiteX91" fmla="*/ 382375 w 1214923"/>
              <a:gd name="connsiteY91" fmla="*/ 615410 h 1681417"/>
              <a:gd name="connsiteX92" fmla="*/ 516868 w 1214923"/>
              <a:gd name="connsiteY92" fmla="*/ 688372 h 1681417"/>
              <a:gd name="connsiteX93" fmla="*/ 382661 w 1214923"/>
              <a:gd name="connsiteY93" fmla="*/ 615029 h 1681417"/>
              <a:gd name="connsiteX94" fmla="*/ 382375 w 1214923"/>
              <a:gd name="connsiteY94" fmla="*/ 615410 h 1681417"/>
              <a:gd name="connsiteX95" fmla="*/ 201400 w 1214923"/>
              <a:gd name="connsiteY95" fmla="*/ 907542 h 1681417"/>
              <a:gd name="connsiteX96" fmla="*/ 163300 w 1214923"/>
              <a:gd name="connsiteY96" fmla="*/ 838295 h 1681417"/>
              <a:gd name="connsiteX97" fmla="*/ 201686 w 1214923"/>
              <a:gd name="connsiteY97" fmla="*/ 907161 h 1681417"/>
              <a:gd name="connsiteX98" fmla="*/ 201400 w 1214923"/>
              <a:gd name="connsiteY98" fmla="*/ 907542 h 1681417"/>
              <a:gd name="connsiteX99" fmla="*/ 97811 w 1214923"/>
              <a:gd name="connsiteY99" fmla="*/ 1285557 h 1681417"/>
              <a:gd name="connsiteX100" fmla="*/ 123279 w 1214923"/>
              <a:gd name="connsiteY100" fmla="*/ 1264178 h 1681417"/>
              <a:gd name="connsiteX101" fmla="*/ 231975 w 1214923"/>
              <a:gd name="connsiteY101" fmla="*/ 1341501 h 1681417"/>
              <a:gd name="connsiteX102" fmla="*/ 97811 w 1214923"/>
              <a:gd name="connsiteY102" fmla="*/ 1285557 h 1681417"/>
              <a:gd name="connsiteX103" fmla="*/ 232928 w 1214923"/>
              <a:gd name="connsiteY103" fmla="*/ 1376077 h 1681417"/>
              <a:gd name="connsiteX104" fmla="*/ 279029 w 1214923"/>
              <a:gd name="connsiteY104" fmla="*/ 1379887 h 1681417"/>
              <a:gd name="connsiteX105" fmla="*/ 232451 w 1214923"/>
              <a:gd name="connsiteY105" fmla="*/ 1376077 h 1681417"/>
              <a:gd name="connsiteX106" fmla="*/ 232928 w 1214923"/>
              <a:gd name="connsiteY106" fmla="*/ 1376077 h 1681417"/>
              <a:gd name="connsiteX107" fmla="*/ 856244 w 1214923"/>
              <a:gd name="connsiteY107" fmla="*/ 715613 h 1681417"/>
              <a:gd name="connsiteX108" fmla="*/ 817635 w 1214923"/>
              <a:gd name="connsiteY108" fmla="*/ 708913 h 1681417"/>
              <a:gd name="connsiteX109" fmla="*/ 721084 w 1214923"/>
              <a:gd name="connsiteY109" fmla="*/ 657225 h 1681417"/>
              <a:gd name="connsiteX110" fmla="*/ 855767 w 1214923"/>
              <a:gd name="connsiteY110" fmla="*/ 715613 h 1681417"/>
              <a:gd name="connsiteX111" fmla="*/ 856244 w 1214923"/>
              <a:gd name="connsiteY111" fmla="*/ 715613 h 1681417"/>
              <a:gd name="connsiteX112" fmla="*/ 663458 w 1214923"/>
              <a:gd name="connsiteY112" fmla="*/ 722662 h 1681417"/>
              <a:gd name="connsiteX113" fmla="*/ 644408 w 1214923"/>
              <a:gd name="connsiteY113" fmla="*/ 807149 h 1681417"/>
              <a:gd name="connsiteX114" fmla="*/ 662981 w 1214923"/>
              <a:gd name="connsiteY114" fmla="*/ 723138 h 1681417"/>
              <a:gd name="connsiteX115" fmla="*/ 663458 w 1214923"/>
              <a:gd name="connsiteY115" fmla="*/ 722662 h 1681417"/>
              <a:gd name="connsiteX116" fmla="*/ 628882 w 1214923"/>
              <a:gd name="connsiteY116" fmla="*/ 753332 h 1681417"/>
              <a:gd name="connsiteX117" fmla="*/ 655742 w 1214923"/>
              <a:gd name="connsiteY117" fmla="*/ 726472 h 1681417"/>
              <a:gd name="connsiteX118" fmla="*/ 628406 w 1214923"/>
              <a:gd name="connsiteY118" fmla="*/ 753332 h 1681417"/>
              <a:gd name="connsiteX119" fmla="*/ 628882 w 1214923"/>
              <a:gd name="connsiteY119" fmla="*/ 753332 h 1681417"/>
              <a:gd name="connsiteX120" fmla="*/ 771090 w 1214923"/>
              <a:gd name="connsiteY120" fmla="*/ 757237 h 1681417"/>
              <a:gd name="connsiteX121" fmla="*/ 690318 w 1214923"/>
              <a:gd name="connsiteY121" fmla="*/ 822579 h 1681417"/>
              <a:gd name="connsiteX122" fmla="*/ 770614 w 1214923"/>
              <a:gd name="connsiteY122" fmla="*/ 757237 h 1681417"/>
              <a:gd name="connsiteX123" fmla="*/ 771090 w 1214923"/>
              <a:gd name="connsiteY123" fmla="*/ 757237 h 1681417"/>
              <a:gd name="connsiteX124" fmla="*/ 759565 w 1214923"/>
              <a:gd name="connsiteY124" fmla="*/ 538162 h 1681417"/>
              <a:gd name="connsiteX125" fmla="*/ 851767 w 1214923"/>
              <a:gd name="connsiteY125" fmla="*/ 480536 h 1681417"/>
              <a:gd name="connsiteX126" fmla="*/ 759089 w 1214923"/>
              <a:gd name="connsiteY126" fmla="*/ 538067 h 1681417"/>
              <a:gd name="connsiteX127" fmla="*/ 759565 w 1214923"/>
              <a:gd name="connsiteY127" fmla="*/ 538162 h 1681417"/>
              <a:gd name="connsiteX128" fmla="*/ 868213 w 1214923"/>
              <a:gd name="connsiteY128" fmla="*/ 356761 h 1681417"/>
              <a:gd name="connsiteX129" fmla="*/ 812619 w 1214923"/>
              <a:gd name="connsiteY129" fmla="*/ 442055 h 1681417"/>
              <a:gd name="connsiteX130" fmla="*/ 868213 w 1214923"/>
              <a:gd name="connsiteY130" fmla="*/ 356761 h 1681417"/>
              <a:gd name="connsiteX131" fmla="*/ 681841 w 1214923"/>
              <a:gd name="connsiteY131" fmla="*/ 323088 h 1681417"/>
              <a:gd name="connsiteX132" fmla="*/ 758803 w 1214923"/>
              <a:gd name="connsiteY132" fmla="*/ 430816 h 1681417"/>
              <a:gd name="connsiteX133" fmla="*/ 643455 w 1214923"/>
              <a:gd name="connsiteY133" fmla="*/ 396145 h 1681417"/>
              <a:gd name="connsiteX134" fmla="*/ 639550 w 1214923"/>
              <a:gd name="connsiteY134" fmla="*/ 438436 h 1681417"/>
              <a:gd name="connsiteX135" fmla="*/ 682127 w 1214923"/>
              <a:gd name="connsiteY135" fmla="*/ 323088 h 1681417"/>
              <a:gd name="connsiteX136" fmla="*/ 681841 w 1214923"/>
              <a:gd name="connsiteY136" fmla="*/ 323088 h 1681417"/>
              <a:gd name="connsiteX137" fmla="*/ 395477 w 1214923"/>
              <a:gd name="connsiteY137" fmla="*/ 216638 h 1681417"/>
              <a:gd name="connsiteX138" fmla="*/ 432956 w 1214923"/>
              <a:gd name="connsiteY138" fmla="*/ 194566 h 1681417"/>
              <a:gd name="connsiteX139" fmla="*/ 564476 w 1214923"/>
              <a:gd name="connsiteY139" fmla="*/ 247666 h 1681417"/>
              <a:gd name="connsiteX140" fmla="*/ 558873 w 1214923"/>
              <a:gd name="connsiteY140" fmla="*/ 299942 h 1681417"/>
              <a:gd name="connsiteX141" fmla="*/ 395477 w 1214923"/>
              <a:gd name="connsiteY141" fmla="*/ 216638 h 1681417"/>
              <a:gd name="connsiteX142" fmla="*/ 470767 w 1214923"/>
              <a:gd name="connsiteY142" fmla="*/ 361188 h 1681417"/>
              <a:gd name="connsiteX143" fmla="*/ 566874 w 1214923"/>
              <a:gd name="connsiteY143" fmla="*/ 503396 h 1681417"/>
              <a:gd name="connsiteX144" fmla="*/ 470767 w 1214923"/>
              <a:gd name="connsiteY144" fmla="*/ 361188 h 1681417"/>
              <a:gd name="connsiteX145" fmla="*/ 632216 w 1214923"/>
              <a:gd name="connsiteY145" fmla="*/ 475419 h 1681417"/>
              <a:gd name="connsiteX146" fmla="*/ 759089 w 1214923"/>
              <a:gd name="connsiteY146" fmla="*/ 438055 h 1681417"/>
              <a:gd name="connsiteX147" fmla="*/ 640217 w 1214923"/>
              <a:gd name="connsiteY147" fmla="*/ 641593 h 1681417"/>
              <a:gd name="connsiteX148" fmla="*/ 622468 w 1214923"/>
              <a:gd name="connsiteY148" fmla="*/ 453581 h 1681417"/>
              <a:gd name="connsiteX149" fmla="*/ 632216 w 1214923"/>
              <a:gd name="connsiteY149" fmla="*/ 475419 h 1681417"/>
              <a:gd name="connsiteX150" fmla="*/ 686032 w 1214923"/>
              <a:gd name="connsiteY150" fmla="*/ 837819 h 1681417"/>
              <a:gd name="connsiteX151" fmla="*/ 628310 w 1214923"/>
              <a:gd name="connsiteY151" fmla="*/ 930116 h 1681417"/>
              <a:gd name="connsiteX152" fmla="*/ 686032 w 1214923"/>
              <a:gd name="connsiteY152" fmla="*/ 837914 h 1681417"/>
              <a:gd name="connsiteX153" fmla="*/ 686032 w 1214923"/>
              <a:gd name="connsiteY153" fmla="*/ 837819 h 1681417"/>
              <a:gd name="connsiteX154" fmla="*/ 743658 w 1214923"/>
              <a:gd name="connsiteY154" fmla="*/ 1291400 h 1681417"/>
              <a:gd name="connsiteX155" fmla="*/ 547634 w 1214923"/>
              <a:gd name="connsiteY155" fmla="*/ 1206818 h 1681417"/>
              <a:gd name="connsiteX156" fmla="*/ 573446 w 1214923"/>
              <a:gd name="connsiteY156" fmla="*/ 1222439 h 1681417"/>
              <a:gd name="connsiteX157" fmla="*/ 603450 w 1214923"/>
              <a:gd name="connsiteY157" fmla="*/ 1227487 h 1681417"/>
              <a:gd name="connsiteX158" fmla="*/ 743658 w 1214923"/>
              <a:gd name="connsiteY158" fmla="*/ 1291495 h 1681417"/>
              <a:gd name="connsiteX159" fmla="*/ 743658 w 1214923"/>
              <a:gd name="connsiteY159" fmla="*/ 1291400 h 1681417"/>
              <a:gd name="connsiteX160" fmla="*/ 556465 w 1214923"/>
              <a:gd name="connsiteY160" fmla="*/ 950327 h 1681417"/>
              <a:gd name="connsiteX161" fmla="*/ 689842 w 1214923"/>
              <a:gd name="connsiteY161" fmla="*/ 1122236 h 1681417"/>
              <a:gd name="connsiteX162" fmla="*/ 568651 w 1214923"/>
              <a:gd name="connsiteY162" fmla="*/ 984541 h 1681417"/>
              <a:gd name="connsiteX163" fmla="*/ 556465 w 1214923"/>
              <a:gd name="connsiteY163" fmla="*/ 950327 h 1681417"/>
              <a:gd name="connsiteX164" fmla="*/ 351609 w 1214923"/>
              <a:gd name="connsiteY164" fmla="*/ 1045464 h 1681417"/>
              <a:gd name="connsiteX165" fmla="*/ 382375 w 1214923"/>
              <a:gd name="connsiteY165" fmla="*/ 887825 h 1681417"/>
              <a:gd name="connsiteX166" fmla="*/ 351609 w 1214923"/>
              <a:gd name="connsiteY166" fmla="*/ 1045559 h 1681417"/>
              <a:gd name="connsiteX167" fmla="*/ 351609 w 1214923"/>
              <a:gd name="connsiteY167" fmla="*/ 1045464 h 1681417"/>
              <a:gd name="connsiteX168" fmla="*/ 420761 w 1214923"/>
              <a:gd name="connsiteY168" fmla="*/ 1054969 h 1681417"/>
              <a:gd name="connsiteX169" fmla="*/ 605260 w 1214923"/>
              <a:gd name="connsiteY169" fmla="*/ 1180338 h 1681417"/>
              <a:gd name="connsiteX170" fmla="*/ 420761 w 1214923"/>
              <a:gd name="connsiteY170" fmla="*/ 1054969 h 1681417"/>
              <a:gd name="connsiteX171" fmla="*/ 366944 w 1214923"/>
              <a:gd name="connsiteY171" fmla="*/ 1414272 h 1681417"/>
              <a:gd name="connsiteX172" fmla="*/ 597640 w 1214923"/>
              <a:gd name="connsiteY172" fmla="*/ 1460468 h 1681417"/>
              <a:gd name="connsiteX173" fmla="*/ 366944 w 1214923"/>
              <a:gd name="connsiteY173" fmla="*/ 1414463 h 1681417"/>
              <a:gd name="connsiteX174" fmla="*/ 366944 w 1214923"/>
              <a:gd name="connsiteY174" fmla="*/ 1414272 h 1681417"/>
              <a:gd name="connsiteX175" fmla="*/ 597035 w 1214923"/>
              <a:gd name="connsiteY175" fmla="*/ 1664464 h 1681417"/>
              <a:gd name="connsiteX176" fmla="*/ 471148 w 1214923"/>
              <a:gd name="connsiteY176" fmla="*/ 1649777 h 1681417"/>
              <a:gd name="connsiteX177" fmla="*/ 401901 w 1214923"/>
              <a:gd name="connsiteY177" fmla="*/ 1579817 h 1681417"/>
              <a:gd name="connsiteX178" fmla="*/ 582412 w 1214923"/>
              <a:gd name="connsiteY178" fmla="*/ 1645158 h 1681417"/>
              <a:gd name="connsiteX179" fmla="*/ 597035 w 1214923"/>
              <a:gd name="connsiteY179" fmla="*/ 1664464 h 1681417"/>
              <a:gd name="connsiteX180" fmla="*/ 616785 w 1214923"/>
              <a:gd name="connsiteY180" fmla="*/ 1564196 h 1681417"/>
              <a:gd name="connsiteX181" fmla="*/ 555349 w 1214923"/>
              <a:gd name="connsiteY181" fmla="*/ 1541145 h 1681417"/>
              <a:gd name="connsiteX182" fmla="*/ 638597 w 1214923"/>
              <a:gd name="connsiteY182" fmla="*/ 1493520 h 1681417"/>
              <a:gd name="connsiteX183" fmla="*/ 752034 w 1214923"/>
              <a:gd name="connsiteY183" fmla="*/ 1535463 h 1681417"/>
              <a:gd name="connsiteX184" fmla="*/ 616785 w 1214923"/>
              <a:gd name="connsiteY184" fmla="*/ 1564386 h 1681417"/>
              <a:gd name="connsiteX185" fmla="*/ 616785 w 1214923"/>
              <a:gd name="connsiteY185" fmla="*/ 1564196 h 1681417"/>
              <a:gd name="connsiteX186" fmla="*/ 811979 w 1214923"/>
              <a:gd name="connsiteY186" fmla="*/ 1595484 h 1681417"/>
              <a:gd name="connsiteX187" fmla="*/ 874483 w 1214923"/>
              <a:gd name="connsiteY187" fmla="*/ 1637166 h 1681417"/>
              <a:gd name="connsiteX188" fmla="*/ 704225 w 1214923"/>
              <a:gd name="connsiteY188" fmla="*/ 1665256 h 1681417"/>
              <a:gd name="connsiteX189" fmla="*/ 651942 w 1214923"/>
              <a:gd name="connsiteY189" fmla="*/ 1653111 h 1681417"/>
              <a:gd name="connsiteX190" fmla="*/ 811979 w 1214923"/>
              <a:gd name="connsiteY190" fmla="*/ 1595484 h 1681417"/>
              <a:gd name="connsiteX191" fmla="*/ 857863 w 1214923"/>
              <a:gd name="connsiteY191" fmla="*/ 1591056 h 1681417"/>
              <a:gd name="connsiteX192" fmla="*/ 838813 w 1214923"/>
              <a:gd name="connsiteY192" fmla="*/ 1568958 h 1681417"/>
              <a:gd name="connsiteX193" fmla="*/ 836146 w 1214923"/>
              <a:gd name="connsiteY193" fmla="*/ 1564291 h 1681417"/>
              <a:gd name="connsiteX194" fmla="*/ 955179 w 1214923"/>
              <a:gd name="connsiteY194" fmla="*/ 1500720 h 1681417"/>
              <a:gd name="connsiteX195" fmla="*/ 1066493 w 1214923"/>
              <a:gd name="connsiteY195" fmla="*/ 1492065 h 1681417"/>
              <a:gd name="connsiteX196" fmla="*/ 857863 w 1214923"/>
              <a:gd name="connsiteY196" fmla="*/ 1591247 h 1681417"/>
              <a:gd name="connsiteX197" fmla="*/ 857863 w 1214923"/>
              <a:gd name="connsiteY197" fmla="*/ 1591056 h 1681417"/>
              <a:gd name="connsiteX198" fmla="*/ 1054979 w 1214923"/>
              <a:gd name="connsiteY198" fmla="*/ 1445037 h 1681417"/>
              <a:gd name="connsiteX199" fmla="*/ 916632 w 1214923"/>
              <a:gd name="connsiteY199" fmla="*/ 1468184 h 1681417"/>
              <a:gd name="connsiteX200" fmla="*/ 1028170 w 1214923"/>
              <a:gd name="connsiteY200" fmla="*/ 1445228 h 1681417"/>
              <a:gd name="connsiteX201" fmla="*/ 1054979 w 1214923"/>
              <a:gd name="connsiteY201" fmla="*/ 1445037 h 1681417"/>
              <a:gd name="connsiteX202" fmla="*/ 862816 w 1214923"/>
              <a:gd name="connsiteY202" fmla="*/ 1410462 h 1681417"/>
              <a:gd name="connsiteX203" fmla="*/ 647551 w 1214923"/>
              <a:gd name="connsiteY203" fmla="*/ 1448562 h 1681417"/>
              <a:gd name="connsiteX204" fmla="*/ 862816 w 1214923"/>
              <a:gd name="connsiteY204" fmla="*/ 1410653 h 1681417"/>
              <a:gd name="connsiteX205" fmla="*/ 862816 w 1214923"/>
              <a:gd name="connsiteY205" fmla="*/ 1410462 h 1681417"/>
              <a:gd name="connsiteX206" fmla="*/ 689842 w 1214923"/>
              <a:gd name="connsiteY206" fmla="*/ 1391412 h 1681417"/>
              <a:gd name="connsiteX207" fmla="*/ 924347 w 1214923"/>
              <a:gd name="connsiteY207" fmla="*/ 1306830 h 1681417"/>
              <a:gd name="connsiteX208" fmla="*/ 689842 w 1214923"/>
              <a:gd name="connsiteY208" fmla="*/ 1391412 h 1681417"/>
              <a:gd name="connsiteX209" fmla="*/ 1162663 w 1214923"/>
              <a:gd name="connsiteY209" fmla="*/ 1057085 h 1681417"/>
              <a:gd name="connsiteX210" fmla="*/ 1148756 w 1214923"/>
              <a:gd name="connsiteY210" fmla="*/ 1134428 h 1681417"/>
              <a:gd name="connsiteX211" fmla="*/ 1066841 w 1214923"/>
              <a:gd name="connsiteY211" fmla="*/ 1139762 h 1681417"/>
              <a:gd name="connsiteX212" fmla="*/ 1035790 w 1214923"/>
              <a:gd name="connsiteY212" fmla="*/ 1087755 h 1681417"/>
              <a:gd name="connsiteX213" fmla="*/ 1162663 w 1214923"/>
              <a:gd name="connsiteY213" fmla="*/ 1057085 h 1681417"/>
              <a:gd name="connsiteX214" fmla="*/ 987913 w 1214923"/>
              <a:gd name="connsiteY214" fmla="*/ 1181170 h 1681417"/>
              <a:gd name="connsiteX215" fmla="*/ 958923 w 1214923"/>
              <a:gd name="connsiteY215" fmla="*/ 1264444 h 1681417"/>
              <a:gd name="connsiteX216" fmla="*/ 905107 w 1214923"/>
              <a:gd name="connsiteY216" fmla="*/ 1118330 h 1681417"/>
              <a:gd name="connsiteX217" fmla="*/ 987913 w 1214923"/>
              <a:gd name="connsiteY217" fmla="*/ 1181170 h 168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1214923" h="1681417">
                <a:moveTo>
                  <a:pt x="1193429" y="899446"/>
                </a:moveTo>
                <a:cubicBezTo>
                  <a:pt x="1282011" y="738187"/>
                  <a:pt x="872712" y="816398"/>
                  <a:pt x="1157319" y="831924"/>
                </a:cubicBezTo>
                <a:cubicBezTo>
                  <a:pt x="1226661" y="965750"/>
                  <a:pt x="965788" y="997183"/>
                  <a:pt x="1019985" y="885740"/>
                </a:cubicBezTo>
                <a:cubicBezTo>
                  <a:pt x="986076" y="816684"/>
                  <a:pt x="1002833" y="895731"/>
                  <a:pt x="963019" y="860965"/>
                </a:cubicBezTo>
                <a:cubicBezTo>
                  <a:pt x="957209" y="810578"/>
                  <a:pt x="1026455" y="822865"/>
                  <a:pt x="1035980" y="795623"/>
                </a:cubicBezTo>
                <a:cubicBezTo>
                  <a:pt x="928157" y="811625"/>
                  <a:pt x="945398" y="874490"/>
                  <a:pt x="893772" y="930212"/>
                </a:cubicBezTo>
                <a:cubicBezTo>
                  <a:pt x="879675" y="953929"/>
                  <a:pt x="956541" y="932165"/>
                  <a:pt x="951398" y="937927"/>
                </a:cubicBezTo>
                <a:cubicBezTo>
                  <a:pt x="1012263" y="948785"/>
                  <a:pt x="780615" y="1037273"/>
                  <a:pt x="862911" y="964787"/>
                </a:cubicBezTo>
                <a:cubicBezTo>
                  <a:pt x="860244" y="927545"/>
                  <a:pt x="820334" y="979456"/>
                  <a:pt x="813000" y="991648"/>
                </a:cubicBezTo>
                <a:cubicBezTo>
                  <a:pt x="787378" y="971645"/>
                  <a:pt x="893201" y="891064"/>
                  <a:pt x="905202" y="872585"/>
                </a:cubicBezTo>
                <a:cubicBezTo>
                  <a:pt x="677078" y="1040702"/>
                  <a:pt x="938063" y="710089"/>
                  <a:pt x="1062841" y="784098"/>
                </a:cubicBezTo>
                <a:cubicBezTo>
                  <a:pt x="1114466" y="728282"/>
                  <a:pt x="1130732" y="697207"/>
                  <a:pt x="1113873" y="670346"/>
                </a:cubicBezTo>
                <a:cubicBezTo>
                  <a:pt x="1124826" y="727496"/>
                  <a:pt x="1041084" y="766240"/>
                  <a:pt x="1028265" y="722567"/>
                </a:cubicBezTo>
                <a:cubicBezTo>
                  <a:pt x="901773" y="790956"/>
                  <a:pt x="928919" y="735044"/>
                  <a:pt x="1003881" y="692468"/>
                </a:cubicBezTo>
                <a:cubicBezTo>
                  <a:pt x="1000150" y="682292"/>
                  <a:pt x="995562" y="668353"/>
                  <a:pt x="1005881" y="661511"/>
                </a:cubicBezTo>
                <a:cubicBezTo>
                  <a:pt x="951113" y="602742"/>
                  <a:pt x="1022645" y="627793"/>
                  <a:pt x="1065794" y="651415"/>
                </a:cubicBezTo>
                <a:cubicBezTo>
                  <a:pt x="1081907" y="650780"/>
                  <a:pt x="1142262" y="647492"/>
                  <a:pt x="1087938" y="638205"/>
                </a:cubicBezTo>
                <a:cubicBezTo>
                  <a:pt x="1035741" y="573626"/>
                  <a:pt x="835860" y="603314"/>
                  <a:pt x="739848" y="595694"/>
                </a:cubicBezTo>
                <a:cubicBezTo>
                  <a:pt x="924633" y="482346"/>
                  <a:pt x="1033885" y="282988"/>
                  <a:pt x="716893" y="318992"/>
                </a:cubicBezTo>
                <a:cubicBezTo>
                  <a:pt x="694414" y="232601"/>
                  <a:pt x="872627" y="244888"/>
                  <a:pt x="920537" y="246031"/>
                </a:cubicBezTo>
                <a:cubicBezTo>
                  <a:pt x="798903" y="102489"/>
                  <a:pt x="569065" y="397764"/>
                  <a:pt x="682412" y="238316"/>
                </a:cubicBezTo>
                <a:cubicBezTo>
                  <a:pt x="772233" y="179737"/>
                  <a:pt x="923014" y="58388"/>
                  <a:pt x="928538" y="226790"/>
                </a:cubicBezTo>
                <a:cubicBezTo>
                  <a:pt x="964448" y="52673"/>
                  <a:pt x="836034" y="94313"/>
                  <a:pt x="720893" y="196025"/>
                </a:cubicBezTo>
                <a:cubicBezTo>
                  <a:pt x="720131" y="127921"/>
                  <a:pt x="862530" y="44863"/>
                  <a:pt x="736229" y="49911"/>
                </a:cubicBezTo>
                <a:cubicBezTo>
                  <a:pt x="633835" y="215265"/>
                  <a:pt x="712130" y="72961"/>
                  <a:pt x="663267" y="0"/>
                </a:cubicBezTo>
                <a:cubicBezTo>
                  <a:pt x="661648" y="95250"/>
                  <a:pt x="701939" y="139351"/>
                  <a:pt x="625167" y="103727"/>
                </a:cubicBezTo>
                <a:cubicBezTo>
                  <a:pt x="618500" y="148019"/>
                  <a:pt x="660600" y="242316"/>
                  <a:pt x="625167" y="288322"/>
                </a:cubicBezTo>
                <a:cubicBezTo>
                  <a:pt x="588210" y="220980"/>
                  <a:pt x="338655" y="62675"/>
                  <a:pt x="336845" y="261366"/>
                </a:cubicBezTo>
                <a:cubicBezTo>
                  <a:pt x="498199" y="270891"/>
                  <a:pt x="549253" y="397193"/>
                  <a:pt x="367611" y="307467"/>
                </a:cubicBezTo>
                <a:cubicBezTo>
                  <a:pt x="264360" y="344138"/>
                  <a:pt x="569160" y="416719"/>
                  <a:pt x="579066" y="615029"/>
                </a:cubicBezTo>
                <a:cubicBezTo>
                  <a:pt x="591639" y="757047"/>
                  <a:pt x="513725" y="474677"/>
                  <a:pt x="263884" y="496585"/>
                </a:cubicBezTo>
                <a:cubicBezTo>
                  <a:pt x="105483" y="474868"/>
                  <a:pt x="195875" y="649034"/>
                  <a:pt x="233118" y="714947"/>
                </a:cubicBezTo>
                <a:cubicBezTo>
                  <a:pt x="315224" y="735140"/>
                  <a:pt x="504581" y="723710"/>
                  <a:pt x="532965" y="807149"/>
                </a:cubicBezTo>
                <a:cubicBezTo>
                  <a:pt x="577844" y="819960"/>
                  <a:pt x="513836" y="821915"/>
                  <a:pt x="502390" y="816184"/>
                </a:cubicBezTo>
                <a:cubicBezTo>
                  <a:pt x="482483" y="843521"/>
                  <a:pt x="478958" y="783908"/>
                  <a:pt x="464290" y="772763"/>
                </a:cubicBezTo>
                <a:cubicBezTo>
                  <a:pt x="472386" y="811435"/>
                  <a:pt x="431143" y="803910"/>
                  <a:pt x="375231" y="788670"/>
                </a:cubicBezTo>
                <a:cubicBezTo>
                  <a:pt x="391871" y="798481"/>
                  <a:pt x="406464" y="811416"/>
                  <a:pt x="418189" y="826770"/>
                </a:cubicBezTo>
                <a:cubicBezTo>
                  <a:pt x="409712" y="853250"/>
                  <a:pt x="345037" y="791242"/>
                  <a:pt x="333607" y="826770"/>
                </a:cubicBezTo>
                <a:cubicBezTo>
                  <a:pt x="383994" y="894969"/>
                  <a:pt x="321129" y="842962"/>
                  <a:pt x="276457" y="857536"/>
                </a:cubicBezTo>
                <a:cubicBezTo>
                  <a:pt x="121961" y="835152"/>
                  <a:pt x="193304" y="765620"/>
                  <a:pt x="288458" y="766001"/>
                </a:cubicBezTo>
                <a:cubicBezTo>
                  <a:pt x="194542" y="745427"/>
                  <a:pt x="104816" y="749618"/>
                  <a:pt x="138059" y="911352"/>
                </a:cubicBezTo>
                <a:cubicBezTo>
                  <a:pt x="17663" y="939927"/>
                  <a:pt x="230927" y="911352"/>
                  <a:pt x="237976" y="961358"/>
                </a:cubicBezTo>
                <a:cubicBezTo>
                  <a:pt x="287315" y="1023176"/>
                  <a:pt x="110439" y="1068455"/>
                  <a:pt x="75102" y="1025783"/>
                </a:cubicBezTo>
                <a:cubicBezTo>
                  <a:pt x="42240" y="954250"/>
                  <a:pt x="-13294" y="909447"/>
                  <a:pt x="80432" y="915162"/>
                </a:cubicBezTo>
                <a:cubicBezTo>
                  <a:pt x="-64252" y="855821"/>
                  <a:pt x="15662" y="1105662"/>
                  <a:pt x="91958" y="1107377"/>
                </a:cubicBezTo>
                <a:cubicBezTo>
                  <a:pt x="434858" y="1050227"/>
                  <a:pt x="129296" y="1195483"/>
                  <a:pt x="214925" y="1157383"/>
                </a:cubicBezTo>
                <a:cubicBezTo>
                  <a:pt x="439715" y="1034606"/>
                  <a:pt x="546491" y="1342842"/>
                  <a:pt x="322463" y="1228161"/>
                </a:cubicBezTo>
                <a:cubicBezTo>
                  <a:pt x="333956" y="1246608"/>
                  <a:pt x="241400" y="1215949"/>
                  <a:pt x="235145" y="1221759"/>
                </a:cubicBezTo>
                <a:cubicBezTo>
                  <a:pt x="235145" y="1224141"/>
                  <a:pt x="267685" y="1260642"/>
                  <a:pt x="267875" y="1263023"/>
                </a:cubicBezTo>
                <a:cubicBezTo>
                  <a:pt x="315500" y="1287693"/>
                  <a:pt x="474101" y="1246632"/>
                  <a:pt x="395615" y="1319117"/>
                </a:cubicBezTo>
                <a:cubicBezTo>
                  <a:pt x="301508" y="1315974"/>
                  <a:pt x="344163" y="1358840"/>
                  <a:pt x="322827" y="1338837"/>
                </a:cubicBezTo>
                <a:cubicBezTo>
                  <a:pt x="296091" y="1332111"/>
                  <a:pt x="274228" y="1303451"/>
                  <a:pt x="247492" y="1296725"/>
                </a:cubicBezTo>
                <a:lnTo>
                  <a:pt x="229880" y="1312259"/>
                </a:lnTo>
                <a:cubicBezTo>
                  <a:pt x="222545" y="1327690"/>
                  <a:pt x="188827" y="1301020"/>
                  <a:pt x="146155" y="1230344"/>
                </a:cubicBezTo>
                <a:cubicBezTo>
                  <a:pt x="-44345" y="1115283"/>
                  <a:pt x="43380" y="1353026"/>
                  <a:pt x="115389" y="1430369"/>
                </a:cubicBezTo>
                <a:cubicBezTo>
                  <a:pt x="178254" y="1413129"/>
                  <a:pt x="308556" y="1407224"/>
                  <a:pt x="349799" y="1480280"/>
                </a:cubicBezTo>
                <a:cubicBezTo>
                  <a:pt x="330749" y="1473518"/>
                  <a:pt x="314462" y="1468469"/>
                  <a:pt x="299507" y="1464659"/>
                </a:cubicBezTo>
                <a:cubicBezTo>
                  <a:pt x="294270" y="1467373"/>
                  <a:pt x="303579" y="1483052"/>
                  <a:pt x="318374" y="1496562"/>
                </a:cubicBezTo>
                <a:cubicBezTo>
                  <a:pt x="365999" y="1522851"/>
                  <a:pt x="414379" y="1543050"/>
                  <a:pt x="388280" y="1545717"/>
                </a:cubicBezTo>
                <a:cubicBezTo>
                  <a:pt x="388852" y="1551146"/>
                  <a:pt x="371612" y="1548860"/>
                  <a:pt x="348847" y="1542479"/>
                </a:cubicBezTo>
                <a:cubicBezTo>
                  <a:pt x="326781" y="1535304"/>
                  <a:pt x="271377" y="1509300"/>
                  <a:pt x="255883" y="1502664"/>
                </a:cubicBezTo>
                <a:lnTo>
                  <a:pt x="255883" y="1502664"/>
                </a:lnTo>
                <a:cubicBezTo>
                  <a:pt x="246358" y="1496283"/>
                  <a:pt x="240738" y="1489901"/>
                  <a:pt x="239976" y="1484281"/>
                </a:cubicBezTo>
                <a:cubicBezTo>
                  <a:pt x="227117" y="1491139"/>
                  <a:pt x="211401" y="1498664"/>
                  <a:pt x="203495" y="1484281"/>
                </a:cubicBezTo>
                <a:cubicBezTo>
                  <a:pt x="202638" y="1478852"/>
                  <a:pt x="190160" y="1496854"/>
                  <a:pt x="187303" y="1499140"/>
                </a:cubicBezTo>
                <a:cubicBezTo>
                  <a:pt x="441620" y="1594390"/>
                  <a:pt x="394036" y="1646621"/>
                  <a:pt x="490673" y="1673352"/>
                </a:cubicBezTo>
                <a:cubicBezTo>
                  <a:pt x="587310" y="1700083"/>
                  <a:pt x="687016" y="1651088"/>
                  <a:pt x="767123" y="1659528"/>
                </a:cubicBezTo>
                <a:cubicBezTo>
                  <a:pt x="862022" y="1669526"/>
                  <a:pt x="903260" y="1638663"/>
                  <a:pt x="967500" y="1594485"/>
                </a:cubicBezTo>
                <a:cubicBezTo>
                  <a:pt x="1031740" y="1550307"/>
                  <a:pt x="1192952" y="1468088"/>
                  <a:pt x="1152566" y="1394460"/>
                </a:cubicBezTo>
                <a:cubicBezTo>
                  <a:pt x="1139369" y="1326035"/>
                  <a:pt x="977099" y="1370841"/>
                  <a:pt x="918822" y="1363507"/>
                </a:cubicBezTo>
                <a:cubicBezTo>
                  <a:pt x="860545" y="1356173"/>
                  <a:pt x="815309" y="1351334"/>
                  <a:pt x="802904" y="1350454"/>
                </a:cubicBezTo>
                <a:lnTo>
                  <a:pt x="841956" y="1326547"/>
                </a:lnTo>
                <a:cubicBezTo>
                  <a:pt x="873960" y="1329119"/>
                  <a:pt x="991242" y="1366337"/>
                  <a:pt x="1018286" y="1315425"/>
                </a:cubicBezTo>
                <a:cubicBezTo>
                  <a:pt x="1217740" y="1313329"/>
                  <a:pt x="1253281" y="1297837"/>
                  <a:pt x="980354" y="1268921"/>
                </a:cubicBezTo>
                <a:cubicBezTo>
                  <a:pt x="983783" y="1241298"/>
                  <a:pt x="1059389" y="1175419"/>
                  <a:pt x="1091488" y="1221043"/>
                </a:cubicBezTo>
                <a:cubicBezTo>
                  <a:pt x="1335423" y="1072644"/>
                  <a:pt x="1190177" y="962311"/>
                  <a:pt x="896580" y="1032638"/>
                </a:cubicBezTo>
                <a:cubicBezTo>
                  <a:pt x="945348" y="940055"/>
                  <a:pt x="1150090" y="1009745"/>
                  <a:pt x="1193429" y="899446"/>
                </a:cubicBezTo>
                <a:close/>
                <a:moveTo>
                  <a:pt x="759089" y="61246"/>
                </a:moveTo>
                <a:cubicBezTo>
                  <a:pt x="808142" y="68675"/>
                  <a:pt x="729466" y="128969"/>
                  <a:pt x="720989" y="145828"/>
                </a:cubicBezTo>
                <a:cubicBezTo>
                  <a:pt x="691175" y="149638"/>
                  <a:pt x="720417" y="40958"/>
                  <a:pt x="759089" y="61436"/>
                </a:cubicBezTo>
                <a:lnTo>
                  <a:pt x="759089" y="61246"/>
                </a:lnTo>
                <a:close/>
                <a:moveTo>
                  <a:pt x="363611" y="545783"/>
                </a:moveTo>
                <a:cubicBezTo>
                  <a:pt x="489817" y="549688"/>
                  <a:pt x="442287" y="638461"/>
                  <a:pt x="348275" y="553498"/>
                </a:cubicBezTo>
                <a:cubicBezTo>
                  <a:pt x="203019" y="552355"/>
                  <a:pt x="266741" y="500062"/>
                  <a:pt x="363611" y="545783"/>
                </a:cubicBezTo>
                <a:close/>
                <a:moveTo>
                  <a:pt x="232451" y="523113"/>
                </a:moveTo>
                <a:cubicBezTo>
                  <a:pt x="356276" y="593122"/>
                  <a:pt x="394903" y="599953"/>
                  <a:pt x="254694" y="664096"/>
                </a:cubicBezTo>
                <a:cubicBezTo>
                  <a:pt x="248313" y="615995"/>
                  <a:pt x="133582" y="527876"/>
                  <a:pt x="232451" y="523113"/>
                </a:cubicBezTo>
                <a:close/>
                <a:moveTo>
                  <a:pt x="340084" y="692277"/>
                </a:moveTo>
                <a:cubicBezTo>
                  <a:pt x="359134" y="616744"/>
                  <a:pt x="411902" y="638937"/>
                  <a:pt x="470767" y="684562"/>
                </a:cubicBezTo>
                <a:cubicBezTo>
                  <a:pt x="414093" y="771335"/>
                  <a:pt x="366849" y="665226"/>
                  <a:pt x="340084" y="691896"/>
                </a:cubicBezTo>
                <a:lnTo>
                  <a:pt x="340084" y="692277"/>
                </a:lnTo>
                <a:close/>
                <a:moveTo>
                  <a:pt x="382375" y="615410"/>
                </a:moveTo>
                <a:cubicBezTo>
                  <a:pt x="404473" y="585787"/>
                  <a:pt x="480387" y="675323"/>
                  <a:pt x="516868" y="688372"/>
                </a:cubicBezTo>
                <a:cubicBezTo>
                  <a:pt x="514296" y="712661"/>
                  <a:pt x="386471" y="622745"/>
                  <a:pt x="382661" y="615029"/>
                </a:cubicBezTo>
                <a:lnTo>
                  <a:pt x="382375" y="615410"/>
                </a:lnTo>
                <a:close/>
                <a:moveTo>
                  <a:pt x="201400" y="907542"/>
                </a:moveTo>
                <a:cubicBezTo>
                  <a:pt x="161966" y="919544"/>
                  <a:pt x="156537" y="865823"/>
                  <a:pt x="163300" y="838295"/>
                </a:cubicBezTo>
                <a:cubicBezTo>
                  <a:pt x="167300" y="792861"/>
                  <a:pt x="238928" y="883539"/>
                  <a:pt x="201686" y="907161"/>
                </a:cubicBezTo>
                <a:lnTo>
                  <a:pt x="201400" y="907542"/>
                </a:lnTo>
                <a:close/>
                <a:moveTo>
                  <a:pt x="97811" y="1285557"/>
                </a:moveTo>
                <a:cubicBezTo>
                  <a:pt x="62503" y="1261541"/>
                  <a:pt x="58985" y="1215124"/>
                  <a:pt x="123279" y="1264178"/>
                </a:cubicBezTo>
                <a:cubicBezTo>
                  <a:pt x="154330" y="1304849"/>
                  <a:pt x="179207" y="1311307"/>
                  <a:pt x="231975" y="1341501"/>
                </a:cubicBezTo>
                <a:cubicBezTo>
                  <a:pt x="144536" y="1403414"/>
                  <a:pt x="117337" y="1407763"/>
                  <a:pt x="97811" y="1285557"/>
                </a:cubicBezTo>
                <a:close/>
                <a:moveTo>
                  <a:pt x="232928" y="1376077"/>
                </a:moveTo>
                <a:lnTo>
                  <a:pt x="279029" y="1379887"/>
                </a:lnTo>
                <a:cubicBezTo>
                  <a:pt x="416855" y="1375791"/>
                  <a:pt x="273504" y="1448181"/>
                  <a:pt x="232451" y="1376077"/>
                </a:cubicBezTo>
                <a:lnTo>
                  <a:pt x="232928" y="1376077"/>
                </a:lnTo>
                <a:close/>
                <a:moveTo>
                  <a:pt x="856244" y="715613"/>
                </a:moveTo>
                <a:cubicBezTo>
                  <a:pt x="849889" y="714496"/>
                  <a:pt x="840162" y="718644"/>
                  <a:pt x="817635" y="708913"/>
                </a:cubicBezTo>
                <a:cubicBezTo>
                  <a:pt x="760485" y="774731"/>
                  <a:pt x="740039" y="676085"/>
                  <a:pt x="721084" y="657225"/>
                </a:cubicBezTo>
                <a:cubicBezTo>
                  <a:pt x="768827" y="570396"/>
                  <a:pt x="1108656" y="721900"/>
                  <a:pt x="855767" y="715613"/>
                </a:cubicBezTo>
                <a:lnTo>
                  <a:pt x="856244" y="715613"/>
                </a:lnTo>
                <a:close/>
                <a:moveTo>
                  <a:pt x="663458" y="722662"/>
                </a:moveTo>
                <a:cubicBezTo>
                  <a:pt x="718703" y="597599"/>
                  <a:pt x="709368" y="798862"/>
                  <a:pt x="644408" y="807149"/>
                </a:cubicBezTo>
                <a:cubicBezTo>
                  <a:pt x="622214" y="772001"/>
                  <a:pt x="727275" y="699611"/>
                  <a:pt x="662981" y="723138"/>
                </a:cubicBezTo>
                <a:lnTo>
                  <a:pt x="663458" y="722662"/>
                </a:lnTo>
                <a:close/>
                <a:moveTo>
                  <a:pt x="628882" y="753332"/>
                </a:moveTo>
                <a:cubicBezTo>
                  <a:pt x="632082" y="740045"/>
                  <a:pt x="642455" y="729672"/>
                  <a:pt x="655742" y="726472"/>
                </a:cubicBezTo>
                <a:cubicBezTo>
                  <a:pt x="646503" y="736759"/>
                  <a:pt x="641645" y="752666"/>
                  <a:pt x="628406" y="753332"/>
                </a:cubicBezTo>
                <a:lnTo>
                  <a:pt x="628882" y="753332"/>
                </a:lnTo>
                <a:close/>
                <a:moveTo>
                  <a:pt x="771090" y="757237"/>
                </a:moveTo>
                <a:cubicBezTo>
                  <a:pt x="739086" y="767239"/>
                  <a:pt x="706987" y="796862"/>
                  <a:pt x="690318" y="822579"/>
                </a:cubicBezTo>
                <a:cubicBezTo>
                  <a:pt x="614880" y="823627"/>
                  <a:pt x="769185" y="718757"/>
                  <a:pt x="770614" y="757237"/>
                </a:cubicBezTo>
                <a:lnTo>
                  <a:pt x="771090" y="757237"/>
                </a:lnTo>
                <a:close/>
                <a:moveTo>
                  <a:pt x="759565" y="538162"/>
                </a:moveTo>
                <a:cubicBezTo>
                  <a:pt x="726513" y="486061"/>
                  <a:pt x="811190" y="433387"/>
                  <a:pt x="851767" y="480536"/>
                </a:cubicBezTo>
                <a:cubicBezTo>
                  <a:pt x="839861" y="509587"/>
                  <a:pt x="779853" y="508254"/>
                  <a:pt x="759089" y="538067"/>
                </a:cubicBezTo>
                <a:lnTo>
                  <a:pt x="759565" y="538162"/>
                </a:lnTo>
                <a:close/>
                <a:moveTo>
                  <a:pt x="868213" y="356761"/>
                </a:moveTo>
                <a:cubicBezTo>
                  <a:pt x="915795" y="383540"/>
                  <a:pt x="884533" y="514064"/>
                  <a:pt x="812619" y="442055"/>
                </a:cubicBezTo>
                <a:cubicBezTo>
                  <a:pt x="799951" y="359759"/>
                  <a:pt x="755722" y="295896"/>
                  <a:pt x="868213" y="356761"/>
                </a:cubicBezTo>
                <a:close/>
                <a:moveTo>
                  <a:pt x="681841" y="323088"/>
                </a:moveTo>
                <a:cubicBezTo>
                  <a:pt x="738991" y="335756"/>
                  <a:pt x="835193" y="378809"/>
                  <a:pt x="758803" y="430816"/>
                </a:cubicBezTo>
                <a:cubicBezTo>
                  <a:pt x="724322" y="426529"/>
                  <a:pt x="689270" y="346901"/>
                  <a:pt x="643455" y="396145"/>
                </a:cubicBezTo>
                <a:cubicBezTo>
                  <a:pt x="728132" y="379952"/>
                  <a:pt x="764042" y="472821"/>
                  <a:pt x="639550" y="438436"/>
                </a:cubicBezTo>
                <a:cubicBezTo>
                  <a:pt x="555444" y="367379"/>
                  <a:pt x="562969" y="305372"/>
                  <a:pt x="682127" y="323088"/>
                </a:cubicBezTo>
                <a:lnTo>
                  <a:pt x="681841" y="323088"/>
                </a:lnTo>
                <a:close/>
                <a:moveTo>
                  <a:pt x="395477" y="216638"/>
                </a:moveTo>
                <a:lnTo>
                  <a:pt x="432956" y="194566"/>
                </a:lnTo>
                <a:cubicBezTo>
                  <a:pt x="463849" y="204520"/>
                  <a:pt x="524589" y="205915"/>
                  <a:pt x="564476" y="247666"/>
                </a:cubicBezTo>
                <a:cubicBezTo>
                  <a:pt x="560983" y="266716"/>
                  <a:pt x="596485" y="297952"/>
                  <a:pt x="558873" y="299942"/>
                </a:cubicBezTo>
                <a:cubicBezTo>
                  <a:pt x="463991" y="248662"/>
                  <a:pt x="395001" y="289123"/>
                  <a:pt x="395477" y="216638"/>
                </a:cubicBezTo>
                <a:close/>
                <a:moveTo>
                  <a:pt x="470767" y="361188"/>
                </a:moveTo>
                <a:cubicBezTo>
                  <a:pt x="533060" y="375380"/>
                  <a:pt x="566588" y="445294"/>
                  <a:pt x="566874" y="503396"/>
                </a:cubicBezTo>
                <a:cubicBezTo>
                  <a:pt x="553063" y="445103"/>
                  <a:pt x="308937" y="332613"/>
                  <a:pt x="470767" y="361188"/>
                </a:cubicBezTo>
                <a:close/>
                <a:moveTo>
                  <a:pt x="632216" y="475419"/>
                </a:moveTo>
                <a:cubicBezTo>
                  <a:pt x="672857" y="584937"/>
                  <a:pt x="757756" y="406704"/>
                  <a:pt x="759089" y="438055"/>
                </a:cubicBezTo>
                <a:cubicBezTo>
                  <a:pt x="749231" y="450199"/>
                  <a:pt x="661362" y="639005"/>
                  <a:pt x="640217" y="641593"/>
                </a:cubicBezTo>
                <a:cubicBezTo>
                  <a:pt x="592211" y="654166"/>
                  <a:pt x="514740" y="249269"/>
                  <a:pt x="622468" y="453581"/>
                </a:cubicBezTo>
                <a:lnTo>
                  <a:pt x="632216" y="475419"/>
                </a:lnTo>
                <a:close/>
                <a:moveTo>
                  <a:pt x="686032" y="837819"/>
                </a:moveTo>
                <a:cubicBezTo>
                  <a:pt x="910060" y="800767"/>
                  <a:pt x="744134" y="1039463"/>
                  <a:pt x="628310" y="930116"/>
                </a:cubicBezTo>
                <a:cubicBezTo>
                  <a:pt x="471624" y="904113"/>
                  <a:pt x="569255" y="758190"/>
                  <a:pt x="686032" y="837914"/>
                </a:cubicBezTo>
                <a:lnTo>
                  <a:pt x="686032" y="837819"/>
                </a:lnTo>
                <a:close/>
                <a:moveTo>
                  <a:pt x="743658" y="1291400"/>
                </a:moveTo>
                <a:cubicBezTo>
                  <a:pt x="634025" y="1528191"/>
                  <a:pt x="279219" y="1192435"/>
                  <a:pt x="547634" y="1206818"/>
                </a:cubicBezTo>
                <a:cubicBezTo>
                  <a:pt x="554930" y="1213933"/>
                  <a:pt x="563759" y="1219276"/>
                  <a:pt x="573446" y="1222439"/>
                </a:cubicBezTo>
                <a:cubicBezTo>
                  <a:pt x="583562" y="1223363"/>
                  <a:pt x="593592" y="1225048"/>
                  <a:pt x="603450" y="1227487"/>
                </a:cubicBezTo>
                <a:cubicBezTo>
                  <a:pt x="668411" y="1230440"/>
                  <a:pt x="745563" y="1196054"/>
                  <a:pt x="743658" y="1291495"/>
                </a:cubicBezTo>
                <a:lnTo>
                  <a:pt x="743658" y="1291400"/>
                </a:lnTo>
                <a:close/>
                <a:moveTo>
                  <a:pt x="556465" y="950327"/>
                </a:moveTo>
                <a:cubicBezTo>
                  <a:pt x="779462" y="991311"/>
                  <a:pt x="778424" y="964502"/>
                  <a:pt x="689842" y="1122236"/>
                </a:cubicBezTo>
                <a:cubicBezTo>
                  <a:pt x="676412" y="996696"/>
                  <a:pt x="662377" y="1190757"/>
                  <a:pt x="568651" y="984541"/>
                </a:cubicBezTo>
                <a:lnTo>
                  <a:pt x="556465" y="950327"/>
                </a:lnTo>
                <a:close/>
                <a:moveTo>
                  <a:pt x="351609" y="1045464"/>
                </a:moveTo>
                <a:cubicBezTo>
                  <a:pt x="221879" y="1004983"/>
                  <a:pt x="219783" y="803243"/>
                  <a:pt x="382375" y="887825"/>
                </a:cubicBezTo>
                <a:cubicBezTo>
                  <a:pt x="598973" y="940213"/>
                  <a:pt x="478863" y="971741"/>
                  <a:pt x="351609" y="1045559"/>
                </a:cubicBezTo>
                <a:lnTo>
                  <a:pt x="351609" y="1045464"/>
                </a:lnTo>
                <a:close/>
                <a:moveTo>
                  <a:pt x="420761" y="1054969"/>
                </a:moveTo>
                <a:cubicBezTo>
                  <a:pt x="558683" y="924191"/>
                  <a:pt x="613642" y="1068229"/>
                  <a:pt x="605260" y="1180338"/>
                </a:cubicBezTo>
                <a:cubicBezTo>
                  <a:pt x="550967" y="1109377"/>
                  <a:pt x="512677" y="1087926"/>
                  <a:pt x="420761" y="1054969"/>
                </a:cubicBezTo>
                <a:close/>
                <a:moveTo>
                  <a:pt x="366944" y="1414272"/>
                </a:moveTo>
                <a:cubicBezTo>
                  <a:pt x="439239" y="1414272"/>
                  <a:pt x="581066" y="1400842"/>
                  <a:pt x="597640" y="1460468"/>
                </a:cubicBezTo>
                <a:cubicBezTo>
                  <a:pt x="532870" y="1541336"/>
                  <a:pt x="356181" y="1584484"/>
                  <a:pt x="366944" y="1414463"/>
                </a:cubicBezTo>
                <a:lnTo>
                  <a:pt x="366944" y="1414272"/>
                </a:lnTo>
                <a:close/>
                <a:moveTo>
                  <a:pt x="597035" y="1664464"/>
                </a:moveTo>
                <a:cubicBezTo>
                  <a:pt x="578491" y="1667671"/>
                  <a:pt x="503670" y="1663885"/>
                  <a:pt x="471148" y="1649777"/>
                </a:cubicBezTo>
                <a:cubicBezTo>
                  <a:pt x="439239" y="1625202"/>
                  <a:pt x="391805" y="1616774"/>
                  <a:pt x="401901" y="1579817"/>
                </a:cubicBezTo>
                <a:cubicBezTo>
                  <a:pt x="456765" y="1572387"/>
                  <a:pt x="645468" y="1595342"/>
                  <a:pt x="582412" y="1645158"/>
                </a:cubicBezTo>
                <a:lnTo>
                  <a:pt x="597035" y="1664464"/>
                </a:lnTo>
                <a:close/>
                <a:moveTo>
                  <a:pt x="616785" y="1564196"/>
                </a:moveTo>
                <a:cubicBezTo>
                  <a:pt x="607260" y="1608868"/>
                  <a:pt x="566112" y="1533811"/>
                  <a:pt x="555349" y="1541145"/>
                </a:cubicBezTo>
                <a:cubicBezTo>
                  <a:pt x="574399" y="1674495"/>
                  <a:pt x="463718" y="1464945"/>
                  <a:pt x="638597" y="1493520"/>
                </a:cubicBezTo>
                <a:lnTo>
                  <a:pt x="752034" y="1535463"/>
                </a:lnTo>
                <a:cubicBezTo>
                  <a:pt x="716887" y="1620521"/>
                  <a:pt x="647265" y="1631823"/>
                  <a:pt x="616785" y="1564386"/>
                </a:cubicBezTo>
                <a:lnTo>
                  <a:pt x="616785" y="1564196"/>
                </a:lnTo>
                <a:close/>
                <a:moveTo>
                  <a:pt x="811979" y="1595484"/>
                </a:moveTo>
                <a:cubicBezTo>
                  <a:pt x="817662" y="1594992"/>
                  <a:pt x="888786" y="1627974"/>
                  <a:pt x="874483" y="1637166"/>
                </a:cubicBezTo>
                <a:lnTo>
                  <a:pt x="704225" y="1665256"/>
                </a:lnTo>
                <a:cubicBezTo>
                  <a:pt x="704225" y="1666113"/>
                  <a:pt x="633983" y="1664740"/>
                  <a:pt x="651942" y="1653111"/>
                </a:cubicBezTo>
                <a:cubicBezTo>
                  <a:pt x="669901" y="1641482"/>
                  <a:pt x="762544" y="1542144"/>
                  <a:pt x="811979" y="1595484"/>
                </a:cubicBezTo>
                <a:close/>
                <a:moveTo>
                  <a:pt x="857863" y="1591056"/>
                </a:moveTo>
                <a:cubicBezTo>
                  <a:pt x="847690" y="1588123"/>
                  <a:pt x="840213" y="1579455"/>
                  <a:pt x="838813" y="1568958"/>
                </a:cubicBezTo>
                <a:cubicBezTo>
                  <a:pt x="837956" y="1567339"/>
                  <a:pt x="836908" y="1566005"/>
                  <a:pt x="836146" y="1564291"/>
                </a:cubicBezTo>
                <a:cubicBezTo>
                  <a:pt x="855540" y="1552918"/>
                  <a:pt x="916788" y="1512758"/>
                  <a:pt x="955179" y="1500720"/>
                </a:cubicBezTo>
                <a:cubicBezTo>
                  <a:pt x="972819" y="1502710"/>
                  <a:pt x="1050844" y="1483673"/>
                  <a:pt x="1066493" y="1492065"/>
                </a:cubicBezTo>
                <a:cubicBezTo>
                  <a:pt x="1065636" y="1550167"/>
                  <a:pt x="904535" y="1623155"/>
                  <a:pt x="857863" y="1591247"/>
                </a:cubicBezTo>
                <a:lnTo>
                  <a:pt x="857863" y="1591056"/>
                </a:lnTo>
                <a:close/>
                <a:moveTo>
                  <a:pt x="1054979" y="1445037"/>
                </a:moveTo>
                <a:cubicBezTo>
                  <a:pt x="1010116" y="1479232"/>
                  <a:pt x="912346" y="1448086"/>
                  <a:pt x="916632" y="1468184"/>
                </a:cubicBezTo>
                <a:cubicBezTo>
                  <a:pt x="792236" y="1479518"/>
                  <a:pt x="975592" y="1381411"/>
                  <a:pt x="1028170" y="1445228"/>
                </a:cubicBezTo>
                <a:lnTo>
                  <a:pt x="1054979" y="1445037"/>
                </a:lnTo>
                <a:close/>
                <a:moveTo>
                  <a:pt x="862816" y="1410462"/>
                </a:moveTo>
                <a:cubicBezTo>
                  <a:pt x="864340" y="1545241"/>
                  <a:pt x="706130" y="1526762"/>
                  <a:pt x="647551" y="1448562"/>
                </a:cubicBezTo>
                <a:cubicBezTo>
                  <a:pt x="670982" y="1374077"/>
                  <a:pt x="802618" y="1391222"/>
                  <a:pt x="862816" y="1410653"/>
                </a:cubicBezTo>
                <a:lnTo>
                  <a:pt x="862816" y="1410462"/>
                </a:lnTo>
                <a:close/>
                <a:moveTo>
                  <a:pt x="689842" y="1391412"/>
                </a:moveTo>
                <a:cubicBezTo>
                  <a:pt x="697748" y="1332643"/>
                  <a:pt x="830526" y="1248061"/>
                  <a:pt x="924347" y="1306830"/>
                </a:cubicBezTo>
                <a:cubicBezTo>
                  <a:pt x="844337" y="1301210"/>
                  <a:pt x="723846" y="1340644"/>
                  <a:pt x="689842" y="1391412"/>
                </a:cubicBezTo>
                <a:close/>
                <a:moveTo>
                  <a:pt x="1162663" y="1057085"/>
                </a:moveTo>
                <a:cubicBezTo>
                  <a:pt x="1174950" y="1091279"/>
                  <a:pt x="1166282" y="1118140"/>
                  <a:pt x="1148756" y="1134428"/>
                </a:cubicBezTo>
                <a:cubicBezTo>
                  <a:pt x="1132786" y="1148207"/>
                  <a:pt x="1085669" y="1147541"/>
                  <a:pt x="1066841" y="1139762"/>
                </a:cubicBezTo>
                <a:cubicBezTo>
                  <a:pt x="1050087" y="1127160"/>
                  <a:pt x="1038933" y="1108491"/>
                  <a:pt x="1035790" y="1087755"/>
                </a:cubicBezTo>
                <a:cubicBezTo>
                  <a:pt x="942064" y="1054989"/>
                  <a:pt x="1135802" y="1026033"/>
                  <a:pt x="1162663" y="1057085"/>
                </a:cubicBezTo>
                <a:close/>
                <a:moveTo>
                  <a:pt x="987913" y="1181170"/>
                </a:moveTo>
                <a:cubicBezTo>
                  <a:pt x="996882" y="1205522"/>
                  <a:pt x="972724" y="1274917"/>
                  <a:pt x="958923" y="1264444"/>
                </a:cubicBezTo>
                <a:cubicBezTo>
                  <a:pt x="767852" y="1265682"/>
                  <a:pt x="615071" y="1008698"/>
                  <a:pt x="905107" y="1118330"/>
                </a:cubicBezTo>
                <a:cubicBezTo>
                  <a:pt x="1077986" y="1070896"/>
                  <a:pt x="1060874" y="1196505"/>
                  <a:pt x="987913" y="1181170"/>
                </a:cubicBezTo>
                <a:close/>
              </a:path>
            </a:pathLst>
          </a:custGeom>
          <a:solidFill>
            <a:schemeClr val="accent1">
              <a:lumMod val="75000"/>
              <a:alpha val="82000"/>
            </a:schemeClr>
          </a:solidFill>
          <a:ln w="9525"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AA3941B7-49D8-4ECD-BBC8-6588DECB37CC}"/>
              </a:ext>
            </a:extLst>
          </p:cNvPr>
          <p:cNvSpPr>
            <a:spLocks noGrp="1"/>
          </p:cNvSpPr>
          <p:nvPr>
            <p:ph idx="1"/>
          </p:nvPr>
        </p:nvSpPr>
        <p:spPr>
          <a:xfrm>
            <a:off x="838200" y="2688119"/>
            <a:ext cx="5115674" cy="3507457"/>
          </a:xfrm>
        </p:spPr>
        <p:txBody>
          <a:bodyPr vert="horz" lIns="91440" tIns="45720" rIns="91440" bIns="45720" rtlCol="0">
            <a:normAutofit/>
          </a:bodyPr>
          <a:lstStyle/>
          <a:p>
            <a:pPr marL="285750" indent="-285750" fontAlgn="base">
              <a:lnSpc>
                <a:spcPct val="110000"/>
              </a:lnSpc>
              <a:buFont typeface="Arial" panose="020B0604020202020204" pitchFamily="34" charset="0"/>
              <a:buChar char="•"/>
            </a:pPr>
            <a:r>
              <a:rPr lang="en-US" sz="2200" b="0" i="0" u="none" strike="noStrike" dirty="0">
                <a:effectLst/>
              </a:rPr>
              <a:t>Its excessive size (e+7) is the cause of the errors.</a:t>
            </a:r>
            <a:r>
              <a:rPr lang="en-US" sz="2200" b="0" i="0" dirty="0">
                <a:effectLst/>
              </a:rPr>
              <a:t> </a:t>
            </a:r>
          </a:p>
          <a:p>
            <a:pPr marL="285750" indent="-285750" fontAlgn="base">
              <a:lnSpc>
                <a:spcPct val="110000"/>
              </a:lnSpc>
              <a:buFont typeface="Arial" panose="020B0604020202020204" pitchFamily="34" charset="0"/>
              <a:buChar char="•"/>
            </a:pPr>
            <a:r>
              <a:rPr lang="en-US" sz="2200" b="0" i="0" u="none" strike="noStrike" dirty="0">
                <a:effectLst/>
              </a:rPr>
              <a:t>This project would benefit from having location, weather, and user power habits in addition to the power dataset.</a:t>
            </a:r>
            <a:r>
              <a:rPr lang="en-US" sz="2200" b="0" i="0" dirty="0">
                <a:effectLst/>
              </a:rPr>
              <a:t> </a:t>
            </a:r>
          </a:p>
          <a:p>
            <a:pPr marL="285750" indent="-285750" fontAlgn="base">
              <a:lnSpc>
                <a:spcPct val="110000"/>
              </a:lnSpc>
              <a:buFont typeface="Arial" panose="020B0604020202020204" pitchFamily="34" charset="0"/>
              <a:buChar char="•"/>
            </a:pPr>
            <a:r>
              <a:rPr lang="en-US" sz="2200" b="0" i="0" u="none" strike="noStrike" dirty="0" err="1">
                <a:effectLst/>
              </a:rPr>
              <a:t>XGBoost</a:t>
            </a:r>
            <a:r>
              <a:rPr lang="en-US" sz="2200" b="0" i="0" u="none" strike="noStrike" dirty="0">
                <a:effectLst/>
              </a:rPr>
              <a:t> and LSTM are the models that fit this dataset the best.</a:t>
            </a:r>
            <a:r>
              <a:rPr lang="en-US" sz="2200" b="0" i="0" dirty="0">
                <a:effectLst/>
              </a:rPr>
              <a:t> </a:t>
            </a:r>
          </a:p>
          <a:p>
            <a:pPr>
              <a:lnSpc>
                <a:spcPct val="110000"/>
              </a:lnSpc>
            </a:pPr>
            <a:endParaRPr lang="en-US" sz="2200" dirty="0"/>
          </a:p>
        </p:txBody>
      </p:sp>
      <p:pic>
        <p:nvPicPr>
          <p:cNvPr id="7" name="Picture Placeholder 6" descr="A picture containing trees, outdoor, forest, nature, mist">
            <a:extLst>
              <a:ext uri="{FF2B5EF4-FFF2-40B4-BE49-F238E27FC236}">
                <a16:creationId xmlns:a16="http://schemas.microsoft.com/office/drawing/2014/main" id="{67622E7C-99A9-46F7-8DC6-CB21DE6130A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tretch/>
        </p:blipFill>
        <p:spPr>
          <a:xfrm>
            <a:off x="6743700" y="669852"/>
            <a:ext cx="4805629" cy="2595039"/>
          </a:xfrm>
          <a:prstGeom prst="rect">
            <a:avLst/>
          </a:prstGeom>
        </p:spPr>
      </p:pic>
      <p:pic>
        <p:nvPicPr>
          <p:cNvPr id="9" name="Picture Placeholder 8" descr="A close up of a green tree branch with a baby pine cone">
            <a:extLst>
              <a:ext uri="{FF2B5EF4-FFF2-40B4-BE49-F238E27FC236}">
                <a16:creationId xmlns:a16="http://schemas.microsoft.com/office/drawing/2014/main" id="{43702E36-1B89-4AF5-B77B-B83BE9FCC95C}"/>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tretch/>
        </p:blipFill>
        <p:spPr>
          <a:xfrm>
            <a:off x="6743700" y="3600591"/>
            <a:ext cx="4800600" cy="2604325"/>
          </a:xfrm>
          <a:prstGeom prst="rect">
            <a:avLst/>
          </a:prstGeom>
        </p:spPr>
      </p:pic>
      <p:sp>
        <p:nvSpPr>
          <p:cNvPr id="44" name="Slide Number Placeholder 43">
            <a:extLst>
              <a:ext uri="{FF2B5EF4-FFF2-40B4-BE49-F238E27FC236}">
                <a16:creationId xmlns:a16="http://schemas.microsoft.com/office/drawing/2014/main" id="{5BF29222-3F80-4F2B-90CE-3D40FFF16D70}"/>
              </a:ext>
            </a:extLst>
          </p:cNvPr>
          <p:cNvSpPr>
            <a:spLocks noGrp="1"/>
          </p:cNvSpPr>
          <p:nvPr>
            <p:ph type="sldNum" sz="quarter" idx="4"/>
          </p:nvPr>
        </p:nvSpPr>
        <p:spPr>
          <a:xfrm>
            <a:off x="10518474" y="6356350"/>
            <a:ext cx="1414733" cy="365125"/>
          </a:xfrm>
        </p:spPr>
        <p:txBody>
          <a:bodyPr vert="horz" lIns="91440" tIns="45720" rIns="91440" bIns="45720" rtlCol="0" anchor="ctr">
            <a:normAutofit/>
          </a:bodyPr>
          <a:lstStyle/>
          <a:p>
            <a:pPr>
              <a:spcAft>
                <a:spcPts val="600"/>
              </a:spcAft>
            </a:pPr>
            <a:fld id="{AE208ADF-3ADD-483D-A721-14E3EEE2C135}" type="slidenum">
              <a:rPr lang="en-US" dirty="0" smtClean="0"/>
              <a:pPr>
                <a:spcAft>
                  <a:spcPts val="600"/>
                </a:spcAft>
              </a:pPr>
              <a:t>29</a:t>
            </a:fld>
            <a:endParaRPr lang="en-US"/>
          </a:p>
        </p:txBody>
      </p:sp>
    </p:spTree>
    <p:extLst>
      <p:ext uri="{BB962C8B-B14F-4D97-AF65-F5344CB8AC3E}">
        <p14:creationId xmlns:p14="http://schemas.microsoft.com/office/powerpoint/2010/main" val="1903762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89" name="Straight Connector 188">
            <a:extLst>
              <a:ext uri="{FF2B5EF4-FFF2-40B4-BE49-F238E27FC236}">
                <a16:creationId xmlns:a16="http://schemas.microsoft.com/office/drawing/2014/main" id="{B4D67EBB-2EBC-4D85-9751-BE5E66FE07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91" name="Freeform: Shape 190">
            <a:extLst>
              <a:ext uri="{FF2B5EF4-FFF2-40B4-BE49-F238E27FC236}">
                <a16:creationId xmlns:a16="http://schemas.microsoft.com/office/drawing/2014/main" id="{2855F40C-7D0D-4428-9CDC-A1399DD68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10703604" y="511550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useBgFill="1">
        <p:nvSpPr>
          <p:cNvPr id="193" name="Rectangle 192">
            <a:extLst>
              <a:ext uri="{FF2B5EF4-FFF2-40B4-BE49-F238E27FC236}">
                <a16:creationId xmlns:a16="http://schemas.microsoft.com/office/drawing/2014/main" id="{DEB38159-65C7-468B-8AAC-0CB079B54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647700" y="647700"/>
            <a:ext cx="6096000" cy="1240965"/>
          </a:xfrm>
        </p:spPr>
        <p:txBody>
          <a:bodyPr vert="horz" lIns="91440" tIns="45720" rIns="91440" bIns="45720" rtlCol="0" anchor="ctr">
            <a:normAutofit/>
          </a:bodyPr>
          <a:lstStyle/>
          <a:p>
            <a:pPr algn="ctr">
              <a:spcBef>
                <a:spcPct val="0"/>
              </a:spcBef>
            </a:pPr>
            <a:r>
              <a:rPr lang="en-US" dirty="0"/>
              <a:t>Introduction</a:t>
            </a:r>
            <a:endParaRPr lang="en-US"/>
          </a:p>
        </p:txBody>
      </p:sp>
      <p:sp>
        <p:nvSpPr>
          <p:cNvPr id="195" name="Freeform: Shape 194">
            <a:extLst>
              <a:ext uri="{FF2B5EF4-FFF2-40B4-BE49-F238E27FC236}">
                <a16:creationId xmlns:a16="http://schemas.microsoft.com/office/drawing/2014/main" id="{840A95EC-5865-4199-BEBA-6743336FE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2947" y="1981131"/>
            <a:ext cx="425506" cy="588888"/>
          </a:xfrm>
          <a:custGeom>
            <a:avLst/>
            <a:gdLst>
              <a:gd name="connsiteX0" fmla="*/ 1193342 w 1206769"/>
              <a:gd name="connsiteY0" fmla="*/ 899406 h 1684262"/>
              <a:gd name="connsiteX1" fmla="*/ 1174292 w 1206769"/>
              <a:gd name="connsiteY1" fmla="*/ 814824 h 1684262"/>
              <a:gd name="connsiteX2" fmla="*/ 1032083 w 1206769"/>
              <a:gd name="connsiteY2" fmla="*/ 868640 h 1684262"/>
              <a:gd name="connsiteX3" fmla="*/ 962932 w 1206769"/>
              <a:gd name="connsiteY3" fmla="*/ 860925 h 1684262"/>
              <a:gd name="connsiteX4" fmla="*/ 1035893 w 1206769"/>
              <a:gd name="connsiteY4" fmla="*/ 795583 h 1684262"/>
              <a:gd name="connsiteX5" fmla="*/ 893685 w 1206769"/>
              <a:gd name="connsiteY5" fmla="*/ 930172 h 1684262"/>
              <a:gd name="connsiteX6" fmla="*/ 951311 w 1206769"/>
              <a:gd name="connsiteY6" fmla="*/ 914741 h 1684262"/>
              <a:gd name="connsiteX7" fmla="*/ 951311 w 1206769"/>
              <a:gd name="connsiteY7" fmla="*/ 937887 h 1684262"/>
              <a:gd name="connsiteX8" fmla="*/ 862824 w 1206769"/>
              <a:gd name="connsiteY8" fmla="*/ 964747 h 1684262"/>
              <a:gd name="connsiteX9" fmla="*/ 812913 w 1206769"/>
              <a:gd name="connsiteY9" fmla="*/ 991608 h 1684262"/>
              <a:gd name="connsiteX10" fmla="*/ 905115 w 1206769"/>
              <a:gd name="connsiteY10" fmla="*/ 872545 h 1684262"/>
              <a:gd name="connsiteX11" fmla="*/ 1062754 w 1206769"/>
              <a:gd name="connsiteY11" fmla="*/ 784058 h 1684262"/>
              <a:gd name="connsiteX12" fmla="*/ 1106474 w 1206769"/>
              <a:gd name="connsiteY12" fmla="*/ 662995 h 1684262"/>
              <a:gd name="connsiteX13" fmla="*/ 1028178 w 1206769"/>
              <a:gd name="connsiteY13" fmla="*/ 722527 h 1684262"/>
              <a:gd name="connsiteX14" fmla="*/ 1003794 w 1206769"/>
              <a:gd name="connsiteY14" fmla="*/ 692428 h 1684262"/>
              <a:gd name="connsiteX15" fmla="*/ 1000651 w 1206769"/>
              <a:gd name="connsiteY15" fmla="*/ 679855 h 1684262"/>
              <a:gd name="connsiteX16" fmla="*/ 1000651 w 1206769"/>
              <a:gd name="connsiteY16" fmla="*/ 677664 h 1684262"/>
              <a:gd name="connsiteX17" fmla="*/ 1005794 w 1206769"/>
              <a:gd name="connsiteY17" fmla="*/ 661471 h 1684262"/>
              <a:gd name="connsiteX18" fmla="*/ 1065707 w 1206769"/>
              <a:gd name="connsiteY18" fmla="*/ 651375 h 1684262"/>
              <a:gd name="connsiteX19" fmla="*/ 1073136 w 1206769"/>
              <a:gd name="connsiteY19" fmla="*/ 652613 h 1684262"/>
              <a:gd name="connsiteX20" fmla="*/ 1086185 w 1206769"/>
              <a:gd name="connsiteY20" fmla="*/ 660614 h 1684262"/>
              <a:gd name="connsiteX21" fmla="*/ 1102473 w 1206769"/>
              <a:gd name="connsiteY21" fmla="*/ 657661 h 1684262"/>
              <a:gd name="connsiteX22" fmla="*/ 739761 w 1206769"/>
              <a:gd name="connsiteY22" fmla="*/ 595654 h 1684262"/>
              <a:gd name="connsiteX23" fmla="*/ 716806 w 1206769"/>
              <a:gd name="connsiteY23" fmla="*/ 318952 h 1684262"/>
              <a:gd name="connsiteX24" fmla="*/ 920450 w 1206769"/>
              <a:gd name="connsiteY24" fmla="*/ 245991 h 1684262"/>
              <a:gd name="connsiteX25" fmla="*/ 682325 w 1206769"/>
              <a:gd name="connsiteY25" fmla="*/ 238276 h 1684262"/>
              <a:gd name="connsiteX26" fmla="*/ 928451 w 1206769"/>
              <a:gd name="connsiteY26" fmla="*/ 226750 h 1684262"/>
              <a:gd name="connsiteX27" fmla="*/ 720806 w 1206769"/>
              <a:gd name="connsiteY27" fmla="*/ 195985 h 1684262"/>
              <a:gd name="connsiteX28" fmla="*/ 736142 w 1206769"/>
              <a:gd name="connsiteY28" fmla="*/ 49871 h 1684262"/>
              <a:gd name="connsiteX29" fmla="*/ 663180 w 1206769"/>
              <a:gd name="connsiteY29" fmla="*/ -40 h 1684262"/>
              <a:gd name="connsiteX30" fmla="*/ 625080 w 1206769"/>
              <a:gd name="connsiteY30" fmla="*/ 103687 h 1684262"/>
              <a:gd name="connsiteX31" fmla="*/ 625080 w 1206769"/>
              <a:gd name="connsiteY31" fmla="*/ 288282 h 1684262"/>
              <a:gd name="connsiteX32" fmla="*/ 336758 w 1206769"/>
              <a:gd name="connsiteY32" fmla="*/ 261326 h 1684262"/>
              <a:gd name="connsiteX33" fmla="*/ 367524 w 1206769"/>
              <a:gd name="connsiteY33" fmla="*/ 307427 h 1684262"/>
              <a:gd name="connsiteX34" fmla="*/ 578979 w 1206769"/>
              <a:gd name="connsiteY34" fmla="*/ 614989 h 1684262"/>
              <a:gd name="connsiteX35" fmla="*/ 263797 w 1206769"/>
              <a:gd name="connsiteY35" fmla="*/ 511167 h 1684262"/>
              <a:gd name="connsiteX36" fmla="*/ 233031 w 1206769"/>
              <a:gd name="connsiteY36" fmla="*/ 714907 h 1684262"/>
              <a:gd name="connsiteX37" fmla="*/ 532878 w 1206769"/>
              <a:gd name="connsiteY37" fmla="*/ 807109 h 1684262"/>
              <a:gd name="connsiteX38" fmla="*/ 513828 w 1206769"/>
              <a:gd name="connsiteY38" fmla="*/ 803299 h 1684262"/>
              <a:gd name="connsiteX39" fmla="*/ 502303 w 1206769"/>
              <a:gd name="connsiteY39" fmla="*/ 791773 h 1684262"/>
              <a:gd name="connsiteX40" fmla="*/ 464203 w 1206769"/>
              <a:gd name="connsiteY40" fmla="*/ 772723 h 1684262"/>
              <a:gd name="connsiteX41" fmla="*/ 375144 w 1206769"/>
              <a:gd name="connsiteY41" fmla="*/ 788630 h 1684262"/>
              <a:gd name="connsiteX42" fmla="*/ 418102 w 1206769"/>
              <a:gd name="connsiteY42" fmla="*/ 826730 h 1684262"/>
              <a:gd name="connsiteX43" fmla="*/ 333520 w 1206769"/>
              <a:gd name="connsiteY43" fmla="*/ 826730 h 1684262"/>
              <a:gd name="connsiteX44" fmla="*/ 276370 w 1206769"/>
              <a:gd name="connsiteY44" fmla="*/ 857496 h 1684262"/>
              <a:gd name="connsiteX45" fmla="*/ 288371 w 1206769"/>
              <a:gd name="connsiteY45" fmla="*/ 765961 h 1684262"/>
              <a:gd name="connsiteX46" fmla="*/ 137972 w 1206769"/>
              <a:gd name="connsiteY46" fmla="*/ 911312 h 1684262"/>
              <a:gd name="connsiteX47" fmla="*/ 237889 w 1206769"/>
              <a:gd name="connsiteY47" fmla="*/ 961318 h 1684262"/>
              <a:gd name="connsiteX48" fmla="*/ 45770 w 1206769"/>
              <a:gd name="connsiteY48" fmla="*/ 1057426 h 1684262"/>
              <a:gd name="connsiteX49" fmla="*/ 80345 w 1206769"/>
              <a:gd name="connsiteY49" fmla="*/ 915122 h 1684262"/>
              <a:gd name="connsiteX50" fmla="*/ 91871 w 1206769"/>
              <a:gd name="connsiteY50" fmla="*/ 1107337 h 1684262"/>
              <a:gd name="connsiteX51" fmla="*/ 214838 w 1206769"/>
              <a:gd name="connsiteY51" fmla="*/ 1157343 h 1684262"/>
              <a:gd name="connsiteX52" fmla="*/ 322376 w 1206769"/>
              <a:gd name="connsiteY52" fmla="*/ 1240306 h 1684262"/>
              <a:gd name="connsiteX53" fmla="*/ 309707 w 1206769"/>
              <a:gd name="connsiteY53" fmla="*/ 1240306 h 1684262"/>
              <a:gd name="connsiteX54" fmla="*/ 311612 w 1206769"/>
              <a:gd name="connsiteY54" fmla="*/ 1248688 h 1684262"/>
              <a:gd name="connsiteX55" fmla="*/ 310755 w 1206769"/>
              <a:gd name="connsiteY55" fmla="*/ 1254784 h 1684262"/>
              <a:gd name="connsiteX56" fmla="*/ 309136 w 1206769"/>
              <a:gd name="connsiteY56" fmla="*/ 1259356 h 1684262"/>
              <a:gd name="connsiteX57" fmla="*/ 301230 w 1206769"/>
              <a:gd name="connsiteY57" fmla="*/ 1268023 h 1684262"/>
              <a:gd name="connsiteX58" fmla="*/ 283799 w 1206769"/>
              <a:gd name="connsiteY58" fmla="*/ 1268023 h 1684262"/>
              <a:gd name="connsiteX59" fmla="*/ 284847 w 1206769"/>
              <a:gd name="connsiteY59" fmla="*/ 1275167 h 1684262"/>
              <a:gd name="connsiteX60" fmla="*/ 395528 w 1206769"/>
              <a:gd name="connsiteY60" fmla="*/ 1319077 h 1684262"/>
              <a:gd name="connsiteX61" fmla="*/ 256939 w 1206769"/>
              <a:gd name="connsiteY61" fmla="*/ 1309552 h 1684262"/>
              <a:gd name="connsiteX62" fmla="*/ 256939 w 1206769"/>
              <a:gd name="connsiteY62" fmla="*/ 1309552 h 1684262"/>
              <a:gd name="connsiteX63" fmla="*/ 248176 w 1206769"/>
              <a:gd name="connsiteY63" fmla="*/ 1308219 h 1684262"/>
              <a:gd name="connsiteX64" fmla="*/ 247604 w 1206769"/>
              <a:gd name="connsiteY64" fmla="*/ 1308695 h 1684262"/>
              <a:gd name="connsiteX65" fmla="*/ 229793 w 1206769"/>
              <a:gd name="connsiteY65" fmla="*/ 1312219 h 1684262"/>
              <a:gd name="connsiteX66" fmla="*/ 146068 w 1206769"/>
              <a:gd name="connsiteY66" fmla="*/ 1230304 h 1684262"/>
              <a:gd name="connsiteX67" fmla="*/ 115302 w 1206769"/>
              <a:gd name="connsiteY67" fmla="*/ 1430329 h 1684262"/>
              <a:gd name="connsiteX68" fmla="*/ 349712 w 1206769"/>
              <a:gd name="connsiteY68" fmla="*/ 1480240 h 1684262"/>
              <a:gd name="connsiteX69" fmla="*/ 299420 w 1206769"/>
              <a:gd name="connsiteY69" fmla="*/ 1464619 h 1684262"/>
              <a:gd name="connsiteX70" fmla="*/ 320947 w 1206769"/>
              <a:gd name="connsiteY70" fmla="*/ 1477002 h 1684262"/>
              <a:gd name="connsiteX71" fmla="*/ 330472 w 1206769"/>
              <a:gd name="connsiteY71" fmla="*/ 1484336 h 1684262"/>
              <a:gd name="connsiteX72" fmla="*/ 388193 w 1206769"/>
              <a:gd name="connsiteY72" fmla="*/ 1545677 h 1684262"/>
              <a:gd name="connsiteX73" fmla="*/ 348760 w 1206769"/>
              <a:gd name="connsiteY73" fmla="*/ 1542439 h 1684262"/>
              <a:gd name="connsiteX74" fmla="*/ 329710 w 1206769"/>
              <a:gd name="connsiteY74" fmla="*/ 1549582 h 1684262"/>
              <a:gd name="connsiteX75" fmla="*/ 309422 w 1206769"/>
              <a:gd name="connsiteY75" fmla="*/ 1541201 h 1684262"/>
              <a:gd name="connsiteX76" fmla="*/ 294086 w 1206769"/>
              <a:gd name="connsiteY76" fmla="*/ 1528246 h 1684262"/>
              <a:gd name="connsiteX77" fmla="*/ 275036 w 1206769"/>
              <a:gd name="connsiteY77" fmla="*/ 1516531 h 1684262"/>
              <a:gd name="connsiteX78" fmla="*/ 272941 w 1206769"/>
              <a:gd name="connsiteY78" fmla="*/ 1515769 h 1684262"/>
              <a:gd name="connsiteX79" fmla="*/ 255796 w 1206769"/>
              <a:gd name="connsiteY79" fmla="*/ 1502624 h 1684262"/>
              <a:gd name="connsiteX80" fmla="*/ 255796 w 1206769"/>
              <a:gd name="connsiteY80" fmla="*/ 1502624 h 1684262"/>
              <a:gd name="connsiteX81" fmla="*/ 239889 w 1206769"/>
              <a:gd name="connsiteY81" fmla="*/ 1484241 h 1684262"/>
              <a:gd name="connsiteX82" fmla="*/ 203408 w 1206769"/>
              <a:gd name="connsiteY82" fmla="*/ 1484241 h 1684262"/>
              <a:gd name="connsiteX83" fmla="*/ 187216 w 1206769"/>
              <a:gd name="connsiteY83" fmla="*/ 1499100 h 1684262"/>
              <a:gd name="connsiteX84" fmla="*/ 490587 w 1206769"/>
              <a:gd name="connsiteY84" fmla="*/ 1673312 h 1684262"/>
              <a:gd name="connsiteX85" fmla="*/ 757287 w 1206769"/>
              <a:gd name="connsiteY85" fmla="*/ 1682361 h 1684262"/>
              <a:gd name="connsiteX86" fmla="*/ 987983 w 1206769"/>
              <a:gd name="connsiteY86" fmla="*/ 1594445 h 1684262"/>
              <a:gd name="connsiteX87" fmla="*/ 1152479 w 1206769"/>
              <a:gd name="connsiteY87" fmla="*/ 1394420 h 1684262"/>
              <a:gd name="connsiteX88" fmla="*/ 918736 w 1206769"/>
              <a:gd name="connsiteY88" fmla="*/ 1334222 h 1684262"/>
              <a:gd name="connsiteX89" fmla="*/ 826439 w 1206769"/>
              <a:gd name="connsiteY89" fmla="*/ 1349557 h 1684262"/>
              <a:gd name="connsiteX90" fmla="*/ 802817 w 1206769"/>
              <a:gd name="connsiteY90" fmla="*/ 1350414 h 1684262"/>
              <a:gd name="connsiteX91" fmla="*/ 802817 w 1206769"/>
              <a:gd name="connsiteY91" fmla="*/ 1350414 h 1684262"/>
              <a:gd name="connsiteX92" fmla="*/ 841869 w 1206769"/>
              <a:gd name="connsiteY92" fmla="*/ 1326507 h 1684262"/>
              <a:gd name="connsiteX93" fmla="*/ 884160 w 1206769"/>
              <a:gd name="connsiteY93" fmla="*/ 1322697 h 1684262"/>
              <a:gd name="connsiteX94" fmla="*/ 980267 w 1206769"/>
              <a:gd name="connsiteY94" fmla="*/ 1268881 h 1684262"/>
              <a:gd name="connsiteX95" fmla="*/ 1084090 w 1206769"/>
              <a:gd name="connsiteY95" fmla="*/ 1211254 h 1684262"/>
              <a:gd name="connsiteX96" fmla="*/ 911116 w 1206769"/>
              <a:gd name="connsiteY96" fmla="*/ 1022850 h 1684262"/>
              <a:gd name="connsiteX97" fmla="*/ 1193342 w 1206769"/>
              <a:gd name="connsiteY97" fmla="*/ 899406 h 1684262"/>
              <a:gd name="connsiteX98" fmla="*/ 759002 w 1206769"/>
              <a:gd name="connsiteY98" fmla="*/ 61206 h 1684262"/>
              <a:gd name="connsiteX99" fmla="*/ 720902 w 1206769"/>
              <a:gd name="connsiteY99" fmla="*/ 145788 h 1684262"/>
              <a:gd name="connsiteX100" fmla="*/ 759002 w 1206769"/>
              <a:gd name="connsiteY100" fmla="*/ 61396 h 1684262"/>
              <a:gd name="connsiteX101" fmla="*/ 363524 w 1206769"/>
              <a:gd name="connsiteY101" fmla="*/ 545743 h 1684262"/>
              <a:gd name="connsiteX102" fmla="*/ 348188 w 1206769"/>
              <a:gd name="connsiteY102" fmla="*/ 553458 h 1684262"/>
              <a:gd name="connsiteX103" fmla="*/ 363524 w 1206769"/>
              <a:gd name="connsiteY103" fmla="*/ 545743 h 1684262"/>
              <a:gd name="connsiteX104" fmla="*/ 232364 w 1206769"/>
              <a:gd name="connsiteY104" fmla="*/ 523073 h 1684262"/>
              <a:gd name="connsiteX105" fmla="*/ 239984 w 1206769"/>
              <a:gd name="connsiteY105" fmla="*/ 688427 h 1684262"/>
              <a:gd name="connsiteX106" fmla="*/ 232364 w 1206769"/>
              <a:gd name="connsiteY106" fmla="*/ 523073 h 1684262"/>
              <a:gd name="connsiteX107" fmla="*/ 339997 w 1206769"/>
              <a:gd name="connsiteY107" fmla="*/ 692237 h 1684262"/>
              <a:gd name="connsiteX108" fmla="*/ 470680 w 1206769"/>
              <a:gd name="connsiteY108" fmla="*/ 684522 h 1684262"/>
              <a:gd name="connsiteX109" fmla="*/ 339997 w 1206769"/>
              <a:gd name="connsiteY109" fmla="*/ 691856 h 1684262"/>
              <a:gd name="connsiteX110" fmla="*/ 382288 w 1206769"/>
              <a:gd name="connsiteY110" fmla="*/ 615370 h 1684262"/>
              <a:gd name="connsiteX111" fmla="*/ 516781 w 1206769"/>
              <a:gd name="connsiteY111" fmla="*/ 688332 h 1684262"/>
              <a:gd name="connsiteX112" fmla="*/ 382574 w 1206769"/>
              <a:gd name="connsiteY112" fmla="*/ 614989 h 1684262"/>
              <a:gd name="connsiteX113" fmla="*/ 201313 w 1206769"/>
              <a:gd name="connsiteY113" fmla="*/ 907502 h 1684262"/>
              <a:gd name="connsiteX114" fmla="*/ 163213 w 1206769"/>
              <a:gd name="connsiteY114" fmla="*/ 838255 h 1684262"/>
              <a:gd name="connsiteX115" fmla="*/ 201599 w 1206769"/>
              <a:gd name="connsiteY115" fmla="*/ 907121 h 1684262"/>
              <a:gd name="connsiteX116" fmla="*/ 70916 w 1206769"/>
              <a:gd name="connsiteY116" fmla="*/ 1295265 h 1684262"/>
              <a:gd name="connsiteX117" fmla="*/ 128066 w 1206769"/>
              <a:gd name="connsiteY117" fmla="*/ 1230019 h 1684262"/>
              <a:gd name="connsiteX118" fmla="*/ 231888 w 1206769"/>
              <a:gd name="connsiteY118" fmla="*/ 1341461 h 1684262"/>
              <a:gd name="connsiteX119" fmla="*/ 70916 w 1206769"/>
              <a:gd name="connsiteY119" fmla="*/ 1295265 h 1684262"/>
              <a:gd name="connsiteX120" fmla="*/ 232841 w 1206769"/>
              <a:gd name="connsiteY120" fmla="*/ 1376037 h 1684262"/>
              <a:gd name="connsiteX121" fmla="*/ 278942 w 1206769"/>
              <a:gd name="connsiteY121" fmla="*/ 1379847 h 1684262"/>
              <a:gd name="connsiteX122" fmla="*/ 232364 w 1206769"/>
              <a:gd name="connsiteY122" fmla="*/ 1376037 h 1684262"/>
              <a:gd name="connsiteX123" fmla="*/ 856157 w 1206769"/>
              <a:gd name="connsiteY123" fmla="*/ 715573 h 1684262"/>
              <a:gd name="connsiteX124" fmla="*/ 834725 w 1206769"/>
              <a:gd name="connsiteY124" fmla="*/ 719383 h 1684262"/>
              <a:gd name="connsiteX125" fmla="*/ 827296 w 1206769"/>
              <a:gd name="connsiteY125" fmla="*/ 718621 h 1684262"/>
              <a:gd name="connsiteX126" fmla="*/ 720997 w 1206769"/>
              <a:gd name="connsiteY126" fmla="*/ 657185 h 1684262"/>
              <a:gd name="connsiteX127" fmla="*/ 855680 w 1206769"/>
              <a:gd name="connsiteY127" fmla="*/ 715573 h 1684262"/>
              <a:gd name="connsiteX128" fmla="*/ 663371 w 1206769"/>
              <a:gd name="connsiteY128" fmla="*/ 722622 h 1684262"/>
              <a:gd name="connsiteX129" fmla="*/ 644321 w 1206769"/>
              <a:gd name="connsiteY129" fmla="*/ 807109 h 1684262"/>
              <a:gd name="connsiteX130" fmla="*/ 662894 w 1206769"/>
              <a:gd name="connsiteY130" fmla="*/ 723098 h 1684262"/>
              <a:gd name="connsiteX131" fmla="*/ 628795 w 1206769"/>
              <a:gd name="connsiteY131" fmla="*/ 753292 h 1684262"/>
              <a:gd name="connsiteX132" fmla="*/ 655655 w 1206769"/>
              <a:gd name="connsiteY132" fmla="*/ 726432 h 1684262"/>
              <a:gd name="connsiteX133" fmla="*/ 628319 w 1206769"/>
              <a:gd name="connsiteY133" fmla="*/ 753292 h 1684262"/>
              <a:gd name="connsiteX134" fmla="*/ 771003 w 1206769"/>
              <a:gd name="connsiteY134" fmla="*/ 757197 h 1684262"/>
              <a:gd name="connsiteX135" fmla="*/ 690231 w 1206769"/>
              <a:gd name="connsiteY135" fmla="*/ 822539 h 1684262"/>
              <a:gd name="connsiteX136" fmla="*/ 770527 w 1206769"/>
              <a:gd name="connsiteY136" fmla="*/ 757197 h 1684262"/>
              <a:gd name="connsiteX137" fmla="*/ 759478 w 1206769"/>
              <a:gd name="connsiteY137" fmla="*/ 538122 h 1684262"/>
              <a:gd name="connsiteX138" fmla="*/ 851680 w 1206769"/>
              <a:gd name="connsiteY138" fmla="*/ 480496 h 1684262"/>
              <a:gd name="connsiteX139" fmla="*/ 759002 w 1206769"/>
              <a:gd name="connsiteY139" fmla="*/ 538027 h 1684262"/>
              <a:gd name="connsiteX140" fmla="*/ 877874 w 1206769"/>
              <a:gd name="connsiteY140" fmla="*/ 342098 h 1684262"/>
              <a:gd name="connsiteX141" fmla="*/ 812532 w 1206769"/>
              <a:gd name="connsiteY141" fmla="*/ 442015 h 1684262"/>
              <a:gd name="connsiteX142" fmla="*/ 877874 w 1206769"/>
              <a:gd name="connsiteY142" fmla="*/ 342098 h 1684262"/>
              <a:gd name="connsiteX143" fmla="*/ 681754 w 1206769"/>
              <a:gd name="connsiteY143" fmla="*/ 323048 h 1684262"/>
              <a:gd name="connsiteX144" fmla="*/ 758716 w 1206769"/>
              <a:gd name="connsiteY144" fmla="*/ 430776 h 1684262"/>
              <a:gd name="connsiteX145" fmla="*/ 643368 w 1206769"/>
              <a:gd name="connsiteY145" fmla="*/ 396105 h 1684262"/>
              <a:gd name="connsiteX146" fmla="*/ 639463 w 1206769"/>
              <a:gd name="connsiteY146" fmla="*/ 438396 h 1684262"/>
              <a:gd name="connsiteX147" fmla="*/ 682040 w 1206769"/>
              <a:gd name="connsiteY147" fmla="*/ 323048 h 1684262"/>
              <a:gd name="connsiteX148" fmla="*/ 351236 w 1206769"/>
              <a:gd name="connsiteY148" fmla="*/ 219321 h 1684262"/>
              <a:gd name="connsiteX149" fmla="*/ 383907 w 1206769"/>
              <a:gd name="connsiteY149" fmla="*/ 183030 h 1684262"/>
              <a:gd name="connsiteX150" fmla="*/ 403624 w 1206769"/>
              <a:gd name="connsiteY150" fmla="*/ 175029 h 1684262"/>
              <a:gd name="connsiteX151" fmla="*/ 411244 w 1206769"/>
              <a:gd name="connsiteY151" fmla="*/ 176077 h 1684262"/>
              <a:gd name="connsiteX152" fmla="*/ 569264 w 1206769"/>
              <a:gd name="connsiteY152" fmla="*/ 242752 h 1684262"/>
              <a:gd name="connsiteX153" fmla="*/ 569835 w 1206769"/>
              <a:gd name="connsiteY153" fmla="*/ 242752 h 1684262"/>
              <a:gd name="connsiteX154" fmla="*/ 558786 w 1206769"/>
              <a:gd name="connsiteY154" fmla="*/ 299902 h 1684262"/>
              <a:gd name="connsiteX155" fmla="*/ 351522 w 1206769"/>
              <a:gd name="connsiteY155" fmla="*/ 219035 h 1684262"/>
              <a:gd name="connsiteX156" fmla="*/ 470680 w 1206769"/>
              <a:gd name="connsiteY156" fmla="*/ 361148 h 1684262"/>
              <a:gd name="connsiteX157" fmla="*/ 566787 w 1206769"/>
              <a:gd name="connsiteY157" fmla="*/ 503356 h 1684262"/>
              <a:gd name="connsiteX158" fmla="*/ 470680 w 1206769"/>
              <a:gd name="connsiteY158" fmla="*/ 361148 h 1684262"/>
              <a:gd name="connsiteX159" fmla="*/ 632129 w 1206769"/>
              <a:gd name="connsiteY159" fmla="*/ 453445 h 1684262"/>
              <a:gd name="connsiteX160" fmla="*/ 699280 w 1206769"/>
              <a:gd name="connsiteY160" fmla="*/ 515072 h 1684262"/>
              <a:gd name="connsiteX161" fmla="*/ 759002 w 1206769"/>
              <a:gd name="connsiteY161" fmla="*/ 438015 h 1684262"/>
              <a:gd name="connsiteX162" fmla="*/ 678230 w 1206769"/>
              <a:gd name="connsiteY162" fmla="*/ 610989 h 1684262"/>
              <a:gd name="connsiteX163" fmla="*/ 640130 w 1206769"/>
              <a:gd name="connsiteY163" fmla="*/ 587938 h 1684262"/>
              <a:gd name="connsiteX164" fmla="*/ 632129 w 1206769"/>
              <a:gd name="connsiteY164" fmla="*/ 453541 h 1684262"/>
              <a:gd name="connsiteX165" fmla="*/ 685945 w 1206769"/>
              <a:gd name="connsiteY165" fmla="*/ 837779 h 1684262"/>
              <a:gd name="connsiteX166" fmla="*/ 628223 w 1206769"/>
              <a:gd name="connsiteY166" fmla="*/ 930076 h 1684262"/>
              <a:gd name="connsiteX167" fmla="*/ 685945 w 1206769"/>
              <a:gd name="connsiteY167" fmla="*/ 837874 h 1684262"/>
              <a:gd name="connsiteX168" fmla="*/ 743571 w 1206769"/>
              <a:gd name="connsiteY168" fmla="*/ 1291360 h 1684262"/>
              <a:gd name="connsiteX169" fmla="*/ 547547 w 1206769"/>
              <a:gd name="connsiteY169" fmla="*/ 1206778 h 1684262"/>
              <a:gd name="connsiteX170" fmla="*/ 573359 w 1206769"/>
              <a:gd name="connsiteY170" fmla="*/ 1222399 h 1684262"/>
              <a:gd name="connsiteX171" fmla="*/ 603363 w 1206769"/>
              <a:gd name="connsiteY171" fmla="*/ 1227447 h 1684262"/>
              <a:gd name="connsiteX172" fmla="*/ 743571 w 1206769"/>
              <a:gd name="connsiteY172" fmla="*/ 1291455 h 1684262"/>
              <a:gd name="connsiteX173" fmla="*/ 578312 w 1206769"/>
              <a:gd name="connsiteY173" fmla="*/ 945412 h 1684262"/>
              <a:gd name="connsiteX174" fmla="*/ 689755 w 1206769"/>
              <a:gd name="connsiteY174" fmla="*/ 1122196 h 1684262"/>
              <a:gd name="connsiteX175" fmla="*/ 578312 w 1206769"/>
              <a:gd name="connsiteY175" fmla="*/ 945507 h 1684262"/>
              <a:gd name="connsiteX176" fmla="*/ 351522 w 1206769"/>
              <a:gd name="connsiteY176" fmla="*/ 1045424 h 1684262"/>
              <a:gd name="connsiteX177" fmla="*/ 382288 w 1206769"/>
              <a:gd name="connsiteY177" fmla="*/ 887785 h 1684262"/>
              <a:gd name="connsiteX178" fmla="*/ 351522 w 1206769"/>
              <a:gd name="connsiteY178" fmla="*/ 1045519 h 1684262"/>
              <a:gd name="connsiteX179" fmla="*/ 420674 w 1206769"/>
              <a:gd name="connsiteY179" fmla="*/ 1018373 h 1684262"/>
              <a:gd name="connsiteX180" fmla="*/ 605173 w 1206769"/>
              <a:gd name="connsiteY180" fmla="*/ 1180298 h 1684262"/>
              <a:gd name="connsiteX181" fmla="*/ 420674 w 1206769"/>
              <a:gd name="connsiteY181" fmla="*/ 1018373 h 1684262"/>
              <a:gd name="connsiteX182" fmla="*/ 366857 w 1206769"/>
              <a:gd name="connsiteY182" fmla="*/ 1414232 h 1684262"/>
              <a:gd name="connsiteX183" fmla="*/ 597553 w 1206769"/>
              <a:gd name="connsiteY183" fmla="*/ 1460428 h 1684262"/>
              <a:gd name="connsiteX184" fmla="*/ 366857 w 1206769"/>
              <a:gd name="connsiteY184" fmla="*/ 1414423 h 1684262"/>
              <a:gd name="connsiteX185" fmla="*/ 536021 w 1206769"/>
              <a:gd name="connsiteY185" fmla="*/ 1644928 h 1684262"/>
              <a:gd name="connsiteX186" fmla="*/ 497921 w 1206769"/>
              <a:gd name="connsiteY186" fmla="*/ 1625878 h 1684262"/>
              <a:gd name="connsiteX187" fmla="*/ 471061 w 1206769"/>
              <a:gd name="connsiteY187" fmla="*/ 1618162 h 1684262"/>
              <a:gd name="connsiteX188" fmla="*/ 471061 w 1206769"/>
              <a:gd name="connsiteY188" fmla="*/ 1664359 h 1684262"/>
              <a:gd name="connsiteX189" fmla="*/ 401814 w 1206769"/>
              <a:gd name="connsiteY189" fmla="*/ 1579777 h 1684262"/>
              <a:gd name="connsiteX190" fmla="*/ 536021 w 1206769"/>
              <a:gd name="connsiteY190" fmla="*/ 1645118 h 1684262"/>
              <a:gd name="connsiteX191" fmla="*/ 616698 w 1206769"/>
              <a:gd name="connsiteY191" fmla="*/ 1564156 h 1684262"/>
              <a:gd name="connsiteX192" fmla="*/ 555262 w 1206769"/>
              <a:gd name="connsiteY192" fmla="*/ 1541105 h 1684262"/>
              <a:gd name="connsiteX193" fmla="*/ 638510 w 1206769"/>
              <a:gd name="connsiteY193" fmla="*/ 1493480 h 1684262"/>
              <a:gd name="connsiteX194" fmla="*/ 644035 w 1206769"/>
              <a:gd name="connsiteY194" fmla="*/ 1491194 h 1684262"/>
              <a:gd name="connsiteX195" fmla="*/ 677658 w 1206769"/>
              <a:gd name="connsiteY195" fmla="*/ 1495671 h 1684262"/>
              <a:gd name="connsiteX196" fmla="*/ 690136 w 1206769"/>
              <a:gd name="connsiteY196" fmla="*/ 1506625 h 1684262"/>
              <a:gd name="connsiteX197" fmla="*/ 739761 w 1206769"/>
              <a:gd name="connsiteY197" fmla="*/ 1525675 h 1684262"/>
              <a:gd name="connsiteX198" fmla="*/ 616698 w 1206769"/>
              <a:gd name="connsiteY198" fmla="*/ 1564346 h 1684262"/>
              <a:gd name="connsiteX199" fmla="*/ 752144 w 1206769"/>
              <a:gd name="connsiteY199" fmla="*/ 1664739 h 1684262"/>
              <a:gd name="connsiteX200" fmla="*/ 739571 w 1206769"/>
              <a:gd name="connsiteY200" fmla="*/ 1664739 h 1684262"/>
              <a:gd name="connsiteX201" fmla="*/ 731093 w 1206769"/>
              <a:gd name="connsiteY201" fmla="*/ 1664739 h 1684262"/>
              <a:gd name="connsiteX202" fmla="*/ 727474 w 1206769"/>
              <a:gd name="connsiteY202" fmla="*/ 1664739 h 1684262"/>
              <a:gd name="connsiteX203" fmla="*/ 713663 w 1206769"/>
              <a:gd name="connsiteY203" fmla="*/ 1666740 h 1684262"/>
              <a:gd name="connsiteX204" fmla="*/ 704138 w 1206769"/>
              <a:gd name="connsiteY204" fmla="*/ 1665216 h 1684262"/>
              <a:gd name="connsiteX205" fmla="*/ 705471 w 1206769"/>
              <a:gd name="connsiteY205" fmla="*/ 1667693 h 1684262"/>
              <a:gd name="connsiteX206" fmla="*/ 789958 w 1206769"/>
              <a:gd name="connsiteY206" fmla="*/ 1610066 h 1684262"/>
              <a:gd name="connsiteX207" fmla="*/ 752144 w 1206769"/>
              <a:gd name="connsiteY207" fmla="*/ 1664930 h 1684262"/>
              <a:gd name="connsiteX208" fmla="*/ 857776 w 1206769"/>
              <a:gd name="connsiteY208" fmla="*/ 1591016 h 1684262"/>
              <a:gd name="connsiteX209" fmla="*/ 838726 w 1206769"/>
              <a:gd name="connsiteY209" fmla="*/ 1568918 h 1684262"/>
              <a:gd name="connsiteX210" fmla="*/ 836059 w 1206769"/>
              <a:gd name="connsiteY210" fmla="*/ 1564251 h 1684262"/>
              <a:gd name="connsiteX211" fmla="*/ 908639 w 1206769"/>
              <a:gd name="connsiteY211" fmla="*/ 1497576 h 1684262"/>
              <a:gd name="connsiteX212" fmla="*/ 921022 w 1206769"/>
              <a:gd name="connsiteY212" fmla="*/ 1495766 h 1684262"/>
              <a:gd name="connsiteX213" fmla="*/ 935595 w 1206769"/>
              <a:gd name="connsiteY213" fmla="*/ 1498243 h 1684262"/>
              <a:gd name="connsiteX214" fmla="*/ 985982 w 1206769"/>
              <a:gd name="connsiteY214" fmla="*/ 1513959 h 1684262"/>
              <a:gd name="connsiteX215" fmla="*/ 857776 w 1206769"/>
              <a:gd name="connsiteY215" fmla="*/ 1591207 h 1684262"/>
              <a:gd name="connsiteX216" fmla="*/ 1028083 w 1206769"/>
              <a:gd name="connsiteY216" fmla="*/ 1444998 h 1684262"/>
              <a:gd name="connsiteX217" fmla="*/ 916545 w 1206769"/>
              <a:gd name="connsiteY217" fmla="*/ 1468144 h 1684262"/>
              <a:gd name="connsiteX218" fmla="*/ 1028083 w 1206769"/>
              <a:gd name="connsiteY218" fmla="*/ 1445188 h 1684262"/>
              <a:gd name="connsiteX219" fmla="*/ 862729 w 1206769"/>
              <a:gd name="connsiteY219" fmla="*/ 1410422 h 1684262"/>
              <a:gd name="connsiteX220" fmla="*/ 647464 w 1206769"/>
              <a:gd name="connsiteY220" fmla="*/ 1448522 h 1684262"/>
              <a:gd name="connsiteX221" fmla="*/ 862729 w 1206769"/>
              <a:gd name="connsiteY221" fmla="*/ 1410613 h 1684262"/>
              <a:gd name="connsiteX222" fmla="*/ 689755 w 1206769"/>
              <a:gd name="connsiteY222" fmla="*/ 1391372 h 1684262"/>
              <a:gd name="connsiteX223" fmla="*/ 924260 w 1206769"/>
              <a:gd name="connsiteY223" fmla="*/ 1306790 h 1684262"/>
              <a:gd name="connsiteX224" fmla="*/ 689755 w 1206769"/>
              <a:gd name="connsiteY224" fmla="*/ 1391372 h 1684262"/>
              <a:gd name="connsiteX225" fmla="*/ 1162576 w 1206769"/>
              <a:gd name="connsiteY225" fmla="*/ 1057045 h 1684262"/>
              <a:gd name="connsiteX226" fmla="*/ 1148669 w 1206769"/>
              <a:gd name="connsiteY226" fmla="*/ 1134388 h 1684262"/>
              <a:gd name="connsiteX227" fmla="*/ 1107140 w 1206769"/>
              <a:gd name="connsiteY227" fmla="*/ 1170773 h 1684262"/>
              <a:gd name="connsiteX228" fmla="*/ 1066754 w 1206769"/>
              <a:gd name="connsiteY228" fmla="*/ 1139722 h 1684262"/>
              <a:gd name="connsiteX229" fmla="*/ 1035703 w 1206769"/>
              <a:gd name="connsiteY229" fmla="*/ 1087715 h 1684262"/>
              <a:gd name="connsiteX230" fmla="*/ 1162576 w 1206769"/>
              <a:gd name="connsiteY230" fmla="*/ 1057045 h 1684262"/>
              <a:gd name="connsiteX231" fmla="*/ 978077 w 1206769"/>
              <a:gd name="connsiteY231" fmla="*/ 1203063 h 1684262"/>
              <a:gd name="connsiteX232" fmla="*/ 972552 w 1206769"/>
              <a:gd name="connsiteY232" fmla="*/ 1215160 h 1684262"/>
              <a:gd name="connsiteX233" fmla="*/ 973790 w 1206769"/>
              <a:gd name="connsiteY233" fmla="*/ 1224685 h 1684262"/>
              <a:gd name="connsiteX234" fmla="*/ 958836 w 1206769"/>
              <a:gd name="connsiteY234" fmla="*/ 1264404 h 1684262"/>
              <a:gd name="connsiteX235" fmla="*/ 905020 w 1206769"/>
              <a:gd name="connsiteY235" fmla="*/ 1118290 h 1684262"/>
              <a:gd name="connsiteX236" fmla="*/ 978077 w 1206769"/>
              <a:gd name="connsiteY236" fmla="*/ 120306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45857 w 1206769"/>
              <a:gd name="connsiteY48" fmla="*/ 1057466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45857 w 1206769"/>
              <a:gd name="connsiteY48" fmla="*/ 1057466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7479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7479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8153 w 1206769"/>
              <a:gd name="connsiteY121" fmla="*/ 1230059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8153 w 1206769"/>
              <a:gd name="connsiteY121" fmla="*/ 1230059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17635 w 1206769"/>
              <a:gd name="connsiteY130" fmla="*/ 708913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17635 w 1206769"/>
              <a:gd name="connsiteY129" fmla="*/ 708913 h 1684262"/>
              <a:gd name="connsiteX130" fmla="*/ 721084 w 1206769"/>
              <a:gd name="connsiteY130" fmla="*/ 657225 h 1684262"/>
              <a:gd name="connsiteX131" fmla="*/ 855767 w 1206769"/>
              <a:gd name="connsiteY131" fmla="*/ 715613 h 1684262"/>
              <a:gd name="connsiteX132" fmla="*/ 856244 w 1206769"/>
              <a:gd name="connsiteY132" fmla="*/ 715613 h 1684262"/>
              <a:gd name="connsiteX133" fmla="*/ 663458 w 1206769"/>
              <a:gd name="connsiteY133" fmla="*/ 722662 h 1684262"/>
              <a:gd name="connsiteX134" fmla="*/ 644408 w 1206769"/>
              <a:gd name="connsiteY134" fmla="*/ 807149 h 1684262"/>
              <a:gd name="connsiteX135" fmla="*/ 662981 w 1206769"/>
              <a:gd name="connsiteY135" fmla="*/ 723138 h 1684262"/>
              <a:gd name="connsiteX136" fmla="*/ 663458 w 1206769"/>
              <a:gd name="connsiteY136" fmla="*/ 722662 h 1684262"/>
              <a:gd name="connsiteX137" fmla="*/ 628882 w 1206769"/>
              <a:gd name="connsiteY137" fmla="*/ 753332 h 1684262"/>
              <a:gd name="connsiteX138" fmla="*/ 655742 w 1206769"/>
              <a:gd name="connsiteY138" fmla="*/ 726472 h 1684262"/>
              <a:gd name="connsiteX139" fmla="*/ 628406 w 1206769"/>
              <a:gd name="connsiteY139" fmla="*/ 753332 h 1684262"/>
              <a:gd name="connsiteX140" fmla="*/ 628882 w 1206769"/>
              <a:gd name="connsiteY140" fmla="*/ 753332 h 1684262"/>
              <a:gd name="connsiteX141" fmla="*/ 771090 w 1206769"/>
              <a:gd name="connsiteY141" fmla="*/ 757237 h 1684262"/>
              <a:gd name="connsiteX142" fmla="*/ 690318 w 1206769"/>
              <a:gd name="connsiteY142" fmla="*/ 822579 h 1684262"/>
              <a:gd name="connsiteX143" fmla="*/ 770614 w 1206769"/>
              <a:gd name="connsiteY143" fmla="*/ 757237 h 1684262"/>
              <a:gd name="connsiteX144" fmla="*/ 771090 w 1206769"/>
              <a:gd name="connsiteY144" fmla="*/ 757237 h 1684262"/>
              <a:gd name="connsiteX145" fmla="*/ 759565 w 1206769"/>
              <a:gd name="connsiteY145" fmla="*/ 538162 h 1684262"/>
              <a:gd name="connsiteX146" fmla="*/ 851767 w 1206769"/>
              <a:gd name="connsiteY146" fmla="*/ 480536 h 1684262"/>
              <a:gd name="connsiteX147" fmla="*/ 759089 w 1206769"/>
              <a:gd name="connsiteY147" fmla="*/ 538067 h 1684262"/>
              <a:gd name="connsiteX148" fmla="*/ 759565 w 1206769"/>
              <a:gd name="connsiteY148" fmla="*/ 538162 h 1684262"/>
              <a:gd name="connsiteX149" fmla="*/ 877961 w 1206769"/>
              <a:gd name="connsiteY149" fmla="*/ 342138 h 1684262"/>
              <a:gd name="connsiteX150" fmla="*/ 812619 w 1206769"/>
              <a:gd name="connsiteY150" fmla="*/ 442055 h 1684262"/>
              <a:gd name="connsiteX151" fmla="*/ 877961 w 1206769"/>
              <a:gd name="connsiteY151" fmla="*/ 342138 h 1684262"/>
              <a:gd name="connsiteX152" fmla="*/ 681841 w 1206769"/>
              <a:gd name="connsiteY152" fmla="*/ 323088 h 1684262"/>
              <a:gd name="connsiteX153" fmla="*/ 758803 w 1206769"/>
              <a:gd name="connsiteY153" fmla="*/ 430816 h 1684262"/>
              <a:gd name="connsiteX154" fmla="*/ 643455 w 1206769"/>
              <a:gd name="connsiteY154" fmla="*/ 396145 h 1684262"/>
              <a:gd name="connsiteX155" fmla="*/ 639550 w 1206769"/>
              <a:gd name="connsiteY155" fmla="*/ 438436 h 1684262"/>
              <a:gd name="connsiteX156" fmla="*/ 682127 w 1206769"/>
              <a:gd name="connsiteY156" fmla="*/ 323088 h 1684262"/>
              <a:gd name="connsiteX157" fmla="*/ 681841 w 1206769"/>
              <a:gd name="connsiteY157" fmla="*/ 323088 h 1684262"/>
              <a:gd name="connsiteX158" fmla="*/ 351323 w 1206769"/>
              <a:gd name="connsiteY158" fmla="*/ 219361 h 1684262"/>
              <a:gd name="connsiteX159" fmla="*/ 383994 w 1206769"/>
              <a:gd name="connsiteY159" fmla="*/ 183070 h 1684262"/>
              <a:gd name="connsiteX160" fmla="*/ 403711 w 1206769"/>
              <a:gd name="connsiteY160" fmla="*/ 175069 h 1684262"/>
              <a:gd name="connsiteX161" fmla="*/ 411331 w 1206769"/>
              <a:gd name="connsiteY161" fmla="*/ 176117 h 1684262"/>
              <a:gd name="connsiteX162" fmla="*/ 569351 w 1206769"/>
              <a:gd name="connsiteY162" fmla="*/ 242792 h 1684262"/>
              <a:gd name="connsiteX163" fmla="*/ 569922 w 1206769"/>
              <a:gd name="connsiteY163" fmla="*/ 242792 h 1684262"/>
              <a:gd name="connsiteX164" fmla="*/ 558873 w 1206769"/>
              <a:gd name="connsiteY164" fmla="*/ 299942 h 1684262"/>
              <a:gd name="connsiteX165" fmla="*/ 351609 w 1206769"/>
              <a:gd name="connsiteY165" fmla="*/ 219075 h 1684262"/>
              <a:gd name="connsiteX166" fmla="*/ 351323 w 1206769"/>
              <a:gd name="connsiteY166" fmla="*/ 219361 h 1684262"/>
              <a:gd name="connsiteX167" fmla="*/ 470767 w 1206769"/>
              <a:gd name="connsiteY167" fmla="*/ 361188 h 1684262"/>
              <a:gd name="connsiteX168" fmla="*/ 566874 w 1206769"/>
              <a:gd name="connsiteY168" fmla="*/ 503396 h 1684262"/>
              <a:gd name="connsiteX169" fmla="*/ 470767 w 1206769"/>
              <a:gd name="connsiteY169" fmla="*/ 361188 h 1684262"/>
              <a:gd name="connsiteX170" fmla="*/ 632216 w 1206769"/>
              <a:gd name="connsiteY170" fmla="*/ 453485 h 1684262"/>
              <a:gd name="connsiteX171" fmla="*/ 699367 w 1206769"/>
              <a:gd name="connsiteY171" fmla="*/ 515112 h 1684262"/>
              <a:gd name="connsiteX172" fmla="*/ 759089 w 1206769"/>
              <a:gd name="connsiteY172" fmla="*/ 438055 h 1684262"/>
              <a:gd name="connsiteX173" fmla="*/ 678317 w 1206769"/>
              <a:gd name="connsiteY173" fmla="*/ 611029 h 1684262"/>
              <a:gd name="connsiteX174" fmla="*/ 640217 w 1206769"/>
              <a:gd name="connsiteY174" fmla="*/ 587978 h 1684262"/>
              <a:gd name="connsiteX175" fmla="*/ 632216 w 1206769"/>
              <a:gd name="connsiteY175" fmla="*/ 453581 h 1684262"/>
              <a:gd name="connsiteX176" fmla="*/ 632216 w 1206769"/>
              <a:gd name="connsiteY176" fmla="*/ 453485 h 1684262"/>
              <a:gd name="connsiteX177" fmla="*/ 686032 w 1206769"/>
              <a:gd name="connsiteY177" fmla="*/ 837819 h 1684262"/>
              <a:gd name="connsiteX178" fmla="*/ 628310 w 1206769"/>
              <a:gd name="connsiteY178" fmla="*/ 930116 h 1684262"/>
              <a:gd name="connsiteX179" fmla="*/ 686032 w 1206769"/>
              <a:gd name="connsiteY179" fmla="*/ 837914 h 1684262"/>
              <a:gd name="connsiteX180" fmla="*/ 686032 w 1206769"/>
              <a:gd name="connsiteY180" fmla="*/ 837819 h 1684262"/>
              <a:gd name="connsiteX181" fmla="*/ 743658 w 1206769"/>
              <a:gd name="connsiteY181" fmla="*/ 1291400 h 1684262"/>
              <a:gd name="connsiteX182" fmla="*/ 547634 w 1206769"/>
              <a:gd name="connsiteY182" fmla="*/ 1206818 h 1684262"/>
              <a:gd name="connsiteX183" fmla="*/ 573446 w 1206769"/>
              <a:gd name="connsiteY183" fmla="*/ 1222439 h 1684262"/>
              <a:gd name="connsiteX184" fmla="*/ 603450 w 1206769"/>
              <a:gd name="connsiteY184" fmla="*/ 1227487 h 1684262"/>
              <a:gd name="connsiteX185" fmla="*/ 743658 w 1206769"/>
              <a:gd name="connsiteY185" fmla="*/ 1291495 h 1684262"/>
              <a:gd name="connsiteX186" fmla="*/ 743658 w 1206769"/>
              <a:gd name="connsiteY186" fmla="*/ 1291400 h 1684262"/>
              <a:gd name="connsiteX187" fmla="*/ 578399 w 1206769"/>
              <a:gd name="connsiteY187" fmla="*/ 945452 h 1684262"/>
              <a:gd name="connsiteX188" fmla="*/ 689842 w 1206769"/>
              <a:gd name="connsiteY188" fmla="*/ 1122236 h 1684262"/>
              <a:gd name="connsiteX189" fmla="*/ 578399 w 1206769"/>
              <a:gd name="connsiteY189" fmla="*/ 945547 h 1684262"/>
              <a:gd name="connsiteX190" fmla="*/ 578399 w 1206769"/>
              <a:gd name="connsiteY190" fmla="*/ 945452 h 1684262"/>
              <a:gd name="connsiteX191" fmla="*/ 351609 w 1206769"/>
              <a:gd name="connsiteY191" fmla="*/ 1045464 h 1684262"/>
              <a:gd name="connsiteX192" fmla="*/ 382375 w 1206769"/>
              <a:gd name="connsiteY192" fmla="*/ 887825 h 1684262"/>
              <a:gd name="connsiteX193" fmla="*/ 351609 w 1206769"/>
              <a:gd name="connsiteY193" fmla="*/ 1045559 h 1684262"/>
              <a:gd name="connsiteX194" fmla="*/ 351609 w 1206769"/>
              <a:gd name="connsiteY194" fmla="*/ 1045464 h 1684262"/>
              <a:gd name="connsiteX195" fmla="*/ 420761 w 1206769"/>
              <a:gd name="connsiteY195" fmla="*/ 1018413 h 1684262"/>
              <a:gd name="connsiteX196" fmla="*/ 605260 w 1206769"/>
              <a:gd name="connsiteY196" fmla="*/ 1180338 h 1684262"/>
              <a:gd name="connsiteX197" fmla="*/ 420761 w 1206769"/>
              <a:gd name="connsiteY197" fmla="*/ 1018413 h 1684262"/>
              <a:gd name="connsiteX198" fmla="*/ 366944 w 1206769"/>
              <a:gd name="connsiteY198" fmla="*/ 1414272 h 1684262"/>
              <a:gd name="connsiteX199" fmla="*/ 597640 w 1206769"/>
              <a:gd name="connsiteY199" fmla="*/ 1460468 h 1684262"/>
              <a:gd name="connsiteX200" fmla="*/ 366944 w 1206769"/>
              <a:gd name="connsiteY200" fmla="*/ 1414463 h 1684262"/>
              <a:gd name="connsiteX201" fmla="*/ 366944 w 1206769"/>
              <a:gd name="connsiteY201" fmla="*/ 1414272 h 1684262"/>
              <a:gd name="connsiteX202" fmla="*/ 536108 w 1206769"/>
              <a:gd name="connsiteY202" fmla="*/ 1644968 h 1684262"/>
              <a:gd name="connsiteX203" fmla="*/ 498008 w 1206769"/>
              <a:gd name="connsiteY203" fmla="*/ 1625918 h 1684262"/>
              <a:gd name="connsiteX204" fmla="*/ 471148 w 1206769"/>
              <a:gd name="connsiteY204" fmla="*/ 1618202 h 1684262"/>
              <a:gd name="connsiteX205" fmla="*/ 471148 w 1206769"/>
              <a:gd name="connsiteY205" fmla="*/ 1664399 h 1684262"/>
              <a:gd name="connsiteX206" fmla="*/ 401901 w 1206769"/>
              <a:gd name="connsiteY206" fmla="*/ 1579817 h 1684262"/>
              <a:gd name="connsiteX207" fmla="*/ 536108 w 1206769"/>
              <a:gd name="connsiteY207" fmla="*/ 1645158 h 1684262"/>
              <a:gd name="connsiteX208" fmla="*/ 536108 w 1206769"/>
              <a:gd name="connsiteY208" fmla="*/ 1644968 h 1684262"/>
              <a:gd name="connsiteX209" fmla="*/ 616785 w 1206769"/>
              <a:gd name="connsiteY209" fmla="*/ 1564196 h 1684262"/>
              <a:gd name="connsiteX210" fmla="*/ 555349 w 1206769"/>
              <a:gd name="connsiteY210" fmla="*/ 1541145 h 1684262"/>
              <a:gd name="connsiteX211" fmla="*/ 638597 w 1206769"/>
              <a:gd name="connsiteY211" fmla="*/ 1493520 h 1684262"/>
              <a:gd name="connsiteX212" fmla="*/ 644122 w 1206769"/>
              <a:gd name="connsiteY212" fmla="*/ 1491234 h 1684262"/>
              <a:gd name="connsiteX213" fmla="*/ 677745 w 1206769"/>
              <a:gd name="connsiteY213" fmla="*/ 1495711 h 1684262"/>
              <a:gd name="connsiteX214" fmla="*/ 690223 w 1206769"/>
              <a:gd name="connsiteY214" fmla="*/ 1506665 h 1684262"/>
              <a:gd name="connsiteX215" fmla="*/ 739848 w 1206769"/>
              <a:gd name="connsiteY215" fmla="*/ 1525715 h 1684262"/>
              <a:gd name="connsiteX216" fmla="*/ 616785 w 1206769"/>
              <a:gd name="connsiteY216" fmla="*/ 1564386 h 1684262"/>
              <a:gd name="connsiteX217" fmla="*/ 616785 w 1206769"/>
              <a:gd name="connsiteY217" fmla="*/ 1564196 h 1684262"/>
              <a:gd name="connsiteX218" fmla="*/ 752231 w 1206769"/>
              <a:gd name="connsiteY218" fmla="*/ 1664779 h 1684262"/>
              <a:gd name="connsiteX219" fmla="*/ 739658 w 1206769"/>
              <a:gd name="connsiteY219" fmla="*/ 1664779 h 1684262"/>
              <a:gd name="connsiteX220" fmla="*/ 731180 w 1206769"/>
              <a:gd name="connsiteY220" fmla="*/ 1664779 h 1684262"/>
              <a:gd name="connsiteX221" fmla="*/ 727561 w 1206769"/>
              <a:gd name="connsiteY221" fmla="*/ 1664779 h 1684262"/>
              <a:gd name="connsiteX222" fmla="*/ 713750 w 1206769"/>
              <a:gd name="connsiteY222" fmla="*/ 1666780 h 1684262"/>
              <a:gd name="connsiteX223" fmla="*/ 704225 w 1206769"/>
              <a:gd name="connsiteY223" fmla="*/ 1665256 h 1684262"/>
              <a:gd name="connsiteX224" fmla="*/ 705558 w 1206769"/>
              <a:gd name="connsiteY224" fmla="*/ 1667733 h 1684262"/>
              <a:gd name="connsiteX225" fmla="*/ 790045 w 1206769"/>
              <a:gd name="connsiteY225" fmla="*/ 1610106 h 1684262"/>
              <a:gd name="connsiteX226" fmla="*/ 752231 w 1206769"/>
              <a:gd name="connsiteY226" fmla="*/ 1664970 h 1684262"/>
              <a:gd name="connsiteX227" fmla="*/ 752231 w 1206769"/>
              <a:gd name="connsiteY227" fmla="*/ 1664779 h 1684262"/>
              <a:gd name="connsiteX228" fmla="*/ 857863 w 1206769"/>
              <a:gd name="connsiteY228" fmla="*/ 1591056 h 1684262"/>
              <a:gd name="connsiteX229" fmla="*/ 838813 w 1206769"/>
              <a:gd name="connsiteY229" fmla="*/ 1568958 h 1684262"/>
              <a:gd name="connsiteX230" fmla="*/ 836146 w 1206769"/>
              <a:gd name="connsiteY230" fmla="*/ 1564291 h 1684262"/>
              <a:gd name="connsiteX231" fmla="*/ 908726 w 1206769"/>
              <a:gd name="connsiteY231" fmla="*/ 1497616 h 1684262"/>
              <a:gd name="connsiteX232" fmla="*/ 921109 w 1206769"/>
              <a:gd name="connsiteY232" fmla="*/ 1495806 h 1684262"/>
              <a:gd name="connsiteX233" fmla="*/ 935682 w 1206769"/>
              <a:gd name="connsiteY233" fmla="*/ 1498283 h 1684262"/>
              <a:gd name="connsiteX234" fmla="*/ 986069 w 1206769"/>
              <a:gd name="connsiteY234" fmla="*/ 1513999 h 1684262"/>
              <a:gd name="connsiteX235" fmla="*/ 857863 w 1206769"/>
              <a:gd name="connsiteY235" fmla="*/ 1591247 h 1684262"/>
              <a:gd name="connsiteX236" fmla="*/ 857863 w 1206769"/>
              <a:gd name="connsiteY236" fmla="*/ 1591056 h 1684262"/>
              <a:gd name="connsiteX237" fmla="*/ 1028170 w 1206769"/>
              <a:gd name="connsiteY237" fmla="*/ 1445038 h 1684262"/>
              <a:gd name="connsiteX238" fmla="*/ 916632 w 1206769"/>
              <a:gd name="connsiteY238" fmla="*/ 1468184 h 1684262"/>
              <a:gd name="connsiteX239" fmla="*/ 1028170 w 1206769"/>
              <a:gd name="connsiteY239" fmla="*/ 1445228 h 1684262"/>
              <a:gd name="connsiteX240" fmla="*/ 1028170 w 1206769"/>
              <a:gd name="connsiteY240" fmla="*/ 1445038 h 1684262"/>
              <a:gd name="connsiteX241" fmla="*/ 862816 w 1206769"/>
              <a:gd name="connsiteY241" fmla="*/ 1410462 h 1684262"/>
              <a:gd name="connsiteX242" fmla="*/ 647551 w 1206769"/>
              <a:gd name="connsiteY242" fmla="*/ 1448562 h 1684262"/>
              <a:gd name="connsiteX243" fmla="*/ 862816 w 1206769"/>
              <a:gd name="connsiteY243" fmla="*/ 1410653 h 1684262"/>
              <a:gd name="connsiteX244" fmla="*/ 862816 w 1206769"/>
              <a:gd name="connsiteY244" fmla="*/ 1410462 h 1684262"/>
              <a:gd name="connsiteX245" fmla="*/ 689842 w 1206769"/>
              <a:gd name="connsiteY245" fmla="*/ 1391412 h 1684262"/>
              <a:gd name="connsiteX246" fmla="*/ 924347 w 1206769"/>
              <a:gd name="connsiteY246" fmla="*/ 1306830 h 1684262"/>
              <a:gd name="connsiteX247" fmla="*/ 689842 w 1206769"/>
              <a:gd name="connsiteY247" fmla="*/ 1391412 h 1684262"/>
              <a:gd name="connsiteX248" fmla="*/ 1162663 w 1206769"/>
              <a:gd name="connsiteY248" fmla="*/ 1057085 h 1684262"/>
              <a:gd name="connsiteX249" fmla="*/ 1148756 w 1206769"/>
              <a:gd name="connsiteY249" fmla="*/ 1134428 h 1684262"/>
              <a:gd name="connsiteX250" fmla="*/ 1099916 w 1206769"/>
              <a:gd name="connsiteY250" fmla="*/ 1153753 h 1684262"/>
              <a:gd name="connsiteX251" fmla="*/ 1066841 w 1206769"/>
              <a:gd name="connsiteY251" fmla="*/ 1139762 h 1684262"/>
              <a:gd name="connsiteX252" fmla="*/ 1035790 w 1206769"/>
              <a:gd name="connsiteY252" fmla="*/ 1087755 h 1684262"/>
              <a:gd name="connsiteX253" fmla="*/ 1162663 w 1206769"/>
              <a:gd name="connsiteY253" fmla="*/ 1057085 h 1684262"/>
              <a:gd name="connsiteX254" fmla="*/ 978164 w 1206769"/>
              <a:gd name="connsiteY254" fmla="*/ 1203103 h 1684262"/>
              <a:gd name="connsiteX255" fmla="*/ 972639 w 1206769"/>
              <a:gd name="connsiteY255" fmla="*/ 1215200 h 1684262"/>
              <a:gd name="connsiteX256" fmla="*/ 973877 w 1206769"/>
              <a:gd name="connsiteY256" fmla="*/ 1224725 h 1684262"/>
              <a:gd name="connsiteX257" fmla="*/ 958923 w 1206769"/>
              <a:gd name="connsiteY257" fmla="*/ 1264444 h 1684262"/>
              <a:gd name="connsiteX258" fmla="*/ 905107 w 1206769"/>
              <a:gd name="connsiteY258" fmla="*/ 1118330 h 1684262"/>
              <a:gd name="connsiteX259" fmla="*/ 978164 w 1206769"/>
              <a:gd name="connsiteY259"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99916 w 1206769"/>
              <a:gd name="connsiteY249" fmla="*/ 1153753 h 1684262"/>
              <a:gd name="connsiteX250" fmla="*/ 1066841 w 1206769"/>
              <a:gd name="connsiteY250" fmla="*/ 1139762 h 1684262"/>
              <a:gd name="connsiteX251" fmla="*/ 1035790 w 1206769"/>
              <a:gd name="connsiteY251" fmla="*/ 1087755 h 1684262"/>
              <a:gd name="connsiteX252" fmla="*/ 1162663 w 1206769"/>
              <a:gd name="connsiteY252" fmla="*/ 1057085 h 1684262"/>
              <a:gd name="connsiteX253" fmla="*/ 978164 w 1206769"/>
              <a:gd name="connsiteY253" fmla="*/ 1203103 h 1684262"/>
              <a:gd name="connsiteX254" fmla="*/ 972639 w 1206769"/>
              <a:gd name="connsiteY254" fmla="*/ 1215200 h 1684262"/>
              <a:gd name="connsiteX255" fmla="*/ 973877 w 1206769"/>
              <a:gd name="connsiteY255" fmla="*/ 1224725 h 1684262"/>
              <a:gd name="connsiteX256" fmla="*/ 958923 w 1206769"/>
              <a:gd name="connsiteY256" fmla="*/ 1264444 h 1684262"/>
              <a:gd name="connsiteX257" fmla="*/ 905107 w 1206769"/>
              <a:gd name="connsiteY257" fmla="*/ 1118330 h 1684262"/>
              <a:gd name="connsiteX258" fmla="*/ 978164 w 1206769"/>
              <a:gd name="connsiteY258"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99916 w 1206769"/>
              <a:gd name="connsiteY249" fmla="*/ 1153753 h 1684262"/>
              <a:gd name="connsiteX250" fmla="*/ 1066841 w 1206769"/>
              <a:gd name="connsiteY250" fmla="*/ 1139762 h 1684262"/>
              <a:gd name="connsiteX251" fmla="*/ 1035790 w 1206769"/>
              <a:gd name="connsiteY251" fmla="*/ 1087755 h 1684262"/>
              <a:gd name="connsiteX252" fmla="*/ 1162663 w 1206769"/>
              <a:gd name="connsiteY252" fmla="*/ 1057085 h 1684262"/>
              <a:gd name="connsiteX253" fmla="*/ 978164 w 1206769"/>
              <a:gd name="connsiteY253" fmla="*/ 1203103 h 1684262"/>
              <a:gd name="connsiteX254" fmla="*/ 972639 w 1206769"/>
              <a:gd name="connsiteY254" fmla="*/ 1215200 h 1684262"/>
              <a:gd name="connsiteX255" fmla="*/ 973877 w 1206769"/>
              <a:gd name="connsiteY255" fmla="*/ 1224725 h 1684262"/>
              <a:gd name="connsiteX256" fmla="*/ 958923 w 1206769"/>
              <a:gd name="connsiteY256" fmla="*/ 1264444 h 1684262"/>
              <a:gd name="connsiteX257" fmla="*/ 905107 w 1206769"/>
              <a:gd name="connsiteY257" fmla="*/ 1118330 h 1684262"/>
              <a:gd name="connsiteX258" fmla="*/ 978164 w 1206769"/>
              <a:gd name="connsiteY258"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78164 w 1206769"/>
              <a:gd name="connsiteY252" fmla="*/ 1203103 h 1684262"/>
              <a:gd name="connsiteX253" fmla="*/ 972639 w 1206769"/>
              <a:gd name="connsiteY253" fmla="*/ 1215200 h 1684262"/>
              <a:gd name="connsiteX254" fmla="*/ 973877 w 1206769"/>
              <a:gd name="connsiteY254" fmla="*/ 1224725 h 1684262"/>
              <a:gd name="connsiteX255" fmla="*/ 958923 w 1206769"/>
              <a:gd name="connsiteY255" fmla="*/ 1264444 h 1684262"/>
              <a:gd name="connsiteX256" fmla="*/ 905107 w 1206769"/>
              <a:gd name="connsiteY256" fmla="*/ 1118330 h 1684262"/>
              <a:gd name="connsiteX257" fmla="*/ 978164 w 1206769"/>
              <a:gd name="connsiteY257"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78164 w 1206769"/>
              <a:gd name="connsiteY252" fmla="*/ 1203103 h 1684262"/>
              <a:gd name="connsiteX253" fmla="*/ 972639 w 1206769"/>
              <a:gd name="connsiteY253" fmla="*/ 1215200 h 1684262"/>
              <a:gd name="connsiteX254" fmla="*/ 958923 w 1206769"/>
              <a:gd name="connsiteY254" fmla="*/ 1264444 h 1684262"/>
              <a:gd name="connsiteX255" fmla="*/ 905107 w 1206769"/>
              <a:gd name="connsiteY255" fmla="*/ 1118330 h 1684262"/>
              <a:gd name="connsiteX256" fmla="*/ 978164 w 1206769"/>
              <a:gd name="connsiteY256"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87913 w 1206769"/>
              <a:gd name="connsiteY252" fmla="*/ 1181170 h 1684262"/>
              <a:gd name="connsiteX253" fmla="*/ 972639 w 1206769"/>
              <a:gd name="connsiteY253" fmla="*/ 1215200 h 1684262"/>
              <a:gd name="connsiteX254" fmla="*/ 958923 w 1206769"/>
              <a:gd name="connsiteY254" fmla="*/ 1264444 h 1684262"/>
              <a:gd name="connsiteX255" fmla="*/ 905107 w 1206769"/>
              <a:gd name="connsiteY255" fmla="*/ 1118330 h 1684262"/>
              <a:gd name="connsiteX256" fmla="*/ 987913 w 1206769"/>
              <a:gd name="connsiteY256"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87913 w 1206769"/>
              <a:gd name="connsiteY252" fmla="*/ 1181170 h 1684262"/>
              <a:gd name="connsiteX253" fmla="*/ 958923 w 1206769"/>
              <a:gd name="connsiteY253" fmla="*/ 1264444 h 1684262"/>
              <a:gd name="connsiteX254" fmla="*/ 905107 w 1206769"/>
              <a:gd name="connsiteY254" fmla="*/ 1118330 h 1684262"/>
              <a:gd name="connsiteX255" fmla="*/ 987913 w 1206769"/>
              <a:gd name="connsiteY255"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739848 w 1206769"/>
              <a:gd name="connsiteY213" fmla="*/ 1525715 h 1684262"/>
              <a:gd name="connsiteX214" fmla="*/ 616785 w 1206769"/>
              <a:gd name="connsiteY214" fmla="*/ 1564386 h 1684262"/>
              <a:gd name="connsiteX215" fmla="*/ 616785 w 1206769"/>
              <a:gd name="connsiteY215" fmla="*/ 1564196 h 1684262"/>
              <a:gd name="connsiteX216" fmla="*/ 752231 w 1206769"/>
              <a:gd name="connsiteY216" fmla="*/ 1664779 h 1684262"/>
              <a:gd name="connsiteX217" fmla="*/ 739658 w 1206769"/>
              <a:gd name="connsiteY217" fmla="*/ 1664779 h 1684262"/>
              <a:gd name="connsiteX218" fmla="*/ 731180 w 1206769"/>
              <a:gd name="connsiteY218" fmla="*/ 1664779 h 1684262"/>
              <a:gd name="connsiteX219" fmla="*/ 727561 w 1206769"/>
              <a:gd name="connsiteY219" fmla="*/ 1664779 h 1684262"/>
              <a:gd name="connsiteX220" fmla="*/ 713750 w 1206769"/>
              <a:gd name="connsiteY220" fmla="*/ 1666780 h 1684262"/>
              <a:gd name="connsiteX221" fmla="*/ 704225 w 1206769"/>
              <a:gd name="connsiteY221" fmla="*/ 1665256 h 1684262"/>
              <a:gd name="connsiteX222" fmla="*/ 705558 w 1206769"/>
              <a:gd name="connsiteY222" fmla="*/ 1667733 h 1684262"/>
              <a:gd name="connsiteX223" fmla="*/ 790045 w 1206769"/>
              <a:gd name="connsiteY223" fmla="*/ 1610106 h 1684262"/>
              <a:gd name="connsiteX224" fmla="*/ 752231 w 1206769"/>
              <a:gd name="connsiteY224" fmla="*/ 1664970 h 1684262"/>
              <a:gd name="connsiteX225" fmla="*/ 752231 w 1206769"/>
              <a:gd name="connsiteY225" fmla="*/ 1664779 h 1684262"/>
              <a:gd name="connsiteX226" fmla="*/ 857863 w 1206769"/>
              <a:gd name="connsiteY226" fmla="*/ 1591056 h 1684262"/>
              <a:gd name="connsiteX227" fmla="*/ 838813 w 1206769"/>
              <a:gd name="connsiteY227" fmla="*/ 1568958 h 1684262"/>
              <a:gd name="connsiteX228" fmla="*/ 836146 w 1206769"/>
              <a:gd name="connsiteY228" fmla="*/ 1564291 h 1684262"/>
              <a:gd name="connsiteX229" fmla="*/ 908726 w 1206769"/>
              <a:gd name="connsiteY229" fmla="*/ 1497616 h 1684262"/>
              <a:gd name="connsiteX230" fmla="*/ 921109 w 1206769"/>
              <a:gd name="connsiteY230" fmla="*/ 1495806 h 1684262"/>
              <a:gd name="connsiteX231" fmla="*/ 935682 w 1206769"/>
              <a:gd name="connsiteY231" fmla="*/ 1498283 h 1684262"/>
              <a:gd name="connsiteX232" fmla="*/ 986069 w 1206769"/>
              <a:gd name="connsiteY232" fmla="*/ 1513999 h 1684262"/>
              <a:gd name="connsiteX233" fmla="*/ 857863 w 1206769"/>
              <a:gd name="connsiteY233" fmla="*/ 1591247 h 1684262"/>
              <a:gd name="connsiteX234" fmla="*/ 857863 w 1206769"/>
              <a:gd name="connsiteY234" fmla="*/ 1591056 h 1684262"/>
              <a:gd name="connsiteX235" fmla="*/ 1028170 w 1206769"/>
              <a:gd name="connsiteY235" fmla="*/ 1445038 h 1684262"/>
              <a:gd name="connsiteX236" fmla="*/ 916632 w 1206769"/>
              <a:gd name="connsiteY236" fmla="*/ 1468184 h 1684262"/>
              <a:gd name="connsiteX237" fmla="*/ 1028170 w 1206769"/>
              <a:gd name="connsiteY237" fmla="*/ 1445228 h 1684262"/>
              <a:gd name="connsiteX238" fmla="*/ 1028170 w 1206769"/>
              <a:gd name="connsiteY238" fmla="*/ 1445038 h 1684262"/>
              <a:gd name="connsiteX239" fmla="*/ 862816 w 1206769"/>
              <a:gd name="connsiteY239" fmla="*/ 1410462 h 1684262"/>
              <a:gd name="connsiteX240" fmla="*/ 647551 w 1206769"/>
              <a:gd name="connsiteY240" fmla="*/ 1448562 h 1684262"/>
              <a:gd name="connsiteX241" fmla="*/ 862816 w 1206769"/>
              <a:gd name="connsiteY241" fmla="*/ 1410653 h 1684262"/>
              <a:gd name="connsiteX242" fmla="*/ 862816 w 1206769"/>
              <a:gd name="connsiteY242" fmla="*/ 1410462 h 1684262"/>
              <a:gd name="connsiteX243" fmla="*/ 689842 w 1206769"/>
              <a:gd name="connsiteY243" fmla="*/ 1391412 h 1684262"/>
              <a:gd name="connsiteX244" fmla="*/ 924347 w 1206769"/>
              <a:gd name="connsiteY244" fmla="*/ 1306830 h 1684262"/>
              <a:gd name="connsiteX245" fmla="*/ 689842 w 1206769"/>
              <a:gd name="connsiteY245" fmla="*/ 1391412 h 1684262"/>
              <a:gd name="connsiteX246" fmla="*/ 1162663 w 1206769"/>
              <a:gd name="connsiteY246" fmla="*/ 1057085 h 1684262"/>
              <a:gd name="connsiteX247" fmla="*/ 1148756 w 1206769"/>
              <a:gd name="connsiteY247" fmla="*/ 1134428 h 1684262"/>
              <a:gd name="connsiteX248" fmla="*/ 1066841 w 1206769"/>
              <a:gd name="connsiteY248" fmla="*/ 1139762 h 1684262"/>
              <a:gd name="connsiteX249" fmla="*/ 1035790 w 1206769"/>
              <a:gd name="connsiteY249" fmla="*/ 1087755 h 1684262"/>
              <a:gd name="connsiteX250" fmla="*/ 1162663 w 1206769"/>
              <a:gd name="connsiteY250" fmla="*/ 1057085 h 1684262"/>
              <a:gd name="connsiteX251" fmla="*/ 987913 w 1206769"/>
              <a:gd name="connsiteY251" fmla="*/ 1181170 h 1684262"/>
              <a:gd name="connsiteX252" fmla="*/ 958923 w 1206769"/>
              <a:gd name="connsiteY252" fmla="*/ 1264444 h 1684262"/>
              <a:gd name="connsiteX253" fmla="*/ 905107 w 1206769"/>
              <a:gd name="connsiteY253" fmla="*/ 1118330 h 1684262"/>
              <a:gd name="connsiteX254" fmla="*/ 987913 w 1206769"/>
              <a:gd name="connsiteY254"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77745 w 1206769"/>
              <a:gd name="connsiteY211" fmla="*/ 1495711 h 1684262"/>
              <a:gd name="connsiteX212" fmla="*/ 739848 w 1206769"/>
              <a:gd name="connsiteY212" fmla="*/ 1525715 h 1684262"/>
              <a:gd name="connsiteX213" fmla="*/ 616785 w 1206769"/>
              <a:gd name="connsiteY213" fmla="*/ 1564386 h 1684262"/>
              <a:gd name="connsiteX214" fmla="*/ 616785 w 1206769"/>
              <a:gd name="connsiteY214" fmla="*/ 1564196 h 1684262"/>
              <a:gd name="connsiteX215" fmla="*/ 752231 w 1206769"/>
              <a:gd name="connsiteY215" fmla="*/ 1664779 h 1684262"/>
              <a:gd name="connsiteX216" fmla="*/ 739658 w 1206769"/>
              <a:gd name="connsiteY216" fmla="*/ 1664779 h 1684262"/>
              <a:gd name="connsiteX217" fmla="*/ 731180 w 1206769"/>
              <a:gd name="connsiteY217" fmla="*/ 1664779 h 1684262"/>
              <a:gd name="connsiteX218" fmla="*/ 727561 w 1206769"/>
              <a:gd name="connsiteY218" fmla="*/ 1664779 h 1684262"/>
              <a:gd name="connsiteX219" fmla="*/ 713750 w 1206769"/>
              <a:gd name="connsiteY219" fmla="*/ 1666780 h 1684262"/>
              <a:gd name="connsiteX220" fmla="*/ 704225 w 1206769"/>
              <a:gd name="connsiteY220" fmla="*/ 1665256 h 1684262"/>
              <a:gd name="connsiteX221" fmla="*/ 705558 w 1206769"/>
              <a:gd name="connsiteY221" fmla="*/ 1667733 h 1684262"/>
              <a:gd name="connsiteX222" fmla="*/ 790045 w 1206769"/>
              <a:gd name="connsiteY222" fmla="*/ 1610106 h 1684262"/>
              <a:gd name="connsiteX223" fmla="*/ 752231 w 1206769"/>
              <a:gd name="connsiteY223" fmla="*/ 1664970 h 1684262"/>
              <a:gd name="connsiteX224" fmla="*/ 752231 w 1206769"/>
              <a:gd name="connsiteY224" fmla="*/ 1664779 h 1684262"/>
              <a:gd name="connsiteX225" fmla="*/ 857863 w 1206769"/>
              <a:gd name="connsiteY225" fmla="*/ 1591056 h 1684262"/>
              <a:gd name="connsiteX226" fmla="*/ 838813 w 1206769"/>
              <a:gd name="connsiteY226" fmla="*/ 1568958 h 1684262"/>
              <a:gd name="connsiteX227" fmla="*/ 836146 w 1206769"/>
              <a:gd name="connsiteY227" fmla="*/ 1564291 h 1684262"/>
              <a:gd name="connsiteX228" fmla="*/ 908726 w 1206769"/>
              <a:gd name="connsiteY228" fmla="*/ 1497616 h 1684262"/>
              <a:gd name="connsiteX229" fmla="*/ 921109 w 1206769"/>
              <a:gd name="connsiteY229" fmla="*/ 1495806 h 1684262"/>
              <a:gd name="connsiteX230" fmla="*/ 935682 w 1206769"/>
              <a:gd name="connsiteY230" fmla="*/ 1498283 h 1684262"/>
              <a:gd name="connsiteX231" fmla="*/ 986069 w 1206769"/>
              <a:gd name="connsiteY231" fmla="*/ 1513999 h 1684262"/>
              <a:gd name="connsiteX232" fmla="*/ 857863 w 1206769"/>
              <a:gd name="connsiteY232" fmla="*/ 1591247 h 1684262"/>
              <a:gd name="connsiteX233" fmla="*/ 857863 w 1206769"/>
              <a:gd name="connsiteY233" fmla="*/ 1591056 h 1684262"/>
              <a:gd name="connsiteX234" fmla="*/ 1028170 w 1206769"/>
              <a:gd name="connsiteY234" fmla="*/ 1445038 h 1684262"/>
              <a:gd name="connsiteX235" fmla="*/ 916632 w 1206769"/>
              <a:gd name="connsiteY235" fmla="*/ 1468184 h 1684262"/>
              <a:gd name="connsiteX236" fmla="*/ 1028170 w 1206769"/>
              <a:gd name="connsiteY236" fmla="*/ 1445228 h 1684262"/>
              <a:gd name="connsiteX237" fmla="*/ 1028170 w 1206769"/>
              <a:gd name="connsiteY237" fmla="*/ 1445038 h 1684262"/>
              <a:gd name="connsiteX238" fmla="*/ 862816 w 1206769"/>
              <a:gd name="connsiteY238" fmla="*/ 1410462 h 1684262"/>
              <a:gd name="connsiteX239" fmla="*/ 647551 w 1206769"/>
              <a:gd name="connsiteY239" fmla="*/ 1448562 h 1684262"/>
              <a:gd name="connsiteX240" fmla="*/ 862816 w 1206769"/>
              <a:gd name="connsiteY240" fmla="*/ 1410653 h 1684262"/>
              <a:gd name="connsiteX241" fmla="*/ 862816 w 1206769"/>
              <a:gd name="connsiteY241" fmla="*/ 1410462 h 1684262"/>
              <a:gd name="connsiteX242" fmla="*/ 689842 w 1206769"/>
              <a:gd name="connsiteY242" fmla="*/ 1391412 h 1684262"/>
              <a:gd name="connsiteX243" fmla="*/ 924347 w 1206769"/>
              <a:gd name="connsiteY243" fmla="*/ 1306830 h 1684262"/>
              <a:gd name="connsiteX244" fmla="*/ 689842 w 1206769"/>
              <a:gd name="connsiteY244" fmla="*/ 1391412 h 1684262"/>
              <a:gd name="connsiteX245" fmla="*/ 1162663 w 1206769"/>
              <a:gd name="connsiteY245" fmla="*/ 1057085 h 1684262"/>
              <a:gd name="connsiteX246" fmla="*/ 1148756 w 1206769"/>
              <a:gd name="connsiteY246" fmla="*/ 1134428 h 1684262"/>
              <a:gd name="connsiteX247" fmla="*/ 1066841 w 1206769"/>
              <a:gd name="connsiteY247" fmla="*/ 1139762 h 1684262"/>
              <a:gd name="connsiteX248" fmla="*/ 1035790 w 1206769"/>
              <a:gd name="connsiteY248" fmla="*/ 1087755 h 1684262"/>
              <a:gd name="connsiteX249" fmla="*/ 1162663 w 1206769"/>
              <a:gd name="connsiteY249" fmla="*/ 1057085 h 1684262"/>
              <a:gd name="connsiteX250" fmla="*/ 987913 w 1206769"/>
              <a:gd name="connsiteY250" fmla="*/ 1181170 h 1684262"/>
              <a:gd name="connsiteX251" fmla="*/ 958923 w 1206769"/>
              <a:gd name="connsiteY251" fmla="*/ 1264444 h 1684262"/>
              <a:gd name="connsiteX252" fmla="*/ 905107 w 1206769"/>
              <a:gd name="connsiteY252" fmla="*/ 1118330 h 1684262"/>
              <a:gd name="connsiteX253" fmla="*/ 987913 w 1206769"/>
              <a:gd name="connsiteY253"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677745 w 1206769"/>
              <a:gd name="connsiteY210" fmla="*/ 1495711 h 1684262"/>
              <a:gd name="connsiteX211" fmla="*/ 739848 w 1206769"/>
              <a:gd name="connsiteY211" fmla="*/ 1525715 h 1684262"/>
              <a:gd name="connsiteX212" fmla="*/ 616785 w 1206769"/>
              <a:gd name="connsiteY212" fmla="*/ 1564386 h 1684262"/>
              <a:gd name="connsiteX213" fmla="*/ 616785 w 1206769"/>
              <a:gd name="connsiteY213" fmla="*/ 1564196 h 1684262"/>
              <a:gd name="connsiteX214" fmla="*/ 752231 w 1206769"/>
              <a:gd name="connsiteY214" fmla="*/ 1664779 h 1684262"/>
              <a:gd name="connsiteX215" fmla="*/ 739658 w 1206769"/>
              <a:gd name="connsiteY215" fmla="*/ 1664779 h 1684262"/>
              <a:gd name="connsiteX216" fmla="*/ 731180 w 1206769"/>
              <a:gd name="connsiteY216" fmla="*/ 1664779 h 1684262"/>
              <a:gd name="connsiteX217" fmla="*/ 727561 w 1206769"/>
              <a:gd name="connsiteY217" fmla="*/ 1664779 h 1684262"/>
              <a:gd name="connsiteX218" fmla="*/ 713750 w 1206769"/>
              <a:gd name="connsiteY218" fmla="*/ 1666780 h 1684262"/>
              <a:gd name="connsiteX219" fmla="*/ 704225 w 1206769"/>
              <a:gd name="connsiteY219" fmla="*/ 1665256 h 1684262"/>
              <a:gd name="connsiteX220" fmla="*/ 705558 w 1206769"/>
              <a:gd name="connsiteY220" fmla="*/ 1667733 h 1684262"/>
              <a:gd name="connsiteX221" fmla="*/ 790045 w 1206769"/>
              <a:gd name="connsiteY221" fmla="*/ 1610106 h 1684262"/>
              <a:gd name="connsiteX222" fmla="*/ 752231 w 1206769"/>
              <a:gd name="connsiteY222" fmla="*/ 1664970 h 1684262"/>
              <a:gd name="connsiteX223" fmla="*/ 752231 w 1206769"/>
              <a:gd name="connsiteY223" fmla="*/ 1664779 h 1684262"/>
              <a:gd name="connsiteX224" fmla="*/ 857863 w 1206769"/>
              <a:gd name="connsiteY224" fmla="*/ 1591056 h 1684262"/>
              <a:gd name="connsiteX225" fmla="*/ 838813 w 1206769"/>
              <a:gd name="connsiteY225" fmla="*/ 1568958 h 1684262"/>
              <a:gd name="connsiteX226" fmla="*/ 836146 w 1206769"/>
              <a:gd name="connsiteY226" fmla="*/ 1564291 h 1684262"/>
              <a:gd name="connsiteX227" fmla="*/ 908726 w 1206769"/>
              <a:gd name="connsiteY227" fmla="*/ 1497616 h 1684262"/>
              <a:gd name="connsiteX228" fmla="*/ 921109 w 1206769"/>
              <a:gd name="connsiteY228" fmla="*/ 1495806 h 1684262"/>
              <a:gd name="connsiteX229" fmla="*/ 935682 w 1206769"/>
              <a:gd name="connsiteY229" fmla="*/ 1498283 h 1684262"/>
              <a:gd name="connsiteX230" fmla="*/ 986069 w 1206769"/>
              <a:gd name="connsiteY230" fmla="*/ 1513999 h 1684262"/>
              <a:gd name="connsiteX231" fmla="*/ 857863 w 1206769"/>
              <a:gd name="connsiteY231" fmla="*/ 1591247 h 1684262"/>
              <a:gd name="connsiteX232" fmla="*/ 857863 w 1206769"/>
              <a:gd name="connsiteY232" fmla="*/ 1591056 h 1684262"/>
              <a:gd name="connsiteX233" fmla="*/ 1028170 w 1206769"/>
              <a:gd name="connsiteY233" fmla="*/ 1445038 h 1684262"/>
              <a:gd name="connsiteX234" fmla="*/ 916632 w 1206769"/>
              <a:gd name="connsiteY234" fmla="*/ 1468184 h 1684262"/>
              <a:gd name="connsiteX235" fmla="*/ 1028170 w 1206769"/>
              <a:gd name="connsiteY235" fmla="*/ 1445228 h 1684262"/>
              <a:gd name="connsiteX236" fmla="*/ 1028170 w 1206769"/>
              <a:gd name="connsiteY236" fmla="*/ 1445038 h 1684262"/>
              <a:gd name="connsiteX237" fmla="*/ 862816 w 1206769"/>
              <a:gd name="connsiteY237" fmla="*/ 1410462 h 1684262"/>
              <a:gd name="connsiteX238" fmla="*/ 647551 w 1206769"/>
              <a:gd name="connsiteY238" fmla="*/ 1448562 h 1684262"/>
              <a:gd name="connsiteX239" fmla="*/ 862816 w 1206769"/>
              <a:gd name="connsiteY239" fmla="*/ 1410653 h 1684262"/>
              <a:gd name="connsiteX240" fmla="*/ 862816 w 1206769"/>
              <a:gd name="connsiteY240" fmla="*/ 1410462 h 1684262"/>
              <a:gd name="connsiteX241" fmla="*/ 689842 w 1206769"/>
              <a:gd name="connsiteY241" fmla="*/ 1391412 h 1684262"/>
              <a:gd name="connsiteX242" fmla="*/ 924347 w 1206769"/>
              <a:gd name="connsiteY242" fmla="*/ 1306830 h 1684262"/>
              <a:gd name="connsiteX243" fmla="*/ 689842 w 1206769"/>
              <a:gd name="connsiteY243" fmla="*/ 1391412 h 1684262"/>
              <a:gd name="connsiteX244" fmla="*/ 1162663 w 1206769"/>
              <a:gd name="connsiteY244" fmla="*/ 1057085 h 1684262"/>
              <a:gd name="connsiteX245" fmla="*/ 1148756 w 1206769"/>
              <a:gd name="connsiteY245" fmla="*/ 1134428 h 1684262"/>
              <a:gd name="connsiteX246" fmla="*/ 1066841 w 1206769"/>
              <a:gd name="connsiteY246" fmla="*/ 1139762 h 1684262"/>
              <a:gd name="connsiteX247" fmla="*/ 1035790 w 1206769"/>
              <a:gd name="connsiteY247" fmla="*/ 1087755 h 1684262"/>
              <a:gd name="connsiteX248" fmla="*/ 1162663 w 1206769"/>
              <a:gd name="connsiteY248" fmla="*/ 1057085 h 1684262"/>
              <a:gd name="connsiteX249" fmla="*/ 987913 w 1206769"/>
              <a:gd name="connsiteY249" fmla="*/ 1181170 h 1684262"/>
              <a:gd name="connsiteX250" fmla="*/ 958923 w 1206769"/>
              <a:gd name="connsiteY250" fmla="*/ 1264444 h 1684262"/>
              <a:gd name="connsiteX251" fmla="*/ 905107 w 1206769"/>
              <a:gd name="connsiteY251" fmla="*/ 1118330 h 1684262"/>
              <a:gd name="connsiteX252" fmla="*/ 987913 w 1206769"/>
              <a:gd name="connsiteY252"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35682 w 1206769"/>
              <a:gd name="connsiteY228" fmla="*/ 1498283 h 1684262"/>
              <a:gd name="connsiteX229" fmla="*/ 986069 w 1206769"/>
              <a:gd name="connsiteY229" fmla="*/ 1513999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35682 w 1206769"/>
              <a:gd name="connsiteY228" fmla="*/ 1498283 h 1684262"/>
              <a:gd name="connsiteX229" fmla="*/ 1066493 w 1206769"/>
              <a:gd name="connsiteY229" fmla="*/ 1492065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55179 w 1206769"/>
              <a:gd name="connsiteY228" fmla="*/ 1500720 h 1684262"/>
              <a:gd name="connsiteX229" fmla="*/ 1066493 w 1206769"/>
              <a:gd name="connsiteY229" fmla="*/ 1492065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55179 w 1206769"/>
              <a:gd name="connsiteY227" fmla="*/ 1500720 h 1684262"/>
              <a:gd name="connsiteX228" fmla="*/ 1066493 w 1206769"/>
              <a:gd name="connsiteY228" fmla="*/ 1492065 h 1684262"/>
              <a:gd name="connsiteX229" fmla="*/ 857863 w 1206769"/>
              <a:gd name="connsiteY229" fmla="*/ 1591247 h 1684262"/>
              <a:gd name="connsiteX230" fmla="*/ 857863 w 1206769"/>
              <a:gd name="connsiteY230" fmla="*/ 1591056 h 1684262"/>
              <a:gd name="connsiteX231" fmla="*/ 1028170 w 1206769"/>
              <a:gd name="connsiteY231" fmla="*/ 1445038 h 1684262"/>
              <a:gd name="connsiteX232" fmla="*/ 916632 w 1206769"/>
              <a:gd name="connsiteY232" fmla="*/ 1468184 h 1684262"/>
              <a:gd name="connsiteX233" fmla="*/ 1028170 w 1206769"/>
              <a:gd name="connsiteY233" fmla="*/ 1445228 h 1684262"/>
              <a:gd name="connsiteX234" fmla="*/ 1028170 w 1206769"/>
              <a:gd name="connsiteY234" fmla="*/ 1445038 h 1684262"/>
              <a:gd name="connsiteX235" fmla="*/ 862816 w 1206769"/>
              <a:gd name="connsiteY235" fmla="*/ 1410462 h 1684262"/>
              <a:gd name="connsiteX236" fmla="*/ 647551 w 1206769"/>
              <a:gd name="connsiteY236" fmla="*/ 1448562 h 1684262"/>
              <a:gd name="connsiteX237" fmla="*/ 862816 w 1206769"/>
              <a:gd name="connsiteY237" fmla="*/ 1410653 h 1684262"/>
              <a:gd name="connsiteX238" fmla="*/ 862816 w 1206769"/>
              <a:gd name="connsiteY238" fmla="*/ 1410462 h 1684262"/>
              <a:gd name="connsiteX239" fmla="*/ 689842 w 1206769"/>
              <a:gd name="connsiteY239" fmla="*/ 1391412 h 1684262"/>
              <a:gd name="connsiteX240" fmla="*/ 924347 w 1206769"/>
              <a:gd name="connsiteY240" fmla="*/ 1306830 h 1684262"/>
              <a:gd name="connsiteX241" fmla="*/ 689842 w 1206769"/>
              <a:gd name="connsiteY241" fmla="*/ 1391412 h 1684262"/>
              <a:gd name="connsiteX242" fmla="*/ 1162663 w 1206769"/>
              <a:gd name="connsiteY242" fmla="*/ 1057085 h 1684262"/>
              <a:gd name="connsiteX243" fmla="*/ 1148756 w 1206769"/>
              <a:gd name="connsiteY243" fmla="*/ 1134428 h 1684262"/>
              <a:gd name="connsiteX244" fmla="*/ 1066841 w 1206769"/>
              <a:gd name="connsiteY244" fmla="*/ 1139762 h 1684262"/>
              <a:gd name="connsiteX245" fmla="*/ 1035790 w 1206769"/>
              <a:gd name="connsiteY245" fmla="*/ 1087755 h 1684262"/>
              <a:gd name="connsiteX246" fmla="*/ 1162663 w 1206769"/>
              <a:gd name="connsiteY246" fmla="*/ 1057085 h 1684262"/>
              <a:gd name="connsiteX247" fmla="*/ 987913 w 1206769"/>
              <a:gd name="connsiteY247" fmla="*/ 1181170 h 1684262"/>
              <a:gd name="connsiteX248" fmla="*/ 958923 w 1206769"/>
              <a:gd name="connsiteY248" fmla="*/ 1264444 h 1684262"/>
              <a:gd name="connsiteX249" fmla="*/ 905107 w 1206769"/>
              <a:gd name="connsiteY249" fmla="*/ 1118330 h 1684262"/>
              <a:gd name="connsiteX250" fmla="*/ 987913 w 1206769"/>
              <a:gd name="connsiteY250"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28170 w 1206769"/>
              <a:gd name="connsiteY230" fmla="*/ 1445038 h 1684262"/>
              <a:gd name="connsiteX231" fmla="*/ 916632 w 1206769"/>
              <a:gd name="connsiteY231" fmla="*/ 1468184 h 1684262"/>
              <a:gd name="connsiteX232" fmla="*/ 1028170 w 1206769"/>
              <a:gd name="connsiteY232" fmla="*/ 1445228 h 1684262"/>
              <a:gd name="connsiteX233" fmla="*/ 1028170 w 1206769"/>
              <a:gd name="connsiteY233" fmla="*/ 1445038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45230 w 1206769"/>
              <a:gd name="connsiteY230" fmla="*/ 1457223 h 1684262"/>
              <a:gd name="connsiteX231" fmla="*/ 916632 w 1206769"/>
              <a:gd name="connsiteY231" fmla="*/ 1468184 h 1684262"/>
              <a:gd name="connsiteX232" fmla="*/ 1028170 w 1206769"/>
              <a:gd name="connsiteY232" fmla="*/ 1445228 h 1684262"/>
              <a:gd name="connsiteX233" fmla="*/ 1045230 w 1206769"/>
              <a:gd name="connsiteY233" fmla="*/ 1457223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45174 w 1206769"/>
              <a:gd name="connsiteY91" fmla="*/ 1325174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45174 w 1206769"/>
              <a:gd name="connsiteY91" fmla="*/ 1325174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02904 w 1206769"/>
              <a:gd name="connsiteY88" fmla="*/ 1350454 h 1684262"/>
              <a:gd name="connsiteX89" fmla="*/ 841956 w 1206769"/>
              <a:gd name="connsiteY89" fmla="*/ 1326547 h 1684262"/>
              <a:gd name="connsiteX90" fmla="*/ 952485 w 1206769"/>
              <a:gd name="connsiteY90" fmla="*/ 1295929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952485 w 1206769"/>
              <a:gd name="connsiteY90" fmla="*/ 1295929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75123 w 1206769"/>
              <a:gd name="connsiteY75" fmla="*/ 1516571 h 1684262"/>
              <a:gd name="connsiteX76" fmla="*/ 273028 w 1206769"/>
              <a:gd name="connsiteY76" fmla="*/ 1515809 h 1684262"/>
              <a:gd name="connsiteX77" fmla="*/ 255883 w 1206769"/>
              <a:gd name="connsiteY77" fmla="*/ 1502664 h 1684262"/>
              <a:gd name="connsiteX78" fmla="*/ 255883 w 1206769"/>
              <a:gd name="connsiteY78" fmla="*/ 1502664 h 1684262"/>
              <a:gd name="connsiteX79" fmla="*/ 239976 w 1206769"/>
              <a:gd name="connsiteY79" fmla="*/ 1484281 h 1684262"/>
              <a:gd name="connsiteX80" fmla="*/ 203495 w 1206769"/>
              <a:gd name="connsiteY80" fmla="*/ 1484281 h 1684262"/>
              <a:gd name="connsiteX81" fmla="*/ 187303 w 1206769"/>
              <a:gd name="connsiteY81" fmla="*/ 1499140 h 1684262"/>
              <a:gd name="connsiteX82" fmla="*/ 490674 w 1206769"/>
              <a:gd name="connsiteY82" fmla="*/ 1673352 h 1684262"/>
              <a:gd name="connsiteX83" fmla="*/ 757374 w 1206769"/>
              <a:gd name="connsiteY83" fmla="*/ 1682401 h 1684262"/>
              <a:gd name="connsiteX84" fmla="*/ 988070 w 1206769"/>
              <a:gd name="connsiteY84" fmla="*/ 1594485 h 1684262"/>
              <a:gd name="connsiteX85" fmla="*/ 1152566 w 1206769"/>
              <a:gd name="connsiteY85" fmla="*/ 1394460 h 1684262"/>
              <a:gd name="connsiteX86" fmla="*/ 918822 w 1206769"/>
              <a:gd name="connsiteY86" fmla="*/ 1363507 h 1684262"/>
              <a:gd name="connsiteX87" fmla="*/ 802904 w 1206769"/>
              <a:gd name="connsiteY87" fmla="*/ 1350454 h 1684262"/>
              <a:gd name="connsiteX88" fmla="*/ 841956 w 1206769"/>
              <a:gd name="connsiteY88" fmla="*/ 1326547 h 1684262"/>
              <a:gd name="connsiteX89" fmla="*/ 1018286 w 1206769"/>
              <a:gd name="connsiteY89" fmla="*/ 1315425 h 1684262"/>
              <a:gd name="connsiteX90" fmla="*/ 980354 w 1206769"/>
              <a:gd name="connsiteY90" fmla="*/ 1268921 h 1684262"/>
              <a:gd name="connsiteX91" fmla="*/ 1091488 w 1206769"/>
              <a:gd name="connsiteY91" fmla="*/ 1221043 h 1684262"/>
              <a:gd name="connsiteX92" fmla="*/ 911203 w 1206769"/>
              <a:gd name="connsiteY92" fmla="*/ 1022890 h 1684262"/>
              <a:gd name="connsiteX93" fmla="*/ 1193429 w 1206769"/>
              <a:gd name="connsiteY93" fmla="*/ 899446 h 1684262"/>
              <a:gd name="connsiteX94" fmla="*/ 759089 w 1206769"/>
              <a:gd name="connsiteY94" fmla="*/ 61246 h 1684262"/>
              <a:gd name="connsiteX95" fmla="*/ 720989 w 1206769"/>
              <a:gd name="connsiteY95" fmla="*/ 145828 h 1684262"/>
              <a:gd name="connsiteX96" fmla="*/ 759089 w 1206769"/>
              <a:gd name="connsiteY96" fmla="*/ 61436 h 1684262"/>
              <a:gd name="connsiteX97" fmla="*/ 759089 w 1206769"/>
              <a:gd name="connsiteY97" fmla="*/ 61246 h 1684262"/>
              <a:gd name="connsiteX98" fmla="*/ 363611 w 1206769"/>
              <a:gd name="connsiteY98" fmla="*/ 545783 h 1684262"/>
              <a:gd name="connsiteX99" fmla="*/ 348275 w 1206769"/>
              <a:gd name="connsiteY99" fmla="*/ 553498 h 1684262"/>
              <a:gd name="connsiteX100" fmla="*/ 363611 w 1206769"/>
              <a:gd name="connsiteY100" fmla="*/ 545783 h 1684262"/>
              <a:gd name="connsiteX101" fmla="*/ 232451 w 1206769"/>
              <a:gd name="connsiteY101" fmla="*/ 523113 h 1684262"/>
              <a:gd name="connsiteX102" fmla="*/ 254694 w 1206769"/>
              <a:gd name="connsiteY102" fmla="*/ 664096 h 1684262"/>
              <a:gd name="connsiteX103" fmla="*/ 232451 w 1206769"/>
              <a:gd name="connsiteY103" fmla="*/ 523113 h 1684262"/>
              <a:gd name="connsiteX104" fmla="*/ 340084 w 1206769"/>
              <a:gd name="connsiteY104" fmla="*/ 692277 h 1684262"/>
              <a:gd name="connsiteX105" fmla="*/ 470767 w 1206769"/>
              <a:gd name="connsiteY105" fmla="*/ 684562 h 1684262"/>
              <a:gd name="connsiteX106" fmla="*/ 340084 w 1206769"/>
              <a:gd name="connsiteY106" fmla="*/ 691896 h 1684262"/>
              <a:gd name="connsiteX107" fmla="*/ 340084 w 1206769"/>
              <a:gd name="connsiteY107" fmla="*/ 692277 h 1684262"/>
              <a:gd name="connsiteX108" fmla="*/ 382375 w 1206769"/>
              <a:gd name="connsiteY108" fmla="*/ 615410 h 1684262"/>
              <a:gd name="connsiteX109" fmla="*/ 516868 w 1206769"/>
              <a:gd name="connsiteY109" fmla="*/ 688372 h 1684262"/>
              <a:gd name="connsiteX110" fmla="*/ 382661 w 1206769"/>
              <a:gd name="connsiteY110" fmla="*/ 615029 h 1684262"/>
              <a:gd name="connsiteX111" fmla="*/ 382375 w 1206769"/>
              <a:gd name="connsiteY111" fmla="*/ 615410 h 1684262"/>
              <a:gd name="connsiteX112" fmla="*/ 201400 w 1206769"/>
              <a:gd name="connsiteY112" fmla="*/ 907542 h 1684262"/>
              <a:gd name="connsiteX113" fmla="*/ 163300 w 1206769"/>
              <a:gd name="connsiteY113" fmla="*/ 838295 h 1684262"/>
              <a:gd name="connsiteX114" fmla="*/ 201686 w 1206769"/>
              <a:gd name="connsiteY114" fmla="*/ 907161 h 1684262"/>
              <a:gd name="connsiteX115" fmla="*/ 201400 w 1206769"/>
              <a:gd name="connsiteY115" fmla="*/ 907542 h 1684262"/>
              <a:gd name="connsiteX116" fmla="*/ 97811 w 1206769"/>
              <a:gd name="connsiteY116" fmla="*/ 1285557 h 1684262"/>
              <a:gd name="connsiteX117" fmla="*/ 123279 w 1206769"/>
              <a:gd name="connsiteY117" fmla="*/ 1264178 h 1684262"/>
              <a:gd name="connsiteX118" fmla="*/ 231975 w 1206769"/>
              <a:gd name="connsiteY118" fmla="*/ 1341501 h 1684262"/>
              <a:gd name="connsiteX119" fmla="*/ 97811 w 1206769"/>
              <a:gd name="connsiteY119" fmla="*/ 1285557 h 1684262"/>
              <a:gd name="connsiteX120" fmla="*/ 232928 w 1206769"/>
              <a:gd name="connsiteY120" fmla="*/ 1376077 h 1684262"/>
              <a:gd name="connsiteX121" fmla="*/ 279029 w 1206769"/>
              <a:gd name="connsiteY121" fmla="*/ 1379887 h 1684262"/>
              <a:gd name="connsiteX122" fmla="*/ 232451 w 1206769"/>
              <a:gd name="connsiteY122" fmla="*/ 1376077 h 1684262"/>
              <a:gd name="connsiteX123" fmla="*/ 232928 w 1206769"/>
              <a:gd name="connsiteY123" fmla="*/ 1376077 h 1684262"/>
              <a:gd name="connsiteX124" fmla="*/ 856244 w 1206769"/>
              <a:gd name="connsiteY124" fmla="*/ 715613 h 1684262"/>
              <a:gd name="connsiteX125" fmla="*/ 817635 w 1206769"/>
              <a:gd name="connsiteY125" fmla="*/ 708913 h 1684262"/>
              <a:gd name="connsiteX126" fmla="*/ 721084 w 1206769"/>
              <a:gd name="connsiteY126" fmla="*/ 657225 h 1684262"/>
              <a:gd name="connsiteX127" fmla="*/ 855767 w 1206769"/>
              <a:gd name="connsiteY127" fmla="*/ 715613 h 1684262"/>
              <a:gd name="connsiteX128" fmla="*/ 856244 w 1206769"/>
              <a:gd name="connsiteY128" fmla="*/ 715613 h 1684262"/>
              <a:gd name="connsiteX129" fmla="*/ 663458 w 1206769"/>
              <a:gd name="connsiteY129" fmla="*/ 722662 h 1684262"/>
              <a:gd name="connsiteX130" fmla="*/ 644408 w 1206769"/>
              <a:gd name="connsiteY130" fmla="*/ 807149 h 1684262"/>
              <a:gd name="connsiteX131" fmla="*/ 662981 w 1206769"/>
              <a:gd name="connsiteY131" fmla="*/ 723138 h 1684262"/>
              <a:gd name="connsiteX132" fmla="*/ 663458 w 1206769"/>
              <a:gd name="connsiteY132" fmla="*/ 722662 h 1684262"/>
              <a:gd name="connsiteX133" fmla="*/ 628882 w 1206769"/>
              <a:gd name="connsiteY133" fmla="*/ 753332 h 1684262"/>
              <a:gd name="connsiteX134" fmla="*/ 655742 w 1206769"/>
              <a:gd name="connsiteY134" fmla="*/ 726472 h 1684262"/>
              <a:gd name="connsiteX135" fmla="*/ 628406 w 1206769"/>
              <a:gd name="connsiteY135" fmla="*/ 753332 h 1684262"/>
              <a:gd name="connsiteX136" fmla="*/ 628882 w 1206769"/>
              <a:gd name="connsiteY136" fmla="*/ 753332 h 1684262"/>
              <a:gd name="connsiteX137" fmla="*/ 771090 w 1206769"/>
              <a:gd name="connsiteY137" fmla="*/ 757237 h 1684262"/>
              <a:gd name="connsiteX138" fmla="*/ 690318 w 1206769"/>
              <a:gd name="connsiteY138" fmla="*/ 822579 h 1684262"/>
              <a:gd name="connsiteX139" fmla="*/ 770614 w 1206769"/>
              <a:gd name="connsiteY139" fmla="*/ 757237 h 1684262"/>
              <a:gd name="connsiteX140" fmla="*/ 771090 w 1206769"/>
              <a:gd name="connsiteY140" fmla="*/ 757237 h 1684262"/>
              <a:gd name="connsiteX141" fmla="*/ 759565 w 1206769"/>
              <a:gd name="connsiteY141" fmla="*/ 538162 h 1684262"/>
              <a:gd name="connsiteX142" fmla="*/ 851767 w 1206769"/>
              <a:gd name="connsiteY142" fmla="*/ 480536 h 1684262"/>
              <a:gd name="connsiteX143" fmla="*/ 759089 w 1206769"/>
              <a:gd name="connsiteY143" fmla="*/ 538067 h 1684262"/>
              <a:gd name="connsiteX144" fmla="*/ 759565 w 1206769"/>
              <a:gd name="connsiteY144" fmla="*/ 538162 h 1684262"/>
              <a:gd name="connsiteX145" fmla="*/ 877961 w 1206769"/>
              <a:gd name="connsiteY145" fmla="*/ 342138 h 1684262"/>
              <a:gd name="connsiteX146" fmla="*/ 812619 w 1206769"/>
              <a:gd name="connsiteY146" fmla="*/ 442055 h 1684262"/>
              <a:gd name="connsiteX147" fmla="*/ 877961 w 1206769"/>
              <a:gd name="connsiteY147" fmla="*/ 342138 h 1684262"/>
              <a:gd name="connsiteX148" fmla="*/ 681841 w 1206769"/>
              <a:gd name="connsiteY148" fmla="*/ 323088 h 1684262"/>
              <a:gd name="connsiteX149" fmla="*/ 758803 w 1206769"/>
              <a:gd name="connsiteY149" fmla="*/ 430816 h 1684262"/>
              <a:gd name="connsiteX150" fmla="*/ 643455 w 1206769"/>
              <a:gd name="connsiteY150" fmla="*/ 396145 h 1684262"/>
              <a:gd name="connsiteX151" fmla="*/ 639550 w 1206769"/>
              <a:gd name="connsiteY151" fmla="*/ 438436 h 1684262"/>
              <a:gd name="connsiteX152" fmla="*/ 682127 w 1206769"/>
              <a:gd name="connsiteY152" fmla="*/ 323088 h 1684262"/>
              <a:gd name="connsiteX153" fmla="*/ 681841 w 1206769"/>
              <a:gd name="connsiteY153" fmla="*/ 323088 h 1684262"/>
              <a:gd name="connsiteX154" fmla="*/ 351323 w 1206769"/>
              <a:gd name="connsiteY154" fmla="*/ 219361 h 1684262"/>
              <a:gd name="connsiteX155" fmla="*/ 383994 w 1206769"/>
              <a:gd name="connsiteY155" fmla="*/ 183070 h 1684262"/>
              <a:gd name="connsiteX156" fmla="*/ 403711 w 1206769"/>
              <a:gd name="connsiteY156" fmla="*/ 175069 h 1684262"/>
              <a:gd name="connsiteX157" fmla="*/ 411331 w 1206769"/>
              <a:gd name="connsiteY157" fmla="*/ 176117 h 1684262"/>
              <a:gd name="connsiteX158" fmla="*/ 569351 w 1206769"/>
              <a:gd name="connsiteY158" fmla="*/ 242792 h 1684262"/>
              <a:gd name="connsiteX159" fmla="*/ 569922 w 1206769"/>
              <a:gd name="connsiteY159" fmla="*/ 242792 h 1684262"/>
              <a:gd name="connsiteX160" fmla="*/ 558873 w 1206769"/>
              <a:gd name="connsiteY160" fmla="*/ 299942 h 1684262"/>
              <a:gd name="connsiteX161" fmla="*/ 351609 w 1206769"/>
              <a:gd name="connsiteY161" fmla="*/ 219075 h 1684262"/>
              <a:gd name="connsiteX162" fmla="*/ 351323 w 1206769"/>
              <a:gd name="connsiteY162" fmla="*/ 219361 h 1684262"/>
              <a:gd name="connsiteX163" fmla="*/ 470767 w 1206769"/>
              <a:gd name="connsiteY163" fmla="*/ 361188 h 1684262"/>
              <a:gd name="connsiteX164" fmla="*/ 566874 w 1206769"/>
              <a:gd name="connsiteY164" fmla="*/ 503396 h 1684262"/>
              <a:gd name="connsiteX165" fmla="*/ 470767 w 1206769"/>
              <a:gd name="connsiteY165" fmla="*/ 361188 h 1684262"/>
              <a:gd name="connsiteX166" fmla="*/ 632216 w 1206769"/>
              <a:gd name="connsiteY166" fmla="*/ 453485 h 1684262"/>
              <a:gd name="connsiteX167" fmla="*/ 699367 w 1206769"/>
              <a:gd name="connsiteY167" fmla="*/ 515112 h 1684262"/>
              <a:gd name="connsiteX168" fmla="*/ 759089 w 1206769"/>
              <a:gd name="connsiteY168" fmla="*/ 438055 h 1684262"/>
              <a:gd name="connsiteX169" fmla="*/ 678317 w 1206769"/>
              <a:gd name="connsiteY169" fmla="*/ 611029 h 1684262"/>
              <a:gd name="connsiteX170" fmla="*/ 640217 w 1206769"/>
              <a:gd name="connsiteY170" fmla="*/ 587978 h 1684262"/>
              <a:gd name="connsiteX171" fmla="*/ 632216 w 1206769"/>
              <a:gd name="connsiteY171" fmla="*/ 453581 h 1684262"/>
              <a:gd name="connsiteX172" fmla="*/ 632216 w 1206769"/>
              <a:gd name="connsiteY172" fmla="*/ 453485 h 1684262"/>
              <a:gd name="connsiteX173" fmla="*/ 686032 w 1206769"/>
              <a:gd name="connsiteY173" fmla="*/ 837819 h 1684262"/>
              <a:gd name="connsiteX174" fmla="*/ 628310 w 1206769"/>
              <a:gd name="connsiteY174" fmla="*/ 930116 h 1684262"/>
              <a:gd name="connsiteX175" fmla="*/ 686032 w 1206769"/>
              <a:gd name="connsiteY175" fmla="*/ 837914 h 1684262"/>
              <a:gd name="connsiteX176" fmla="*/ 686032 w 1206769"/>
              <a:gd name="connsiteY176" fmla="*/ 837819 h 1684262"/>
              <a:gd name="connsiteX177" fmla="*/ 743658 w 1206769"/>
              <a:gd name="connsiteY177" fmla="*/ 1291400 h 1684262"/>
              <a:gd name="connsiteX178" fmla="*/ 547634 w 1206769"/>
              <a:gd name="connsiteY178" fmla="*/ 1206818 h 1684262"/>
              <a:gd name="connsiteX179" fmla="*/ 573446 w 1206769"/>
              <a:gd name="connsiteY179" fmla="*/ 1222439 h 1684262"/>
              <a:gd name="connsiteX180" fmla="*/ 603450 w 1206769"/>
              <a:gd name="connsiteY180" fmla="*/ 1227487 h 1684262"/>
              <a:gd name="connsiteX181" fmla="*/ 743658 w 1206769"/>
              <a:gd name="connsiteY181" fmla="*/ 1291495 h 1684262"/>
              <a:gd name="connsiteX182" fmla="*/ 743658 w 1206769"/>
              <a:gd name="connsiteY182" fmla="*/ 1291400 h 1684262"/>
              <a:gd name="connsiteX183" fmla="*/ 578399 w 1206769"/>
              <a:gd name="connsiteY183" fmla="*/ 945452 h 1684262"/>
              <a:gd name="connsiteX184" fmla="*/ 689842 w 1206769"/>
              <a:gd name="connsiteY184" fmla="*/ 1122236 h 1684262"/>
              <a:gd name="connsiteX185" fmla="*/ 578399 w 1206769"/>
              <a:gd name="connsiteY185" fmla="*/ 945547 h 1684262"/>
              <a:gd name="connsiteX186" fmla="*/ 578399 w 1206769"/>
              <a:gd name="connsiteY186" fmla="*/ 945452 h 1684262"/>
              <a:gd name="connsiteX187" fmla="*/ 351609 w 1206769"/>
              <a:gd name="connsiteY187" fmla="*/ 1045464 h 1684262"/>
              <a:gd name="connsiteX188" fmla="*/ 382375 w 1206769"/>
              <a:gd name="connsiteY188" fmla="*/ 887825 h 1684262"/>
              <a:gd name="connsiteX189" fmla="*/ 351609 w 1206769"/>
              <a:gd name="connsiteY189" fmla="*/ 1045559 h 1684262"/>
              <a:gd name="connsiteX190" fmla="*/ 351609 w 1206769"/>
              <a:gd name="connsiteY190" fmla="*/ 1045464 h 1684262"/>
              <a:gd name="connsiteX191" fmla="*/ 420761 w 1206769"/>
              <a:gd name="connsiteY191" fmla="*/ 1018413 h 1684262"/>
              <a:gd name="connsiteX192" fmla="*/ 605260 w 1206769"/>
              <a:gd name="connsiteY192" fmla="*/ 1180338 h 1684262"/>
              <a:gd name="connsiteX193" fmla="*/ 420761 w 1206769"/>
              <a:gd name="connsiteY193" fmla="*/ 1018413 h 1684262"/>
              <a:gd name="connsiteX194" fmla="*/ 366944 w 1206769"/>
              <a:gd name="connsiteY194" fmla="*/ 1414272 h 1684262"/>
              <a:gd name="connsiteX195" fmla="*/ 597640 w 1206769"/>
              <a:gd name="connsiteY195" fmla="*/ 1460468 h 1684262"/>
              <a:gd name="connsiteX196" fmla="*/ 366944 w 1206769"/>
              <a:gd name="connsiteY196" fmla="*/ 1414463 h 1684262"/>
              <a:gd name="connsiteX197" fmla="*/ 366944 w 1206769"/>
              <a:gd name="connsiteY197" fmla="*/ 1414272 h 1684262"/>
              <a:gd name="connsiteX198" fmla="*/ 536108 w 1206769"/>
              <a:gd name="connsiteY198" fmla="*/ 1644968 h 1684262"/>
              <a:gd name="connsiteX199" fmla="*/ 498008 w 1206769"/>
              <a:gd name="connsiteY199" fmla="*/ 1625918 h 1684262"/>
              <a:gd name="connsiteX200" fmla="*/ 471148 w 1206769"/>
              <a:gd name="connsiteY200" fmla="*/ 1618202 h 1684262"/>
              <a:gd name="connsiteX201" fmla="*/ 471148 w 1206769"/>
              <a:gd name="connsiteY201" fmla="*/ 1664399 h 1684262"/>
              <a:gd name="connsiteX202" fmla="*/ 401901 w 1206769"/>
              <a:gd name="connsiteY202" fmla="*/ 1579817 h 1684262"/>
              <a:gd name="connsiteX203" fmla="*/ 536108 w 1206769"/>
              <a:gd name="connsiteY203" fmla="*/ 1645158 h 1684262"/>
              <a:gd name="connsiteX204" fmla="*/ 536108 w 1206769"/>
              <a:gd name="connsiteY204" fmla="*/ 1644968 h 1684262"/>
              <a:gd name="connsiteX205" fmla="*/ 616785 w 1206769"/>
              <a:gd name="connsiteY205" fmla="*/ 1564196 h 1684262"/>
              <a:gd name="connsiteX206" fmla="*/ 555349 w 1206769"/>
              <a:gd name="connsiteY206" fmla="*/ 1541145 h 1684262"/>
              <a:gd name="connsiteX207" fmla="*/ 638597 w 1206769"/>
              <a:gd name="connsiteY207" fmla="*/ 1493520 h 1684262"/>
              <a:gd name="connsiteX208" fmla="*/ 739848 w 1206769"/>
              <a:gd name="connsiteY208" fmla="*/ 1525715 h 1684262"/>
              <a:gd name="connsiteX209" fmla="*/ 616785 w 1206769"/>
              <a:gd name="connsiteY209" fmla="*/ 1564386 h 1684262"/>
              <a:gd name="connsiteX210" fmla="*/ 616785 w 1206769"/>
              <a:gd name="connsiteY210" fmla="*/ 1564196 h 1684262"/>
              <a:gd name="connsiteX211" fmla="*/ 752231 w 1206769"/>
              <a:gd name="connsiteY211" fmla="*/ 1664779 h 1684262"/>
              <a:gd name="connsiteX212" fmla="*/ 739658 w 1206769"/>
              <a:gd name="connsiteY212" fmla="*/ 1664779 h 1684262"/>
              <a:gd name="connsiteX213" fmla="*/ 731180 w 1206769"/>
              <a:gd name="connsiteY213" fmla="*/ 1664779 h 1684262"/>
              <a:gd name="connsiteX214" fmla="*/ 727561 w 1206769"/>
              <a:gd name="connsiteY214" fmla="*/ 1664779 h 1684262"/>
              <a:gd name="connsiteX215" fmla="*/ 713750 w 1206769"/>
              <a:gd name="connsiteY215" fmla="*/ 1666780 h 1684262"/>
              <a:gd name="connsiteX216" fmla="*/ 704225 w 1206769"/>
              <a:gd name="connsiteY216" fmla="*/ 1665256 h 1684262"/>
              <a:gd name="connsiteX217" fmla="*/ 705558 w 1206769"/>
              <a:gd name="connsiteY217" fmla="*/ 1667733 h 1684262"/>
              <a:gd name="connsiteX218" fmla="*/ 790045 w 1206769"/>
              <a:gd name="connsiteY218" fmla="*/ 1610106 h 1684262"/>
              <a:gd name="connsiteX219" fmla="*/ 752231 w 1206769"/>
              <a:gd name="connsiteY219" fmla="*/ 1664970 h 1684262"/>
              <a:gd name="connsiteX220" fmla="*/ 752231 w 1206769"/>
              <a:gd name="connsiteY220" fmla="*/ 1664779 h 1684262"/>
              <a:gd name="connsiteX221" fmla="*/ 857863 w 1206769"/>
              <a:gd name="connsiteY221" fmla="*/ 1591056 h 1684262"/>
              <a:gd name="connsiteX222" fmla="*/ 838813 w 1206769"/>
              <a:gd name="connsiteY222" fmla="*/ 1568958 h 1684262"/>
              <a:gd name="connsiteX223" fmla="*/ 836146 w 1206769"/>
              <a:gd name="connsiteY223" fmla="*/ 1564291 h 1684262"/>
              <a:gd name="connsiteX224" fmla="*/ 955179 w 1206769"/>
              <a:gd name="connsiteY224" fmla="*/ 1500720 h 1684262"/>
              <a:gd name="connsiteX225" fmla="*/ 1066493 w 1206769"/>
              <a:gd name="connsiteY225" fmla="*/ 1492065 h 1684262"/>
              <a:gd name="connsiteX226" fmla="*/ 857863 w 1206769"/>
              <a:gd name="connsiteY226" fmla="*/ 1591247 h 1684262"/>
              <a:gd name="connsiteX227" fmla="*/ 857863 w 1206769"/>
              <a:gd name="connsiteY227" fmla="*/ 1591056 h 1684262"/>
              <a:gd name="connsiteX228" fmla="*/ 1054979 w 1206769"/>
              <a:gd name="connsiteY228" fmla="*/ 1445037 h 1684262"/>
              <a:gd name="connsiteX229" fmla="*/ 916632 w 1206769"/>
              <a:gd name="connsiteY229" fmla="*/ 1468184 h 1684262"/>
              <a:gd name="connsiteX230" fmla="*/ 1028170 w 1206769"/>
              <a:gd name="connsiteY230" fmla="*/ 1445228 h 1684262"/>
              <a:gd name="connsiteX231" fmla="*/ 1054979 w 1206769"/>
              <a:gd name="connsiteY231" fmla="*/ 1445037 h 1684262"/>
              <a:gd name="connsiteX232" fmla="*/ 862816 w 1206769"/>
              <a:gd name="connsiteY232" fmla="*/ 1410462 h 1684262"/>
              <a:gd name="connsiteX233" fmla="*/ 647551 w 1206769"/>
              <a:gd name="connsiteY233" fmla="*/ 1448562 h 1684262"/>
              <a:gd name="connsiteX234" fmla="*/ 862816 w 1206769"/>
              <a:gd name="connsiteY234" fmla="*/ 1410653 h 1684262"/>
              <a:gd name="connsiteX235" fmla="*/ 862816 w 1206769"/>
              <a:gd name="connsiteY235" fmla="*/ 1410462 h 1684262"/>
              <a:gd name="connsiteX236" fmla="*/ 689842 w 1206769"/>
              <a:gd name="connsiteY236" fmla="*/ 1391412 h 1684262"/>
              <a:gd name="connsiteX237" fmla="*/ 924347 w 1206769"/>
              <a:gd name="connsiteY237" fmla="*/ 1306830 h 1684262"/>
              <a:gd name="connsiteX238" fmla="*/ 689842 w 1206769"/>
              <a:gd name="connsiteY238" fmla="*/ 1391412 h 1684262"/>
              <a:gd name="connsiteX239" fmla="*/ 1162663 w 1206769"/>
              <a:gd name="connsiteY239" fmla="*/ 1057085 h 1684262"/>
              <a:gd name="connsiteX240" fmla="*/ 1148756 w 1206769"/>
              <a:gd name="connsiteY240" fmla="*/ 1134428 h 1684262"/>
              <a:gd name="connsiteX241" fmla="*/ 1066841 w 1206769"/>
              <a:gd name="connsiteY241" fmla="*/ 1139762 h 1684262"/>
              <a:gd name="connsiteX242" fmla="*/ 1035790 w 1206769"/>
              <a:gd name="connsiteY242" fmla="*/ 1087755 h 1684262"/>
              <a:gd name="connsiteX243" fmla="*/ 1162663 w 1206769"/>
              <a:gd name="connsiteY243" fmla="*/ 1057085 h 1684262"/>
              <a:gd name="connsiteX244" fmla="*/ 987913 w 1206769"/>
              <a:gd name="connsiteY244" fmla="*/ 1181170 h 1684262"/>
              <a:gd name="connsiteX245" fmla="*/ 958923 w 1206769"/>
              <a:gd name="connsiteY245" fmla="*/ 1264444 h 1684262"/>
              <a:gd name="connsiteX246" fmla="*/ 905107 w 1206769"/>
              <a:gd name="connsiteY246" fmla="*/ 1118330 h 1684262"/>
              <a:gd name="connsiteX247" fmla="*/ 987913 w 1206769"/>
              <a:gd name="connsiteY247"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75123 w 1206769"/>
              <a:gd name="connsiteY75" fmla="*/ 1516571 h 1684262"/>
              <a:gd name="connsiteX76" fmla="*/ 255883 w 1206769"/>
              <a:gd name="connsiteY76" fmla="*/ 1502664 h 1684262"/>
              <a:gd name="connsiteX77" fmla="*/ 255883 w 1206769"/>
              <a:gd name="connsiteY77" fmla="*/ 1502664 h 1684262"/>
              <a:gd name="connsiteX78" fmla="*/ 239976 w 1206769"/>
              <a:gd name="connsiteY78" fmla="*/ 1484281 h 1684262"/>
              <a:gd name="connsiteX79" fmla="*/ 203495 w 1206769"/>
              <a:gd name="connsiteY79" fmla="*/ 1484281 h 1684262"/>
              <a:gd name="connsiteX80" fmla="*/ 187303 w 1206769"/>
              <a:gd name="connsiteY80" fmla="*/ 1499140 h 1684262"/>
              <a:gd name="connsiteX81" fmla="*/ 490674 w 1206769"/>
              <a:gd name="connsiteY81" fmla="*/ 1673352 h 1684262"/>
              <a:gd name="connsiteX82" fmla="*/ 757374 w 1206769"/>
              <a:gd name="connsiteY82" fmla="*/ 1682401 h 1684262"/>
              <a:gd name="connsiteX83" fmla="*/ 988070 w 1206769"/>
              <a:gd name="connsiteY83" fmla="*/ 1594485 h 1684262"/>
              <a:gd name="connsiteX84" fmla="*/ 1152566 w 1206769"/>
              <a:gd name="connsiteY84" fmla="*/ 1394460 h 1684262"/>
              <a:gd name="connsiteX85" fmla="*/ 918822 w 1206769"/>
              <a:gd name="connsiteY85" fmla="*/ 1363507 h 1684262"/>
              <a:gd name="connsiteX86" fmla="*/ 802904 w 1206769"/>
              <a:gd name="connsiteY86" fmla="*/ 1350454 h 1684262"/>
              <a:gd name="connsiteX87" fmla="*/ 841956 w 1206769"/>
              <a:gd name="connsiteY87" fmla="*/ 1326547 h 1684262"/>
              <a:gd name="connsiteX88" fmla="*/ 1018286 w 1206769"/>
              <a:gd name="connsiteY88" fmla="*/ 1315425 h 1684262"/>
              <a:gd name="connsiteX89" fmla="*/ 980354 w 1206769"/>
              <a:gd name="connsiteY89" fmla="*/ 1268921 h 1684262"/>
              <a:gd name="connsiteX90" fmla="*/ 1091488 w 1206769"/>
              <a:gd name="connsiteY90" fmla="*/ 1221043 h 1684262"/>
              <a:gd name="connsiteX91" fmla="*/ 911203 w 1206769"/>
              <a:gd name="connsiteY91" fmla="*/ 1022890 h 1684262"/>
              <a:gd name="connsiteX92" fmla="*/ 1193429 w 1206769"/>
              <a:gd name="connsiteY92" fmla="*/ 899446 h 1684262"/>
              <a:gd name="connsiteX93" fmla="*/ 759089 w 1206769"/>
              <a:gd name="connsiteY93" fmla="*/ 61246 h 1684262"/>
              <a:gd name="connsiteX94" fmla="*/ 720989 w 1206769"/>
              <a:gd name="connsiteY94" fmla="*/ 145828 h 1684262"/>
              <a:gd name="connsiteX95" fmla="*/ 759089 w 1206769"/>
              <a:gd name="connsiteY95" fmla="*/ 61436 h 1684262"/>
              <a:gd name="connsiteX96" fmla="*/ 759089 w 1206769"/>
              <a:gd name="connsiteY96" fmla="*/ 61246 h 1684262"/>
              <a:gd name="connsiteX97" fmla="*/ 363611 w 1206769"/>
              <a:gd name="connsiteY97" fmla="*/ 545783 h 1684262"/>
              <a:gd name="connsiteX98" fmla="*/ 348275 w 1206769"/>
              <a:gd name="connsiteY98" fmla="*/ 553498 h 1684262"/>
              <a:gd name="connsiteX99" fmla="*/ 363611 w 1206769"/>
              <a:gd name="connsiteY99" fmla="*/ 545783 h 1684262"/>
              <a:gd name="connsiteX100" fmla="*/ 232451 w 1206769"/>
              <a:gd name="connsiteY100" fmla="*/ 523113 h 1684262"/>
              <a:gd name="connsiteX101" fmla="*/ 254694 w 1206769"/>
              <a:gd name="connsiteY101" fmla="*/ 664096 h 1684262"/>
              <a:gd name="connsiteX102" fmla="*/ 232451 w 1206769"/>
              <a:gd name="connsiteY102" fmla="*/ 523113 h 1684262"/>
              <a:gd name="connsiteX103" fmla="*/ 340084 w 1206769"/>
              <a:gd name="connsiteY103" fmla="*/ 692277 h 1684262"/>
              <a:gd name="connsiteX104" fmla="*/ 470767 w 1206769"/>
              <a:gd name="connsiteY104" fmla="*/ 684562 h 1684262"/>
              <a:gd name="connsiteX105" fmla="*/ 340084 w 1206769"/>
              <a:gd name="connsiteY105" fmla="*/ 691896 h 1684262"/>
              <a:gd name="connsiteX106" fmla="*/ 340084 w 1206769"/>
              <a:gd name="connsiteY106" fmla="*/ 692277 h 1684262"/>
              <a:gd name="connsiteX107" fmla="*/ 382375 w 1206769"/>
              <a:gd name="connsiteY107" fmla="*/ 615410 h 1684262"/>
              <a:gd name="connsiteX108" fmla="*/ 516868 w 1206769"/>
              <a:gd name="connsiteY108" fmla="*/ 688372 h 1684262"/>
              <a:gd name="connsiteX109" fmla="*/ 382661 w 1206769"/>
              <a:gd name="connsiteY109" fmla="*/ 615029 h 1684262"/>
              <a:gd name="connsiteX110" fmla="*/ 382375 w 1206769"/>
              <a:gd name="connsiteY110" fmla="*/ 615410 h 1684262"/>
              <a:gd name="connsiteX111" fmla="*/ 201400 w 1206769"/>
              <a:gd name="connsiteY111" fmla="*/ 907542 h 1684262"/>
              <a:gd name="connsiteX112" fmla="*/ 163300 w 1206769"/>
              <a:gd name="connsiteY112" fmla="*/ 838295 h 1684262"/>
              <a:gd name="connsiteX113" fmla="*/ 201686 w 1206769"/>
              <a:gd name="connsiteY113" fmla="*/ 907161 h 1684262"/>
              <a:gd name="connsiteX114" fmla="*/ 201400 w 1206769"/>
              <a:gd name="connsiteY114" fmla="*/ 907542 h 1684262"/>
              <a:gd name="connsiteX115" fmla="*/ 97811 w 1206769"/>
              <a:gd name="connsiteY115" fmla="*/ 1285557 h 1684262"/>
              <a:gd name="connsiteX116" fmla="*/ 123279 w 1206769"/>
              <a:gd name="connsiteY116" fmla="*/ 1264178 h 1684262"/>
              <a:gd name="connsiteX117" fmla="*/ 231975 w 1206769"/>
              <a:gd name="connsiteY117" fmla="*/ 1341501 h 1684262"/>
              <a:gd name="connsiteX118" fmla="*/ 97811 w 1206769"/>
              <a:gd name="connsiteY118" fmla="*/ 1285557 h 1684262"/>
              <a:gd name="connsiteX119" fmla="*/ 232928 w 1206769"/>
              <a:gd name="connsiteY119" fmla="*/ 1376077 h 1684262"/>
              <a:gd name="connsiteX120" fmla="*/ 279029 w 1206769"/>
              <a:gd name="connsiteY120" fmla="*/ 1379887 h 1684262"/>
              <a:gd name="connsiteX121" fmla="*/ 232451 w 1206769"/>
              <a:gd name="connsiteY121" fmla="*/ 1376077 h 1684262"/>
              <a:gd name="connsiteX122" fmla="*/ 232928 w 1206769"/>
              <a:gd name="connsiteY122" fmla="*/ 1376077 h 1684262"/>
              <a:gd name="connsiteX123" fmla="*/ 856244 w 1206769"/>
              <a:gd name="connsiteY123" fmla="*/ 715613 h 1684262"/>
              <a:gd name="connsiteX124" fmla="*/ 817635 w 1206769"/>
              <a:gd name="connsiteY124" fmla="*/ 708913 h 1684262"/>
              <a:gd name="connsiteX125" fmla="*/ 721084 w 1206769"/>
              <a:gd name="connsiteY125" fmla="*/ 657225 h 1684262"/>
              <a:gd name="connsiteX126" fmla="*/ 855767 w 1206769"/>
              <a:gd name="connsiteY126" fmla="*/ 715613 h 1684262"/>
              <a:gd name="connsiteX127" fmla="*/ 856244 w 1206769"/>
              <a:gd name="connsiteY127" fmla="*/ 715613 h 1684262"/>
              <a:gd name="connsiteX128" fmla="*/ 663458 w 1206769"/>
              <a:gd name="connsiteY128" fmla="*/ 722662 h 1684262"/>
              <a:gd name="connsiteX129" fmla="*/ 644408 w 1206769"/>
              <a:gd name="connsiteY129" fmla="*/ 807149 h 1684262"/>
              <a:gd name="connsiteX130" fmla="*/ 662981 w 1206769"/>
              <a:gd name="connsiteY130" fmla="*/ 723138 h 1684262"/>
              <a:gd name="connsiteX131" fmla="*/ 663458 w 1206769"/>
              <a:gd name="connsiteY131" fmla="*/ 722662 h 1684262"/>
              <a:gd name="connsiteX132" fmla="*/ 628882 w 1206769"/>
              <a:gd name="connsiteY132" fmla="*/ 753332 h 1684262"/>
              <a:gd name="connsiteX133" fmla="*/ 655742 w 1206769"/>
              <a:gd name="connsiteY133" fmla="*/ 726472 h 1684262"/>
              <a:gd name="connsiteX134" fmla="*/ 628406 w 1206769"/>
              <a:gd name="connsiteY134" fmla="*/ 753332 h 1684262"/>
              <a:gd name="connsiteX135" fmla="*/ 628882 w 1206769"/>
              <a:gd name="connsiteY135" fmla="*/ 753332 h 1684262"/>
              <a:gd name="connsiteX136" fmla="*/ 771090 w 1206769"/>
              <a:gd name="connsiteY136" fmla="*/ 757237 h 1684262"/>
              <a:gd name="connsiteX137" fmla="*/ 690318 w 1206769"/>
              <a:gd name="connsiteY137" fmla="*/ 822579 h 1684262"/>
              <a:gd name="connsiteX138" fmla="*/ 770614 w 1206769"/>
              <a:gd name="connsiteY138" fmla="*/ 757237 h 1684262"/>
              <a:gd name="connsiteX139" fmla="*/ 771090 w 1206769"/>
              <a:gd name="connsiteY139" fmla="*/ 757237 h 1684262"/>
              <a:gd name="connsiteX140" fmla="*/ 759565 w 1206769"/>
              <a:gd name="connsiteY140" fmla="*/ 538162 h 1684262"/>
              <a:gd name="connsiteX141" fmla="*/ 851767 w 1206769"/>
              <a:gd name="connsiteY141" fmla="*/ 480536 h 1684262"/>
              <a:gd name="connsiteX142" fmla="*/ 759089 w 1206769"/>
              <a:gd name="connsiteY142" fmla="*/ 538067 h 1684262"/>
              <a:gd name="connsiteX143" fmla="*/ 759565 w 1206769"/>
              <a:gd name="connsiteY143" fmla="*/ 538162 h 1684262"/>
              <a:gd name="connsiteX144" fmla="*/ 877961 w 1206769"/>
              <a:gd name="connsiteY144" fmla="*/ 342138 h 1684262"/>
              <a:gd name="connsiteX145" fmla="*/ 812619 w 1206769"/>
              <a:gd name="connsiteY145" fmla="*/ 442055 h 1684262"/>
              <a:gd name="connsiteX146" fmla="*/ 877961 w 1206769"/>
              <a:gd name="connsiteY146" fmla="*/ 342138 h 1684262"/>
              <a:gd name="connsiteX147" fmla="*/ 681841 w 1206769"/>
              <a:gd name="connsiteY147" fmla="*/ 323088 h 1684262"/>
              <a:gd name="connsiteX148" fmla="*/ 758803 w 1206769"/>
              <a:gd name="connsiteY148" fmla="*/ 430816 h 1684262"/>
              <a:gd name="connsiteX149" fmla="*/ 643455 w 1206769"/>
              <a:gd name="connsiteY149" fmla="*/ 396145 h 1684262"/>
              <a:gd name="connsiteX150" fmla="*/ 639550 w 1206769"/>
              <a:gd name="connsiteY150" fmla="*/ 438436 h 1684262"/>
              <a:gd name="connsiteX151" fmla="*/ 682127 w 1206769"/>
              <a:gd name="connsiteY151" fmla="*/ 323088 h 1684262"/>
              <a:gd name="connsiteX152" fmla="*/ 681841 w 1206769"/>
              <a:gd name="connsiteY152" fmla="*/ 323088 h 1684262"/>
              <a:gd name="connsiteX153" fmla="*/ 351323 w 1206769"/>
              <a:gd name="connsiteY153" fmla="*/ 219361 h 1684262"/>
              <a:gd name="connsiteX154" fmla="*/ 383994 w 1206769"/>
              <a:gd name="connsiteY154" fmla="*/ 183070 h 1684262"/>
              <a:gd name="connsiteX155" fmla="*/ 403711 w 1206769"/>
              <a:gd name="connsiteY155" fmla="*/ 175069 h 1684262"/>
              <a:gd name="connsiteX156" fmla="*/ 411331 w 1206769"/>
              <a:gd name="connsiteY156" fmla="*/ 176117 h 1684262"/>
              <a:gd name="connsiteX157" fmla="*/ 569351 w 1206769"/>
              <a:gd name="connsiteY157" fmla="*/ 242792 h 1684262"/>
              <a:gd name="connsiteX158" fmla="*/ 569922 w 1206769"/>
              <a:gd name="connsiteY158" fmla="*/ 242792 h 1684262"/>
              <a:gd name="connsiteX159" fmla="*/ 558873 w 1206769"/>
              <a:gd name="connsiteY159" fmla="*/ 299942 h 1684262"/>
              <a:gd name="connsiteX160" fmla="*/ 351609 w 1206769"/>
              <a:gd name="connsiteY160" fmla="*/ 219075 h 1684262"/>
              <a:gd name="connsiteX161" fmla="*/ 351323 w 1206769"/>
              <a:gd name="connsiteY161" fmla="*/ 219361 h 1684262"/>
              <a:gd name="connsiteX162" fmla="*/ 470767 w 1206769"/>
              <a:gd name="connsiteY162" fmla="*/ 361188 h 1684262"/>
              <a:gd name="connsiteX163" fmla="*/ 566874 w 1206769"/>
              <a:gd name="connsiteY163" fmla="*/ 503396 h 1684262"/>
              <a:gd name="connsiteX164" fmla="*/ 470767 w 1206769"/>
              <a:gd name="connsiteY164" fmla="*/ 361188 h 1684262"/>
              <a:gd name="connsiteX165" fmla="*/ 632216 w 1206769"/>
              <a:gd name="connsiteY165" fmla="*/ 453485 h 1684262"/>
              <a:gd name="connsiteX166" fmla="*/ 699367 w 1206769"/>
              <a:gd name="connsiteY166" fmla="*/ 515112 h 1684262"/>
              <a:gd name="connsiteX167" fmla="*/ 759089 w 1206769"/>
              <a:gd name="connsiteY167" fmla="*/ 438055 h 1684262"/>
              <a:gd name="connsiteX168" fmla="*/ 678317 w 1206769"/>
              <a:gd name="connsiteY168" fmla="*/ 611029 h 1684262"/>
              <a:gd name="connsiteX169" fmla="*/ 640217 w 1206769"/>
              <a:gd name="connsiteY169" fmla="*/ 587978 h 1684262"/>
              <a:gd name="connsiteX170" fmla="*/ 632216 w 1206769"/>
              <a:gd name="connsiteY170" fmla="*/ 453581 h 1684262"/>
              <a:gd name="connsiteX171" fmla="*/ 632216 w 1206769"/>
              <a:gd name="connsiteY171" fmla="*/ 453485 h 1684262"/>
              <a:gd name="connsiteX172" fmla="*/ 686032 w 1206769"/>
              <a:gd name="connsiteY172" fmla="*/ 837819 h 1684262"/>
              <a:gd name="connsiteX173" fmla="*/ 628310 w 1206769"/>
              <a:gd name="connsiteY173" fmla="*/ 930116 h 1684262"/>
              <a:gd name="connsiteX174" fmla="*/ 686032 w 1206769"/>
              <a:gd name="connsiteY174" fmla="*/ 837914 h 1684262"/>
              <a:gd name="connsiteX175" fmla="*/ 686032 w 1206769"/>
              <a:gd name="connsiteY175" fmla="*/ 837819 h 1684262"/>
              <a:gd name="connsiteX176" fmla="*/ 743658 w 1206769"/>
              <a:gd name="connsiteY176" fmla="*/ 1291400 h 1684262"/>
              <a:gd name="connsiteX177" fmla="*/ 547634 w 1206769"/>
              <a:gd name="connsiteY177" fmla="*/ 1206818 h 1684262"/>
              <a:gd name="connsiteX178" fmla="*/ 573446 w 1206769"/>
              <a:gd name="connsiteY178" fmla="*/ 1222439 h 1684262"/>
              <a:gd name="connsiteX179" fmla="*/ 603450 w 1206769"/>
              <a:gd name="connsiteY179" fmla="*/ 1227487 h 1684262"/>
              <a:gd name="connsiteX180" fmla="*/ 743658 w 1206769"/>
              <a:gd name="connsiteY180" fmla="*/ 1291495 h 1684262"/>
              <a:gd name="connsiteX181" fmla="*/ 743658 w 1206769"/>
              <a:gd name="connsiteY181" fmla="*/ 1291400 h 1684262"/>
              <a:gd name="connsiteX182" fmla="*/ 578399 w 1206769"/>
              <a:gd name="connsiteY182" fmla="*/ 945452 h 1684262"/>
              <a:gd name="connsiteX183" fmla="*/ 689842 w 1206769"/>
              <a:gd name="connsiteY183" fmla="*/ 1122236 h 1684262"/>
              <a:gd name="connsiteX184" fmla="*/ 578399 w 1206769"/>
              <a:gd name="connsiteY184" fmla="*/ 945547 h 1684262"/>
              <a:gd name="connsiteX185" fmla="*/ 578399 w 1206769"/>
              <a:gd name="connsiteY185" fmla="*/ 945452 h 1684262"/>
              <a:gd name="connsiteX186" fmla="*/ 351609 w 1206769"/>
              <a:gd name="connsiteY186" fmla="*/ 1045464 h 1684262"/>
              <a:gd name="connsiteX187" fmla="*/ 382375 w 1206769"/>
              <a:gd name="connsiteY187" fmla="*/ 887825 h 1684262"/>
              <a:gd name="connsiteX188" fmla="*/ 351609 w 1206769"/>
              <a:gd name="connsiteY188" fmla="*/ 1045559 h 1684262"/>
              <a:gd name="connsiteX189" fmla="*/ 351609 w 1206769"/>
              <a:gd name="connsiteY189" fmla="*/ 1045464 h 1684262"/>
              <a:gd name="connsiteX190" fmla="*/ 420761 w 1206769"/>
              <a:gd name="connsiteY190" fmla="*/ 1018413 h 1684262"/>
              <a:gd name="connsiteX191" fmla="*/ 605260 w 1206769"/>
              <a:gd name="connsiteY191" fmla="*/ 1180338 h 1684262"/>
              <a:gd name="connsiteX192" fmla="*/ 420761 w 1206769"/>
              <a:gd name="connsiteY192" fmla="*/ 1018413 h 1684262"/>
              <a:gd name="connsiteX193" fmla="*/ 366944 w 1206769"/>
              <a:gd name="connsiteY193" fmla="*/ 1414272 h 1684262"/>
              <a:gd name="connsiteX194" fmla="*/ 597640 w 1206769"/>
              <a:gd name="connsiteY194" fmla="*/ 1460468 h 1684262"/>
              <a:gd name="connsiteX195" fmla="*/ 366944 w 1206769"/>
              <a:gd name="connsiteY195" fmla="*/ 1414463 h 1684262"/>
              <a:gd name="connsiteX196" fmla="*/ 366944 w 1206769"/>
              <a:gd name="connsiteY196" fmla="*/ 1414272 h 1684262"/>
              <a:gd name="connsiteX197" fmla="*/ 536108 w 1206769"/>
              <a:gd name="connsiteY197" fmla="*/ 1644968 h 1684262"/>
              <a:gd name="connsiteX198" fmla="*/ 498008 w 1206769"/>
              <a:gd name="connsiteY198" fmla="*/ 1625918 h 1684262"/>
              <a:gd name="connsiteX199" fmla="*/ 471148 w 1206769"/>
              <a:gd name="connsiteY199" fmla="*/ 1618202 h 1684262"/>
              <a:gd name="connsiteX200" fmla="*/ 471148 w 1206769"/>
              <a:gd name="connsiteY200" fmla="*/ 1664399 h 1684262"/>
              <a:gd name="connsiteX201" fmla="*/ 401901 w 1206769"/>
              <a:gd name="connsiteY201" fmla="*/ 1579817 h 1684262"/>
              <a:gd name="connsiteX202" fmla="*/ 536108 w 1206769"/>
              <a:gd name="connsiteY202" fmla="*/ 1645158 h 1684262"/>
              <a:gd name="connsiteX203" fmla="*/ 536108 w 1206769"/>
              <a:gd name="connsiteY203" fmla="*/ 1644968 h 1684262"/>
              <a:gd name="connsiteX204" fmla="*/ 616785 w 1206769"/>
              <a:gd name="connsiteY204" fmla="*/ 1564196 h 1684262"/>
              <a:gd name="connsiteX205" fmla="*/ 555349 w 1206769"/>
              <a:gd name="connsiteY205" fmla="*/ 1541145 h 1684262"/>
              <a:gd name="connsiteX206" fmla="*/ 638597 w 1206769"/>
              <a:gd name="connsiteY206" fmla="*/ 1493520 h 1684262"/>
              <a:gd name="connsiteX207" fmla="*/ 739848 w 1206769"/>
              <a:gd name="connsiteY207" fmla="*/ 1525715 h 1684262"/>
              <a:gd name="connsiteX208" fmla="*/ 616785 w 1206769"/>
              <a:gd name="connsiteY208" fmla="*/ 1564386 h 1684262"/>
              <a:gd name="connsiteX209" fmla="*/ 616785 w 1206769"/>
              <a:gd name="connsiteY209" fmla="*/ 1564196 h 1684262"/>
              <a:gd name="connsiteX210" fmla="*/ 752231 w 1206769"/>
              <a:gd name="connsiteY210" fmla="*/ 1664779 h 1684262"/>
              <a:gd name="connsiteX211" fmla="*/ 739658 w 1206769"/>
              <a:gd name="connsiteY211" fmla="*/ 1664779 h 1684262"/>
              <a:gd name="connsiteX212" fmla="*/ 731180 w 1206769"/>
              <a:gd name="connsiteY212" fmla="*/ 1664779 h 1684262"/>
              <a:gd name="connsiteX213" fmla="*/ 727561 w 1206769"/>
              <a:gd name="connsiteY213" fmla="*/ 1664779 h 1684262"/>
              <a:gd name="connsiteX214" fmla="*/ 713750 w 1206769"/>
              <a:gd name="connsiteY214" fmla="*/ 1666780 h 1684262"/>
              <a:gd name="connsiteX215" fmla="*/ 704225 w 1206769"/>
              <a:gd name="connsiteY215" fmla="*/ 1665256 h 1684262"/>
              <a:gd name="connsiteX216" fmla="*/ 705558 w 1206769"/>
              <a:gd name="connsiteY216" fmla="*/ 1667733 h 1684262"/>
              <a:gd name="connsiteX217" fmla="*/ 790045 w 1206769"/>
              <a:gd name="connsiteY217" fmla="*/ 1610106 h 1684262"/>
              <a:gd name="connsiteX218" fmla="*/ 752231 w 1206769"/>
              <a:gd name="connsiteY218" fmla="*/ 1664970 h 1684262"/>
              <a:gd name="connsiteX219" fmla="*/ 752231 w 1206769"/>
              <a:gd name="connsiteY219" fmla="*/ 1664779 h 1684262"/>
              <a:gd name="connsiteX220" fmla="*/ 857863 w 1206769"/>
              <a:gd name="connsiteY220" fmla="*/ 1591056 h 1684262"/>
              <a:gd name="connsiteX221" fmla="*/ 838813 w 1206769"/>
              <a:gd name="connsiteY221" fmla="*/ 1568958 h 1684262"/>
              <a:gd name="connsiteX222" fmla="*/ 836146 w 1206769"/>
              <a:gd name="connsiteY222" fmla="*/ 1564291 h 1684262"/>
              <a:gd name="connsiteX223" fmla="*/ 955179 w 1206769"/>
              <a:gd name="connsiteY223" fmla="*/ 1500720 h 1684262"/>
              <a:gd name="connsiteX224" fmla="*/ 1066493 w 1206769"/>
              <a:gd name="connsiteY224" fmla="*/ 1492065 h 1684262"/>
              <a:gd name="connsiteX225" fmla="*/ 857863 w 1206769"/>
              <a:gd name="connsiteY225" fmla="*/ 1591247 h 1684262"/>
              <a:gd name="connsiteX226" fmla="*/ 857863 w 1206769"/>
              <a:gd name="connsiteY226" fmla="*/ 1591056 h 1684262"/>
              <a:gd name="connsiteX227" fmla="*/ 1054979 w 1206769"/>
              <a:gd name="connsiteY227" fmla="*/ 1445037 h 1684262"/>
              <a:gd name="connsiteX228" fmla="*/ 916632 w 1206769"/>
              <a:gd name="connsiteY228" fmla="*/ 1468184 h 1684262"/>
              <a:gd name="connsiteX229" fmla="*/ 1028170 w 1206769"/>
              <a:gd name="connsiteY229" fmla="*/ 1445228 h 1684262"/>
              <a:gd name="connsiteX230" fmla="*/ 1054979 w 1206769"/>
              <a:gd name="connsiteY230" fmla="*/ 1445037 h 1684262"/>
              <a:gd name="connsiteX231" fmla="*/ 862816 w 1206769"/>
              <a:gd name="connsiteY231" fmla="*/ 1410462 h 1684262"/>
              <a:gd name="connsiteX232" fmla="*/ 647551 w 1206769"/>
              <a:gd name="connsiteY232" fmla="*/ 1448562 h 1684262"/>
              <a:gd name="connsiteX233" fmla="*/ 862816 w 1206769"/>
              <a:gd name="connsiteY233" fmla="*/ 1410653 h 1684262"/>
              <a:gd name="connsiteX234" fmla="*/ 862816 w 1206769"/>
              <a:gd name="connsiteY234" fmla="*/ 1410462 h 1684262"/>
              <a:gd name="connsiteX235" fmla="*/ 689842 w 1206769"/>
              <a:gd name="connsiteY235" fmla="*/ 1391412 h 1684262"/>
              <a:gd name="connsiteX236" fmla="*/ 924347 w 1206769"/>
              <a:gd name="connsiteY236" fmla="*/ 1306830 h 1684262"/>
              <a:gd name="connsiteX237" fmla="*/ 689842 w 1206769"/>
              <a:gd name="connsiteY237" fmla="*/ 1391412 h 1684262"/>
              <a:gd name="connsiteX238" fmla="*/ 1162663 w 1206769"/>
              <a:gd name="connsiteY238" fmla="*/ 1057085 h 1684262"/>
              <a:gd name="connsiteX239" fmla="*/ 1148756 w 1206769"/>
              <a:gd name="connsiteY239" fmla="*/ 1134428 h 1684262"/>
              <a:gd name="connsiteX240" fmla="*/ 1066841 w 1206769"/>
              <a:gd name="connsiteY240" fmla="*/ 1139762 h 1684262"/>
              <a:gd name="connsiteX241" fmla="*/ 1035790 w 1206769"/>
              <a:gd name="connsiteY241" fmla="*/ 1087755 h 1684262"/>
              <a:gd name="connsiteX242" fmla="*/ 1162663 w 1206769"/>
              <a:gd name="connsiteY242" fmla="*/ 1057085 h 1684262"/>
              <a:gd name="connsiteX243" fmla="*/ 987913 w 1206769"/>
              <a:gd name="connsiteY243" fmla="*/ 1181170 h 1684262"/>
              <a:gd name="connsiteX244" fmla="*/ 958923 w 1206769"/>
              <a:gd name="connsiteY244" fmla="*/ 1264444 h 1684262"/>
              <a:gd name="connsiteX245" fmla="*/ 905107 w 1206769"/>
              <a:gd name="connsiteY245" fmla="*/ 1118330 h 1684262"/>
              <a:gd name="connsiteX246" fmla="*/ 987913 w 1206769"/>
              <a:gd name="connsiteY246"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55883 w 1206769"/>
              <a:gd name="connsiteY75" fmla="*/ 1502664 h 1684262"/>
              <a:gd name="connsiteX76" fmla="*/ 255883 w 1206769"/>
              <a:gd name="connsiteY76" fmla="*/ 1502664 h 1684262"/>
              <a:gd name="connsiteX77" fmla="*/ 239976 w 1206769"/>
              <a:gd name="connsiteY77" fmla="*/ 1484281 h 1684262"/>
              <a:gd name="connsiteX78" fmla="*/ 203495 w 1206769"/>
              <a:gd name="connsiteY78" fmla="*/ 1484281 h 1684262"/>
              <a:gd name="connsiteX79" fmla="*/ 187303 w 1206769"/>
              <a:gd name="connsiteY79" fmla="*/ 1499140 h 1684262"/>
              <a:gd name="connsiteX80" fmla="*/ 490674 w 1206769"/>
              <a:gd name="connsiteY80" fmla="*/ 1673352 h 1684262"/>
              <a:gd name="connsiteX81" fmla="*/ 757374 w 1206769"/>
              <a:gd name="connsiteY81" fmla="*/ 1682401 h 1684262"/>
              <a:gd name="connsiteX82" fmla="*/ 988070 w 1206769"/>
              <a:gd name="connsiteY82" fmla="*/ 1594485 h 1684262"/>
              <a:gd name="connsiteX83" fmla="*/ 1152566 w 1206769"/>
              <a:gd name="connsiteY83" fmla="*/ 1394460 h 1684262"/>
              <a:gd name="connsiteX84" fmla="*/ 918822 w 1206769"/>
              <a:gd name="connsiteY84" fmla="*/ 1363507 h 1684262"/>
              <a:gd name="connsiteX85" fmla="*/ 802904 w 1206769"/>
              <a:gd name="connsiteY85" fmla="*/ 1350454 h 1684262"/>
              <a:gd name="connsiteX86" fmla="*/ 841956 w 1206769"/>
              <a:gd name="connsiteY86" fmla="*/ 1326547 h 1684262"/>
              <a:gd name="connsiteX87" fmla="*/ 1018286 w 1206769"/>
              <a:gd name="connsiteY87" fmla="*/ 1315425 h 1684262"/>
              <a:gd name="connsiteX88" fmla="*/ 980354 w 1206769"/>
              <a:gd name="connsiteY88" fmla="*/ 1268921 h 1684262"/>
              <a:gd name="connsiteX89" fmla="*/ 1091488 w 1206769"/>
              <a:gd name="connsiteY89" fmla="*/ 1221043 h 1684262"/>
              <a:gd name="connsiteX90" fmla="*/ 911203 w 1206769"/>
              <a:gd name="connsiteY90" fmla="*/ 1022890 h 1684262"/>
              <a:gd name="connsiteX91" fmla="*/ 1193429 w 1206769"/>
              <a:gd name="connsiteY91" fmla="*/ 899446 h 1684262"/>
              <a:gd name="connsiteX92" fmla="*/ 759089 w 1206769"/>
              <a:gd name="connsiteY92" fmla="*/ 61246 h 1684262"/>
              <a:gd name="connsiteX93" fmla="*/ 720989 w 1206769"/>
              <a:gd name="connsiteY93" fmla="*/ 145828 h 1684262"/>
              <a:gd name="connsiteX94" fmla="*/ 759089 w 1206769"/>
              <a:gd name="connsiteY94" fmla="*/ 61436 h 1684262"/>
              <a:gd name="connsiteX95" fmla="*/ 759089 w 1206769"/>
              <a:gd name="connsiteY95" fmla="*/ 61246 h 1684262"/>
              <a:gd name="connsiteX96" fmla="*/ 363611 w 1206769"/>
              <a:gd name="connsiteY96" fmla="*/ 545783 h 1684262"/>
              <a:gd name="connsiteX97" fmla="*/ 348275 w 1206769"/>
              <a:gd name="connsiteY97" fmla="*/ 553498 h 1684262"/>
              <a:gd name="connsiteX98" fmla="*/ 363611 w 1206769"/>
              <a:gd name="connsiteY98" fmla="*/ 545783 h 1684262"/>
              <a:gd name="connsiteX99" fmla="*/ 232451 w 1206769"/>
              <a:gd name="connsiteY99" fmla="*/ 523113 h 1684262"/>
              <a:gd name="connsiteX100" fmla="*/ 254694 w 1206769"/>
              <a:gd name="connsiteY100" fmla="*/ 664096 h 1684262"/>
              <a:gd name="connsiteX101" fmla="*/ 232451 w 1206769"/>
              <a:gd name="connsiteY101" fmla="*/ 523113 h 1684262"/>
              <a:gd name="connsiteX102" fmla="*/ 340084 w 1206769"/>
              <a:gd name="connsiteY102" fmla="*/ 692277 h 1684262"/>
              <a:gd name="connsiteX103" fmla="*/ 470767 w 1206769"/>
              <a:gd name="connsiteY103" fmla="*/ 684562 h 1684262"/>
              <a:gd name="connsiteX104" fmla="*/ 340084 w 1206769"/>
              <a:gd name="connsiteY104" fmla="*/ 691896 h 1684262"/>
              <a:gd name="connsiteX105" fmla="*/ 340084 w 1206769"/>
              <a:gd name="connsiteY105" fmla="*/ 692277 h 1684262"/>
              <a:gd name="connsiteX106" fmla="*/ 382375 w 1206769"/>
              <a:gd name="connsiteY106" fmla="*/ 615410 h 1684262"/>
              <a:gd name="connsiteX107" fmla="*/ 516868 w 1206769"/>
              <a:gd name="connsiteY107" fmla="*/ 688372 h 1684262"/>
              <a:gd name="connsiteX108" fmla="*/ 382661 w 1206769"/>
              <a:gd name="connsiteY108" fmla="*/ 615029 h 1684262"/>
              <a:gd name="connsiteX109" fmla="*/ 382375 w 1206769"/>
              <a:gd name="connsiteY109" fmla="*/ 615410 h 1684262"/>
              <a:gd name="connsiteX110" fmla="*/ 201400 w 1206769"/>
              <a:gd name="connsiteY110" fmla="*/ 907542 h 1684262"/>
              <a:gd name="connsiteX111" fmla="*/ 163300 w 1206769"/>
              <a:gd name="connsiteY111" fmla="*/ 838295 h 1684262"/>
              <a:gd name="connsiteX112" fmla="*/ 201686 w 1206769"/>
              <a:gd name="connsiteY112" fmla="*/ 907161 h 1684262"/>
              <a:gd name="connsiteX113" fmla="*/ 201400 w 1206769"/>
              <a:gd name="connsiteY113" fmla="*/ 907542 h 1684262"/>
              <a:gd name="connsiteX114" fmla="*/ 97811 w 1206769"/>
              <a:gd name="connsiteY114" fmla="*/ 1285557 h 1684262"/>
              <a:gd name="connsiteX115" fmla="*/ 123279 w 1206769"/>
              <a:gd name="connsiteY115" fmla="*/ 1264178 h 1684262"/>
              <a:gd name="connsiteX116" fmla="*/ 231975 w 1206769"/>
              <a:gd name="connsiteY116" fmla="*/ 1341501 h 1684262"/>
              <a:gd name="connsiteX117" fmla="*/ 97811 w 1206769"/>
              <a:gd name="connsiteY117" fmla="*/ 1285557 h 1684262"/>
              <a:gd name="connsiteX118" fmla="*/ 232928 w 1206769"/>
              <a:gd name="connsiteY118" fmla="*/ 1376077 h 1684262"/>
              <a:gd name="connsiteX119" fmla="*/ 279029 w 1206769"/>
              <a:gd name="connsiteY119" fmla="*/ 1379887 h 1684262"/>
              <a:gd name="connsiteX120" fmla="*/ 232451 w 1206769"/>
              <a:gd name="connsiteY120" fmla="*/ 1376077 h 1684262"/>
              <a:gd name="connsiteX121" fmla="*/ 232928 w 1206769"/>
              <a:gd name="connsiteY121" fmla="*/ 1376077 h 1684262"/>
              <a:gd name="connsiteX122" fmla="*/ 856244 w 1206769"/>
              <a:gd name="connsiteY122" fmla="*/ 715613 h 1684262"/>
              <a:gd name="connsiteX123" fmla="*/ 817635 w 1206769"/>
              <a:gd name="connsiteY123" fmla="*/ 708913 h 1684262"/>
              <a:gd name="connsiteX124" fmla="*/ 721084 w 1206769"/>
              <a:gd name="connsiteY124" fmla="*/ 657225 h 1684262"/>
              <a:gd name="connsiteX125" fmla="*/ 855767 w 1206769"/>
              <a:gd name="connsiteY125" fmla="*/ 715613 h 1684262"/>
              <a:gd name="connsiteX126" fmla="*/ 856244 w 1206769"/>
              <a:gd name="connsiteY126" fmla="*/ 715613 h 1684262"/>
              <a:gd name="connsiteX127" fmla="*/ 663458 w 1206769"/>
              <a:gd name="connsiteY127" fmla="*/ 722662 h 1684262"/>
              <a:gd name="connsiteX128" fmla="*/ 644408 w 1206769"/>
              <a:gd name="connsiteY128" fmla="*/ 807149 h 1684262"/>
              <a:gd name="connsiteX129" fmla="*/ 662981 w 1206769"/>
              <a:gd name="connsiteY129" fmla="*/ 723138 h 1684262"/>
              <a:gd name="connsiteX130" fmla="*/ 663458 w 1206769"/>
              <a:gd name="connsiteY130" fmla="*/ 722662 h 1684262"/>
              <a:gd name="connsiteX131" fmla="*/ 628882 w 1206769"/>
              <a:gd name="connsiteY131" fmla="*/ 753332 h 1684262"/>
              <a:gd name="connsiteX132" fmla="*/ 655742 w 1206769"/>
              <a:gd name="connsiteY132" fmla="*/ 726472 h 1684262"/>
              <a:gd name="connsiteX133" fmla="*/ 628406 w 1206769"/>
              <a:gd name="connsiteY133" fmla="*/ 753332 h 1684262"/>
              <a:gd name="connsiteX134" fmla="*/ 628882 w 1206769"/>
              <a:gd name="connsiteY134" fmla="*/ 753332 h 1684262"/>
              <a:gd name="connsiteX135" fmla="*/ 771090 w 1206769"/>
              <a:gd name="connsiteY135" fmla="*/ 757237 h 1684262"/>
              <a:gd name="connsiteX136" fmla="*/ 690318 w 1206769"/>
              <a:gd name="connsiteY136" fmla="*/ 822579 h 1684262"/>
              <a:gd name="connsiteX137" fmla="*/ 770614 w 1206769"/>
              <a:gd name="connsiteY137" fmla="*/ 757237 h 1684262"/>
              <a:gd name="connsiteX138" fmla="*/ 771090 w 1206769"/>
              <a:gd name="connsiteY138" fmla="*/ 757237 h 1684262"/>
              <a:gd name="connsiteX139" fmla="*/ 759565 w 1206769"/>
              <a:gd name="connsiteY139" fmla="*/ 538162 h 1684262"/>
              <a:gd name="connsiteX140" fmla="*/ 851767 w 1206769"/>
              <a:gd name="connsiteY140" fmla="*/ 480536 h 1684262"/>
              <a:gd name="connsiteX141" fmla="*/ 759089 w 1206769"/>
              <a:gd name="connsiteY141" fmla="*/ 538067 h 1684262"/>
              <a:gd name="connsiteX142" fmla="*/ 759565 w 1206769"/>
              <a:gd name="connsiteY142" fmla="*/ 538162 h 1684262"/>
              <a:gd name="connsiteX143" fmla="*/ 877961 w 1206769"/>
              <a:gd name="connsiteY143" fmla="*/ 342138 h 1684262"/>
              <a:gd name="connsiteX144" fmla="*/ 812619 w 1206769"/>
              <a:gd name="connsiteY144" fmla="*/ 442055 h 1684262"/>
              <a:gd name="connsiteX145" fmla="*/ 877961 w 1206769"/>
              <a:gd name="connsiteY145" fmla="*/ 342138 h 1684262"/>
              <a:gd name="connsiteX146" fmla="*/ 681841 w 1206769"/>
              <a:gd name="connsiteY146" fmla="*/ 323088 h 1684262"/>
              <a:gd name="connsiteX147" fmla="*/ 758803 w 1206769"/>
              <a:gd name="connsiteY147" fmla="*/ 430816 h 1684262"/>
              <a:gd name="connsiteX148" fmla="*/ 643455 w 1206769"/>
              <a:gd name="connsiteY148" fmla="*/ 396145 h 1684262"/>
              <a:gd name="connsiteX149" fmla="*/ 639550 w 1206769"/>
              <a:gd name="connsiteY149" fmla="*/ 438436 h 1684262"/>
              <a:gd name="connsiteX150" fmla="*/ 682127 w 1206769"/>
              <a:gd name="connsiteY150" fmla="*/ 323088 h 1684262"/>
              <a:gd name="connsiteX151" fmla="*/ 681841 w 1206769"/>
              <a:gd name="connsiteY151" fmla="*/ 323088 h 1684262"/>
              <a:gd name="connsiteX152" fmla="*/ 351323 w 1206769"/>
              <a:gd name="connsiteY152" fmla="*/ 219361 h 1684262"/>
              <a:gd name="connsiteX153" fmla="*/ 383994 w 1206769"/>
              <a:gd name="connsiteY153" fmla="*/ 183070 h 1684262"/>
              <a:gd name="connsiteX154" fmla="*/ 403711 w 1206769"/>
              <a:gd name="connsiteY154" fmla="*/ 175069 h 1684262"/>
              <a:gd name="connsiteX155" fmla="*/ 411331 w 1206769"/>
              <a:gd name="connsiteY155" fmla="*/ 176117 h 1684262"/>
              <a:gd name="connsiteX156" fmla="*/ 569351 w 1206769"/>
              <a:gd name="connsiteY156" fmla="*/ 242792 h 1684262"/>
              <a:gd name="connsiteX157" fmla="*/ 569922 w 1206769"/>
              <a:gd name="connsiteY157" fmla="*/ 242792 h 1684262"/>
              <a:gd name="connsiteX158" fmla="*/ 558873 w 1206769"/>
              <a:gd name="connsiteY158" fmla="*/ 299942 h 1684262"/>
              <a:gd name="connsiteX159" fmla="*/ 351609 w 1206769"/>
              <a:gd name="connsiteY159" fmla="*/ 219075 h 1684262"/>
              <a:gd name="connsiteX160" fmla="*/ 351323 w 1206769"/>
              <a:gd name="connsiteY160" fmla="*/ 219361 h 1684262"/>
              <a:gd name="connsiteX161" fmla="*/ 470767 w 1206769"/>
              <a:gd name="connsiteY161" fmla="*/ 361188 h 1684262"/>
              <a:gd name="connsiteX162" fmla="*/ 566874 w 1206769"/>
              <a:gd name="connsiteY162" fmla="*/ 503396 h 1684262"/>
              <a:gd name="connsiteX163" fmla="*/ 470767 w 1206769"/>
              <a:gd name="connsiteY163" fmla="*/ 361188 h 1684262"/>
              <a:gd name="connsiteX164" fmla="*/ 632216 w 1206769"/>
              <a:gd name="connsiteY164" fmla="*/ 453485 h 1684262"/>
              <a:gd name="connsiteX165" fmla="*/ 699367 w 1206769"/>
              <a:gd name="connsiteY165" fmla="*/ 515112 h 1684262"/>
              <a:gd name="connsiteX166" fmla="*/ 759089 w 1206769"/>
              <a:gd name="connsiteY166" fmla="*/ 438055 h 1684262"/>
              <a:gd name="connsiteX167" fmla="*/ 678317 w 1206769"/>
              <a:gd name="connsiteY167" fmla="*/ 611029 h 1684262"/>
              <a:gd name="connsiteX168" fmla="*/ 640217 w 1206769"/>
              <a:gd name="connsiteY168" fmla="*/ 587978 h 1684262"/>
              <a:gd name="connsiteX169" fmla="*/ 632216 w 1206769"/>
              <a:gd name="connsiteY169" fmla="*/ 453581 h 1684262"/>
              <a:gd name="connsiteX170" fmla="*/ 632216 w 1206769"/>
              <a:gd name="connsiteY170" fmla="*/ 453485 h 1684262"/>
              <a:gd name="connsiteX171" fmla="*/ 686032 w 1206769"/>
              <a:gd name="connsiteY171" fmla="*/ 837819 h 1684262"/>
              <a:gd name="connsiteX172" fmla="*/ 628310 w 1206769"/>
              <a:gd name="connsiteY172" fmla="*/ 930116 h 1684262"/>
              <a:gd name="connsiteX173" fmla="*/ 686032 w 1206769"/>
              <a:gd name="connsiteY173" fmla="*/ 837914 h 1684262"/>
              <a:gd name="connsiteX174" fmla="*/ 686032 w 1206769"/>
              <a:gd name="connsiteY174" fmla="*/ 837819 h 1684262"/>
              <a:gd name="connsiteX175" fmla="*/ 743658 w 1206769"/>
              <a:gd name="connsiteY175" fmla="*/ 1291400 h 1684262"/>
              <a:gd name="connsiteX176" fmla="*/ 547634 w 1206769"/>
              <a:gd name="connsiteY176" fmla="*/ 1206818 h 1684262"/>
              <a:gd name="connsiteX177" fmla="*/ 573446 w 1206769"/>
              <a:gd name="connsiteY177" fmla="*/ 1222439 h 1684262"/>
              <a:gd name="connsiteX178" fmla="*/ 603450 w 1206769"/>
              <a:gd name="connsiteY178" fmla="*/ 1227487 h 1684262"/>
              <a:gd name="connsiteX179" fmla="*/ 743658 w 1206769"/>
              <a:gd name="connsiteY179" fmla="*/ 1291495 h 1684262"/>
              <a:gd name="connsiteX180" fmla="*/ 743658 w 1206769"/>
              <a:gd name="connsiteY180" fmla="*/ 1291400 h 1684262"/>
              <a:gd name="connsiteX181" fmla="*/ 578399 w 1206769"/>
              <a:gd name="connsiteY181" fmla="*/ 945452 h 1684262"/>
              <a:gd name="connsiteX182" fmla="*/ 689842 w 1206769"/>
              <a:gd name="connsiteY182" fmla="*/ 1122236 h 1684262"/>
              <a:gd name="connsiteX183" fmla="*/ 578399 w 1206769"/>
              <a:gd name="connsiteY183" fmla="*/ 945547 h 1684262"/>
              <a:gd name="connsiteX184" fmla="*/ 578399 w 1206769"/>
              <a:gd name="connsiteY184" fmla="*/ 945452 h 1684262"/>
              <a:gd name="connsiteX185" fmla="*/ 351609 w 1206769"/>
              <a:gd name="connsiteY185" fmla="*/ 1045464 h 1684262"/>
              <a:gd name="connsiteX186" fmla="*/ 382375 w 1206769"/>
              <a:gd name="connsiteY186" fmla="*/ 887825 h 1684262"/>
              <a:gd name="connsiteX187" fmla="*/ 351609 w 1206769"/>
              <a:gd name="connsiteY187" fmla="*/ 1045559 h 1684262"/>
              <a:gd name="connsiteX188" fmla="*/ 351609 w 1206769"/>
              <a:gd name="connsiteY188" fmla="*/ 1045464 h 1684262"/>
              <a:gd name="connsiteX189" fmla="*/ 420761 w 1206769"/>
              <a:gd name="connsiteY189" fmla="*/ 1018413 h 1684262"/>
              <a:gd name="connsiteX190" fmla="*/ 605260 w 1206769"/>
              <a:gd name="connsiteY190" fmla="*/ 1180338 h 1684262"/>
              <a:gd name="connsiteX191" fmla="*/ 420761 w 1206769"/>
              <a:gd name="connsiteY191" fmla="*/ 1018413 h 1684262"/>
              <a:gd name="connsiteX192" fmla="*/ 366944 w 1206769"/>
              <a:gd name="connsiteY192" fmla="*/ 1414272 h 1684262"/>
              <a:gd name="connsiteX193" fmla="*/ 597640 w 1206769"/>
              <a:gd name="connsiteY193" fmla="*/ 1460468 h 1684262"/>
              <a:gd name="connsiteX194" fmla="*/ 366944 w 1206769"/>
              <a:gd name="connsiteY194" fmla="*/ 1414463 h 1684262"/>
              <a:gd name="connsiteX195" fmla="*/ 366944 w 1206769"/>
              <a:gd name="connsiteY195" fmla="*/ 1414272 h 1684262"/>
              <a:gd name="connsiteX196" fmla="*/ 536108 w 1206769"/>
              <a:gd name="connsiteY196" fmla="*/ 1644968 h 1684262"/>
              <a:gd name="connsiteX197" fmla="*/ 498008 w 1206769"/>
              <a:gd name="connsiteY197" fmla="*/ 1625918 h 1684262"/>
              <a:gd name="connsiteX198" fmla="*/ 471148 w 1206769"/>
              <a:gd name="connsiteY198" fmla="*/ 1618202 h 1684262"/>
              <a:gd name="connsiteX199" fmla="*/ 471148 w 1206769"/>
              <a:gd name="connsiteY199" fmla="*/ 1664399 h 1684262"/>
              <a:gd name="connsiteX200" fmla="*/ 401901 w 1206769"/>
              <a:gd name="connsiteY200" fmla="*/ 1579817 h 1684262"/>
              <a:gd name="connsiteX201" fmla="*/ 536108 w 1206769"/>
              <a:gd name="connsiteY201" fmla="*/ 1645158 h 1684262"/>
              <a:gd name="connsiteX202" fmla="*/ 536108 w 1206769"/>
              <a:gd name="connsiteY202" fmla="*/ 1644968 h 1684262"/>
              <a:gd name="connsiteX203" fmla="*/ 616785 w 1206769"/>
              <a:gd name="connsiteY203" fmla="*/ 1564196 h 1684262"/>
              <a:gd name="connsiteX204" fmla="*/ 555349 w 1206769"/>
              <a:gd name="connsiteY204" fmla="*/ 1541145 h 1684262"/>
              <a:gd name="connsiteX205" fmla="*/ 638597 w 1206769"/>
              <a:gd name="connsiteY205" fmla="*/ 1493520 h 1684262"/>
              <a:gd name="connsiteX206" fmla="*/ 739848 w 1206769"/>
              <a:gd name="connsiteY206" fmla="*/ 1525715 h 1684262"/>
              <a:gd name="connsiteX207" fmla="*/ 616785 w 1206769"/>
              <a:gd name="connsiteY207" fmla="*/ 1564386 h 1684262"/>
              <a:gd name="connsiteX208" fmla="*/ 616785 w 1206769"/>
              <a:gd name="connsiteY208" fmla="*/ 1564196 h 1684262"/>
              <a:gd name="connsiteX209" fmla="*/ 752231 w 1206769"/>
              <a:gd name="connsiteY209" fmla="*/ 1664779 h 1684262"/>
              <a:gd name="connsiteX210" fmla="*/ 739658 w 1206769"/>
              <a:gd name="connsiteY210" fmla="*/ 1664779 h 1684262"/>
              <a:gd name="connsiteX211" fmla="*/ 731180 w 1206769"/>
              <a:gd name="connsiteY211" fmla="*/ 1664779 h 1684262"/>
              <a:gd name="connsiteX212" fmla="*/ 727561 w 1206769"/>
              <a:gd name="connsiteY212" fmla="*/ 1664779 h 1684262"/>
              <a:gd name="connsiteX213" fmla="*/ 713750 w 1206769"/>
              <a:gd name="connsiteY213" fmla="*/ 1666780 h 1684262"/>
              <a:gd name="connsiteX214" fmla="*/ 704225 w 1206769"/>
              <a:gd name="connsiteY214" fmla="*/ 1665256 h 1684262"/>
              <a:gd name="connsiteX215" fmla="*/ 705558 w 1206769"/>
              <a:gd name="connsiteY215" fmla="*/ 1667733 h 1684262"/>
              <a:gd name="connsiteX216" fmla="*/ 790045 w 1206769"/>
              <a:gd name="connsiteY216" fmla="*/ 1610106 h 1684262"/>
              <a:gd name="connsiteX217" fmla="*/ 752231 w 1206769"/>
              <a:gd name="connsiteY217" fmla="*/ 1664970 h 1684262"/>
              <a:gd name="connsiteX218" fmla="*/ 752231 w 1206769"/>
              <a:gd name="connsiteY218" fmla="*/ 1664779 h 1684262"/>
              <a:gd name="connsiteX219" fmla="*/ 857863 w 1206769"/>
              <a:gd name="connsiteY219" fmla="*/ 1591056 h 1684262"/>
              <a:gd name="connsiteX220" fmla="*/ 838813 w 1206769"/>
              <a:gd name="connsiteY220" fmla="*/ 1568958 h 1684262"/>
              <a:gd name="connsiteX221" fmla="*/ 836146 w 1206769"/>
              <a:gd name="connsiteY221" fmla="*/ 1564291 h 1684262"/>
              <a:gd name="connsiteX222" fmla="*/ 955179 w 1206769"/>
              <a:gd name="connsiteY222" fmla="*/ 1500720 h 1684262"/>
              <a:gd name="connsiteX223" fmla="*/ 1066493 w 1206769"/>
              <a:gd name="connsiteY223" fmla="*/ 1492065 h 1684262"/>
              <a:gd name="connsiteX224" fmla="*/ 857863 w 1206769"/>
              <a:gd name="connsiteY224" fmla="*/ 1591247 h 1684262"/>
              <a:gd name="connsiteX225" fmla="*/ 857863 w 1206769"/>
              <a:gd name="connsiteY225" fmla="*/ 1591056 h 1684262"/>
              <a:gd name="connsiteX226" fmla="*/ 1054979 w 1206769"/>
              <a:gd name="connsiteY226" fmla="*/ 1445037 h 1684262"/>
              <a:gd name="connsiteX227" fmla="*/ 916632 w 1206769"/>
              <a:gd name="connsiteY227" fmla="*/ 1468184 h 1684262"/>
              <a:gd name="connsiteX228" fmla="*/ 1028170 w 1206769"/>
              <a:gd name="connsiteY228" fmla="*/ 1445228 h 1684262"/>
              <a:gd name="connsiteX229" fmla="*/ 1054979 w 1206769"/>
              <a:gd name="connsiteY229" fmla="*/ 1445037 h 1684262"/>
              <a:gd name="connsiteX230" fmla="*/ 862816 w 1206769"/>
              <a:gd name="connsiteY230" fmla="*/ 1410462 h 1684262"/>
              <a:gd name="connsiteX231" fmla="*/ 647551 w 1206769"/>
              <a:gd name="connsiteY231" fmla="*/ 1448562 h 1684262"/>
              <a:gd name="connsiteX232" fmla="*/ 862816 w 1206769"/>
              <a:gd name="connsiteY232" fmla="*/ 1410653 h 1684262"/>
              <a:gd name="connsiteX233" fmla="*/ 862816 w 1206769"/>
              <a:gd name="connsiteY233" fmla="*/ 1410462 h 1684262"/>
              <a:gd name="connsiteX234" fmla="*/ 689842 w 1206769"/>
              <a:gd name="connsiteY234" fmla="*/ 1391412 h 1684262"/>
              <a:gd name="connsiteX235" fmla="*/ 924347 w 1206769"/>
              <a:gd name="connsiteY235" fmla="*/ 1306830 h 1684262"/>
              <a:gd name="connsiteX236" fmla="*/ 689842 w 1206769"/>
              <a:gd name="connsiteY236" fmla="*/ 1391412 h 1684262"/>
              <a:gd name="connsiteX237" fmla="*/ 1162663 w 1206769"/>
              <a:gd name="connsiteY237" fmla="*/ 1057085 h 1684262"/>
              <a:gd name="connsiteX238" fmla="*/ 1148756 w 1206769"/>
              <a:gd name="connsiteY238" fmla="*/ 1134428 h 1684262"/>
              <a:gd name="connsiteX239" fmla="*/ 1066841 w 1206769"/>
              <a:gd name="connsiteY239" fmla="*/ 1139762 h 1684262"/>
              <a:gd name="connsiteX240" fmla="*/ 1035790 w 1206769"/>
              <a:gd name="connsiteY240" fmla="*/ 1087755 h 1684262"/>
              <a:gd name="connsiteX241" fmla="*/ 1162663 w 1206769"/>
              <a:gd name="connsiteY241" fmla="*/ 1057085 h 1684262"/>
              <a:gd name="connsiteX242" fmla="*/ 987913 w 1206769"/>
              <a:gd name="connsiteY242" fmla="*/ 1181170 h 1684262"/>
              <a:gd name="connsiteX243" fmla="*/ 958923 w 1206769"/>
              <a:gd name="connsiteY243" fmla="*/ 1264444 h 1684262"/>
              <a:gd name="connsiteX244" fmla="*/ 905107 w 1206769"/>
              <a:gd name="connsiteY244" fmla="*/ 1118330 h 1684262"/>
              <a:gd name="connsiteX245" fmla="*/ 987913 w 1206769"/>
              <a:gd name="connsiteY245"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255883 w 1206769"/>
              <a:gd name="connsiteY74" fmla="*/ 1502664 h 1684262"/>
              <a:gd name="connsiteX75" fmla="*/ 255883 w 1206769"/>
              <a:gd name="connsiteY75" fmla="*/ 1502664 h 1684262"/>
              <a:gd name="connsiteX76" fmla="*/ 239976 w 1206769"/>
              <a:gd name="connsiteY76" fmla="*/ 1484281 h 1684262"/>
              <a:gd name="connsiteX77" fmla="*/ 203495 w 1206769"/>
              <a:gd name="connsiteY77" fmla="*/ 1484281 h 1684262"/>
              <a:gd name="connsiteX78" fmla="*/ 187303 w 1206769"/>
              <a:gd name="connsiteY78" fmla="*/ 1499140 h 1684262"/>
              <a:gd name="connsiteX79" fmla="*/ 490674 w 1206769"/>
              <a:gd name="connsiteY79" fmla="*/ 1673352 h 1684262"/>
              <a:gd name="connsiteX80" fmla="*/ 757374 w 1206769"/>
              <a:gd name="connsiteY80" fmla="*/ 1682401 h 1684262"/>
              <a:gd name="connsiteX81" fmla="*/ 988070 w 1206769"/>
              <a:gd name="connsiteY81" fmla="*/ 1594485 h 1684262"/>
              <a:gd name="connsiteX82" fmla="*/ 1152566 w 1206769"/>
              <a:gd name="connsiteY82" fmla="*/ 1394460 h 1684262"/>
              <a:gd name="connsiteX83" fmla="*/ 918822 w 1206769"/>
              <a:gd name="connsiteY83" fmla="*/ 1363507 h 1684262"/>
              <a:gd name="connsiteX84" fmla="*/ 802904 w 1206769"/>
              <a:gd name="connsiteY84" fmla="*/ 1350454 h 1684262"/>
              <a:gd name="connsiteX85" fmla="*/ 841956 w 1206769"/>
              <a:gd name="connsiteY85" fmla="*/ 1326547 h 1684262"/>
              <a:gd name="connsiteX86" fmla="*/ 1018286 w 1206769"/>
              <a:gd name="connsiteY86" fmla="*/ 1315425 h 1684262"/>
              <a:gd name="connsiteX87" fmla="*/ 980354 w 1206769"/>
              <a:gd name="connsiteY87" fmla="*/ 1268921 h 1684262"/>
              <a:gd name="connsiteX88" fmla="*/ 1091488 w 1206769"/>
              <a:gd name="connsiteY88" fmla="*/ 1221043 h 1684262"/>
              <a:gd name="connsiteX89" fmla="*/ 911203 w 1206769"/>
              <a:gd name="connsiteY89" fmla="*/ 1022890 h 1684262"/>
              <a:gd name="connsiteX90" fmla="*/ 1193429 w 1206769"/>
              <a:gd name="connsiteY90" fmla="*/ 899446 h 1684262"/>
              <a:gd name="connsiteX91" fmla="*/ 759089 w 1206769"/>
              <a:gd name="connsiteY91" fmla="*/ 61246 h 1684262"/>
              <a:gd name="connsiteX92" fmla="*/ 720989 w 1206769"/>
              <a:gd name="connsiteY92" fmla="*/ 145828 h 1684262"/>
              <a:gd name="connsiteX93" fmla="*/ 759089 w 1206769"/>
              <a:gd name="connsiteY93" fmla="*/ 61436 h 1684262"/>
              <a:gd name="connsiteX94" fmla="*/ 759089 w 1206769"/>
              <a:gd name="connsiteY94" fmla="*/ 61246 h 1684262"/>
              <a:gd name="connsiteX95" fmla="*/ 363611 w 1206769"/>
              <a:gd name="connsiteY95" fmla="*/ 545783 h 1684262"/>
              <a:gd name="connsiteX96" fmla="*/ 348275 w 1206769"/>
              <a:gd name="connsiteY96" fmla="*/ 553498 h 1684262"/>
              <a:gd name="connsiteX97" fmla="*/ 363611 w 1206769"/>
              <a:gd name="connsiteY97" fmla="*/ 545783 h 1684262"/>
              <a:gd name="connsiteX98" fmla="*/ 232451 w 1206769"/>
              <a:gd name="connsiteY98" fmla="*/ 523113 h 1684262"/>
              <a:gd name="connsiteX99" fmla="*/ 254694 w 1206769"/>
              <a:gd name="connsiteY99" fmla="*/ 664096 h 1684262"/>
              <a:gd name="connsiteX100" fmla="*/ 232451 w 1206769"/>
              <a:gd name="connsiteY100" fmla="*/ 523113 h 1684262"/>
              <a:gd name="connsiteX101" fmla="*/ 340084 w 1206769"/>
              <a:gd name="connsiteY101" fmla="*/ 692277 h 1684262"/>
              <a:gd name="connsiteX102" fmla="*/ 470767 w 1206769"/>
              <a:gd name="connsiteY102" fmla="*/ 684562 h 1684262"/>
              <a:gd name="connsiteX103" fmla="*/ 340084 w 1206769"/>
              <a:gd name="connsiteY103" fmla="*/ 691896 h 1684262"/>
              <a:gd name="connsiteX104" fmla="*/ 340084 w 1206769"/>
              <a:gd name="connsiteY104" fmla="*/ 692277 h 1684262"/>
              <a:gd name="connsiteX105" fmla="*/ 382375 w 1206769"/>
              <a:gd name="connsiteY105" fmla="*/ 615410 h 1684262"/>
              <a:gd name="connsiteX106" fmla="*/ 516868 w 1206769"/>
              <a:gd name="connsiteY106" fmla="*/ 688372 h 1684262"/>
              <a:gd name="connsiteX107" fmla="*/ 382661 w 1206769"/>
              <a:gd name="connsiteY107" fmla="*/ 615029 h 1684262"/>
              <a:gd name="connsiteX108" fmla="*/ 382375 w 1206769"/>
              <a:gd name="connsiteY108" fmla="*/ 615410 h 1684262"/>
              <a:gd name="connsiteX109" fmla="*/ 201400 w 1206769"/>
              <a:gd name="connsiteY109" fmla="*/ 907542 h 1684262"/>
              <a:gd name="connsiteX110" fmla="*/ 163300 w 1206769"/>
              <a:gd name="connsiteY110" fmla="*/ 838295 h 1684262"/>
              <a:gd name="connsiteX111" fmla="*/ 201686 w 1206769"/>
              <a:gd name="connsiteY111" fmla="*/ 907161 h 1684262"/>
              <a:gd name="connsiteX112" fmla="*/ 201400 w 1206769"/>
              <a:gd name="connsiteY112" fmla="*/ 907542 h 1684262"/>
              <a:gd name="connsiteX113" fmla="*/ 97811 w 1206769"/>
              <a:gd name="connsiteY113" fmla="*/ 1285557 h 1684262"/>
              <a:gd name="connsiteX114" fmla="*/ 123279 w 1206769"/>
              <a:gd name="connsiteY114" fmla="*/ 1264178 h 1684262"/>
              <a:gd name="connsiteX115" fmla="*/ 231975 w 1206769"/>
              <a:gd name="connsiteY115" fmla="*/ 1341501 h 1684262"/>
              <a:gd name="connsiteX116" fmla="*/ 97811 w 1206769"/>
              <a:gd name="connsiteY116" fmla="*/ 1285557 h 1684262"/>
              <a:gd name="connsiteX117" fmla="*/ 232928 w 1206769"/>
              <a:gd name="connsiteY117" fmla="*/ 1376077 h 1684262"/>
              <a:gd name="connsiteX118" fmla="*/ 279029 w 1206769"/>
              <a:gd name="connsiteY118" fmla="*/ 1379887 h 1684262"/>
              <a:gd name="connsiteX119" fmla="*/ 232451 w 1206769"/>
              <a:gd name="connsiteY119" fmla="*/ 1376077 h 1684262"/>
              <a:gd name="connsiteX120" fmla="*/ 232928 w 1206769"/>
              <a:gd name="connsiteY120" fmla="*/ 1376077 h 1684262"/>
              <a:gd name="connsiteX121" fmla="*/ 856244 w 1206769"/>
              <a:gd name="connsiteY121" fmla="*/ 715613 h 1684262"/>
              <a:gd name="connsiteX122" fmla="*/ 817635 w 1206769"/>
              <a:gd name="connsiteY122" fmla="*/ 708913 h 1684262"/>
              <a:gd name="connsiteX123" fmla="*/ 721084 w 1206769"/>
              <a:gd name="connsiteY123" fmla="*/ 657225 h 1684262"/>
              <a:gd name="connsiteX124" fmla="*/ 855767 w 1206769"/>
              <a:gd name="connsiteY124" fmla="*/ 715613 h 1684262"/>
              <a:gd name="connsiteX125" fmla="*/ 856244 w 1206769"/>
              <a:gd name="connsiteY125" fmla="*/ 715613 h 1684262"/>
              <a:gd name="connsiteX126" fmla="*/ 663458 w 1206769"/>
              <a:gd name="connsiteY126" fmla="*/ 722662 h 1684262"/>
              <a:gd name="connsiteX127" fmla="*/ 644408 w 1206769"/>
              <a:gd name="connsiteY127" fmla="*/ 807149 h 1684262"/>
              <a:gd name="connsiteX128" fmla="*/ 662981 w 1206769"/>
              <a:gd name="connsiteY128" fmla="*/ 723138 h 1684262"/>
              <a:gd name="connsiteX129" fmla="*/ 663458 w 1206769"/>
              <a:gd name="connsiteY129" fmla="*/ 722662 h 1684262"/>
              <a:gd name="connsiteX130" fmla="*/ 628882 w 1206769"/>
              <a:gd name="connsiteY130" fmla="*/ 753332 h 1684262"/>
              <a:gd name="connsiteX131" fmla="*/ 655742 w 1206769"/>
              <a:gd name="connsiteY131" fmla="*/ 726472 h 1684262"/>
              <a:gd name="connsiteX132" fmla="*/ 628406 w 1206769"/>
              <a:gd name="connsiteY132" fmla="*/ 753332 h 1684262"/>
              <a:gd name="connsiteX133" fmla="*/ 628882 w 1206769"/>
              <a:gd name="connsiteY133" fmla="*/ 753332 h 1684262"/>
              <a:gd name="connsiteX134" fmla="*/ 771090 w 1206769"/>
              <a:gd name="connsiteY134" fmla="*/ 757237 h 1684262"/>
              <a:gd name="connsiteX135" fmla="*/ 690318 w 1206769"/>
              <a:gd name="connsiteY135" fmla="*/ 822579 h 1684262"/>
              <a:gd name="connsiteX136" fmla="*/ 770614 w 1206769"/>
              <a:gd name="connsiteY136" fmla="*/ 757237 h 1684262"/>
              <a:gd name="connsiteX137" fmla="*/ 771090 w 1206769"/>
              <a:gd name="connsiteY137" fmla="*/ 757237 h 1684262"/>
              <a:gd name="connsiteX138" fmla="*/ 759565 w 1206769"/>
              <a:gd name="connsiteY138" fmla="*/ 538162 h 1684262"/>
              <a:gd name="connsiteX139" fmla="*/ 851767 w 1206769"/>
              <a:gd name="connsiteY139" fmla="*/ 480536 h 1684262"/>
              <a:gd name="connsiteX140" fmla="*/ 759089 w 1206769"/>
              <a:gd name="connsiteY140" fmla="*/ 538067 h 1684262"/>
              <a:gd name="connsiteX141" fmla="*/ 759565 w 1206769"/>
              <a:gd name="connsiteY141" fmla="*/ 538162 h 1684262"/>
              <a:gd name="connsiteX142" fmla="*/ 877961 w 1206769"/>
              <a:gd name="connsiteY142" fmla="*/ 342138 h 1684262"/>
              <a:gd name="connsiteX143" fmla="*/ 812619 w 1206769"/>
              <a:gd name="connsiteY143" fmla="*/ 442055 h 1684262"/>
              <a:gd name="connsiteX144" fmla="*/ 877961 w 1206769"/>
              <a:gd name="connsiteY144" fmla="*/ 342138 h 1684262"/>
              <a:gd name="connsiteX145" fmla="*/ 681841 w 1206769"/>
              <a:gd name="connsiteY145" fmla="*/ 323088 h 1684262"/>
              <a:gd name="connsiteX146" fmla="*/ 758803 w 1206769"/>
              <a:gd name="connsiteY146" fmla="*/ 430816 h 1684262"/>
              <a:gd name="connsiteX147" fmla="*/ 643455 w 1206769"/>
              <a:gd name="connsiteY147" fmla="*/ 396145 h 1684262"/>
              <a:gd name="connsiteX148" fmla="*/ 639550 w 1206769"/>
              <a:gd name="connsiteY148" fmla="*/ 438436 h 1684262"/>
              <a:gd name="connsiteX149" fmla="*/ 682127 w 1206769"/>
              <a:gd name="connsiteY149" fmla="*/ 323088 h 1684262"/>
              <a:gd name="connsiteX150" fmla="*/ 681841 w 1206769"/>
              <a:gd name="connsiteY150" fmla="*/ 323088 h 1684262"/>
              <a:gd name="connsiteX151" fmla="*/ 351323 w 1206769"/>
              <a:gd name="connsiteY151" fmla="*/ 219361 h 1684262"/>
              <a:gd name="connsiteX152" fmla="*/ 383994 w 1206769"/>
              <a:gd name="connsiteY152" fmla="*/ 183070 h 1684262"/>
              <a:gd name="connsiteX153" fmla="*/ 403711 w 1206769"/>
              <a:gd name="connsiteY153" fmla="*/ 175069 h 1684262"/>
              <a:gd name="connsiteX154" fmla="*/ 411331 w 1206769"/>
              <a:gd name="connsiteY154" fmla="*/ 176117 h 1684262"/>
              <a:gd name="connsiteX155" fmla="*/ 569351 w 1206769"/>
              <a:gd name="connsiteY155" fmla="*/ 242792 h 1684262"/>
              <a:gd name="connsiteX156" fmla="*/ 569922 w 1206769"/>
              <a:gd name="connsiteY156" fmla="*/ 242792 h 1684262"/>
              <a:gd name="connsiteX157" fmla="*/ 558873 w 1206769"/>
              <a:gd name="connsiteY157" fmla="*/ 299942 h 1684262"/>
              <a:gd name="connsiteX158" fmla="*/ 351609 w 1206769"/>
              <a:gd name="connsiteY158" fmla="*/ 219075 h 1684262"/>
              <a:gd name="connsiteX159" fmla="*/ 351323 w 1206769"/>
              <a:gd name="connsiteY159" fmla="*/ 219361 h 1684262"/>
              <a:gd name="connsiteX160" fmla="*/ 470767 w 1206769"/>
              <a:gd name="connsiteY160" fmla="*/ 361188 h 1684262"/>
              <a:gd name="connsiteX161" fmla="*/ 566874 w 1206769"/>
              <a:gd name="connsiteY161" fmla="*/ 503396 h 1684262"/>
              <a:gd name="connsiteX162" fmla="*/ 470767 w 1206769"/>
              <a:gd name="connsiteY162" fmla="*/ 361188 h 1684262"/>
              <a:gd name="connsiteX163" fmla="*/ 632216 w 1206769"/>
              <a:gd name="connsiteY163" fmla="*/ 453485 h 1684262"/>
              <a:gd name="connsiteX164" fmla="*/ 699367 w 1206769"/>
              <a:gd name="connsiteY164" fmla="*/ 515112 h 1684262"/>
              <a:gd name="connsiteX165" fmla="*/ 759089 w 1206769"/>
              <a:gd name="connsiteY165" fmla="*/ 438055 h 1684262"/>
              <a:gd name="connsiteX166" fmla="*/ 678317 w 1206769"/>
              <a:gd name="connsiteY166" fmla="*/ 611029 h 1684262"/>
              <a:gd name="connsiteX167" fmla="*/ 640217 w 1206769"/>
              <a:gd name="connsiteY167" fmla="*/ 587978 h 1684262"/>
              <a:gd name="connsiteX168" fmla="*/ 632216 w 1206769"/>
              <a:gd name="connsiteY168" fmla="*/ 453581 h 1684262"/>
              <a:gd name="connsiteX169" fmla="*/ 632216 w 1206769"/>
              <a:gd name="connsiteY169" fmla="*/ 453485 h 1684262"/>
              <a:gd name="connsiteX170" fmla="*/ 686032 w 1206769"/>
              <a:gd name="connsiteY170" fmla="*/ 837819 h 1684262"/>
              <a:gd name="connsiteX171" fmla="*/ 628310 w 1206769"/>
              <a:gd name="connsiteY171" fmla="*/ 930116 h 1684262"/>
              <a:gd name="connsiteX172" fmla="*/ 686032 w 1206769"/>
              <a:gd name="connsiteY172" fmla="*/ 837914 h 1684262"/>
              <a:gd name="connsiteX173" fmla="*/ 686032 w 1206769"/>
              <a:gd name="connsiteY173" fmla="*/ 837819 h 1684262"/>
              <a:gd name="connsiteX174" fmla="*/ 743658 w 1206769"/>
              <a:gd name="connsiteY174" fmla="*/ 1291400 h 1684262"/>
              <a:gd name="connsiteX175" fmla="*/ 547634 w 1206769"/>
              <a:gd name="connsiteY175" fmla="*/ 1206818 h 1684262"/>
              <a:gd name="connsiteX176" fmla="*/ 573446 w 1206769"/>
              <a:gd name="connsiteY176" fmla="*/ 1222439 h 1684262"/>
              <a:gd name="connsiteX177" fmla="*/ 603450 w 1206769"/>
              <a:gd name="connsiteY177" fmla="*/ 1227487 h 1684262"/>
              <a:gd name="connsiteX178" fmla="*/ 743658 w 1206769"/>
              <a:gd name="connsiteY178" fmla="*/ 1291495 h 1684262"/>
              <a:gd name="connsiteX179" fmla="*/ 743658 w 1206769"/>
              <a:gd name="connsiteY179" fmla="*/ 1291400 h 1684262"/>
              <a:gd name="connsiteX180" fmla="*/ 578399 w 1206769"/>
              <a:gd name="connsiteY180" fmla="*/ 945452 h 1684262"/>
              <a:gd name="connsiteX181" fmla="*/ 689842 w 1206769"/>
              <a:gd name="connsiteY181" fmla="*/ 1122236 h 1684262"/>
              <a:gd name="connsiteX182" fmla="*/ 578399 w 1206769"/>
              <a:gd name="connsiteY182" fmla="*/ 945547 h 1684262"/>
              <a:gd name="connsiteX183" fmla="*/ 578399 w 1206769"/>
              <a:gd name="connsiteY183" fmla="*/ 945452 h 1684262"/>
              <a:gd name="connsiteX184" fmla="*/ 351609 w 1206769"/>
              <a:gd name="connsiteY184" fmla="*/ 1045464 h 1684262"/>
              <a:gd name="connsiteX185" fmla="*/ 382375 w 1206769"/>
              <a:gd name="connsiteY185" fmla="*/ 887825 h 1684262"/>
              <a:gd name="connsiteX186" fmla="*/ 351609 w 1206769"/>
              <a:gd name="connsiteY186" fmla="*/ 1045559 h 1684262"/>
              <a:gd name="connsiteX187" fmla="*/ 351609 w 1206769"/>
              <a:gd name="connsiteY187" fmla="*/ 1045464 h 1684262"/>
              <a:gd name="connsiteX188" fmla="*/ 420761 w 1206769"/>
              <a:gd name="connsiteY188" fmla="*/ 1018413 h 1684262"/>
              <a:gd name="connsiteX189" fmla="*/ 605260 w 1206769"/>
              <a:gd name="connsiteY189" fmla="*/ 1180338 h 1684262"/>
              <a:gd name="connsiteX190" fmla="*/ 420761 w 1206769"/>
              <a:gd name="connsiteY190" fmla="*/ 1018413 h 1684262"/>
              <a:gd name="connsiteX191" fmla="*/ 366944 w 1206769"/>
              <a:gd name="connsiteY191" fmla="*/ 1414272 h 1684262"/>
              <a:gd name="connsiteX192" fmla="*/ 597640 w 1206769"/>
              <a:gd name="connsiteY192" fmla="*/ 1460468 h 1684262"/>
              <a:gd name="connsiteX193" fmla="*/ 366944 w 1206769"/>
              <a:gd name="connsiteY193" fmla="*/ 1414463 h 1684262"/>
              <a:gd name="connsiteX194" fmla="*/ 366944 w 1206769"/>
              <a:gd name="connsiteY194" fmla="*/ 1414272 h 1684262"/>
              <a:gd name="connsiteX195" fmla="*/ 536108 w 1206769"/>
              <a:gd name="connsiteY195" fmla="*/ 1644968 h 1684262"/>
              <a:gd name="connsiteX196" fmla="*/ 498008 w 1206769"/>
              <a:gd name="connsiteY196" fmla="*/ 1625918 h 1684262"/>
              <a:gd name="connsiteX197" fmla="*/ 471148 w 1206769"/>
              <a:gd name="connsiteY197" fmla="*/ 1618202 h 1684262"/>
              <a:gd name="connsiteX198" fmla="*/ 471148 w 1206769"/>
              <a:gd name="connsiteY198" fmla="*/ 1664399 h 1684262"/>
              <a:gd name="connsiteX199" fmla="*/ 401901 w 1206769"/>
              <a:gd name="connsiteY199" fmla="*/ 1579817 h 1684262"/>
              <a:gd name="connsiteX200" fmla="*/ 536108 w 1206769"/>
              <a:gd name="connsiteY200" fmla="*/ 1645158 h 1684262"/>
              <a:gd name="connsiteX201" fmla="*/ 536108 w 1206769"/>
              <a:gd name="connsiteY201" fmla="*/ 1644968 h 1684262"/>
              <a:gd name="connsiteX202" fmla="*/ 616785 w 1206769"/>
              <a:gd name="connsiteY202" fmla="*/ 1564196 h 1684262"/>
              <a:gd name="connsiteX203" fmla="*/ 555349 w 1206769"/>
              <a:gd name="connsiteY203" fmla="*/ 1541145 h 1684262"/>
              <a:gd name="connsiteX204" fmla="*/ 638597 w 1206769"/>
              <a:gd name="connsiteY204" fmla="*/ 1493520 h 1684262"/>
              <a:gd name="connsiteX205" fmla="*/ 739848 w 1206769"/>
              <a:gd name="connsiteY205" fmla="*/ 1525715 h 1684262"/>
              <a:gd name="connsiteX206" fmla="*/ 616785 w 1206769"/>
              <a:gd name="connsiteY206" fmla="*/ 1564386 h 1684262"/>
              <a:gd name="connsiteX207" fmla="*/ 616785 w 1206769"/>
              <a:gd name="connsiteY207" fmla="*/ 1564196 h 1684262"/>
              <a:gd name="connsiteX208" fmla="*/ 752231 w 1206769"/>
              <a:gd name="connsiteY208" fmla="*/ 1664779 h 1684262"/>
              <a:gd name="connsiteX209" fmla="*/ 739658 w 1206769"/>
              <a:gd name="connsiteY209" fmla="*/ 1664779 h 1684262"/>
              <a:gd name="connsiteX210" fmla="*/ 731180 w 1206769"/>
              <a:gd name="connsiteY210" fmla="*/ 1664779 h 1684262"/>
              <a:gd name="connsiteX211" fmla="*/ 727561 w 1206769"/>
              <a:gd name="connsiteY211" fmla="*/ 1664779 h 1684262"/>
              <a:gd name="connsiteX212" fmla="*/ 713750 w 1206769"/>
              <a:gd name="connsiteY212" fmla="*/ 1666780 h 1684262"/>
              <a:gd name="connsiteX213" fmla="*/ 704225 w 1206769"/>
              <a:gd name="connsiteY213" fmla="*/ 1665256 h 1684262"/>
              <a:gd name="connsiteX214" fmla="*/ 705558 w 1206769"/>
              <a:gd name="connsiteY214" fmla="*/ 1667733 h 1684262"/>
              <a:gd name="connsiteX215" fmla="*/ 790045 w 1206769"/>
              <a:gd name="connsiteY215" fmla="*/ 1610106 h 1684262"/>
              <a:gd name="connsiteX216" fmla="*/ 752231 w 1206769"/>
              <a:gd name="connsiteY216" fmla="*/ 1664970 h 1684262"/>
              <a:gd name="connsiteX217" fmla="*/ 752231 w 1206769"/>
              <a:gd name="connsiteY217" fmla="*/ 1664779 h 1684262"/>
              <a:gd name="connsiteX218" fmla="*/ 857863 w 1206769"/>
              <a:gd name="connsiteY218" fmla="*/ 1591056 h 1684262"/>
              <a:gd name="connsiteX219" fmla="*/ 838813 w 1206769"/>
              <a:gd name="connsiteY219" fmla="*/ 1568958 h 1684262"/>
              <a:gd name="connsiteX220" fmla="*/ 836146 w 1206769"/>
              <a:gd name="connsiteY220" fmla="*/ 1564291 h 1684262"/>
              <a:gd name="connsiteX221" fmla="*/ 955179 w 1206769"/>
              <a:gd name="connsiteY221" fmla="*/ 1500720 h 1684262"/>
              <a:gd name="connsiteX222" fmla="*/ 1066493 w 1206769"/>
              <a:gd name="connsiteY222" fmla="*/ 1492065 h 1684262"/>
              <a:gd name="connsiteX223" fmla="*/ 857863 w 1206769"/>
              <a:gd name="connsiteY223" fmla="*/ 1591247 h 1684262"/>
              <a:gd name="connsiteX224" fmla="*/ 857863 w 1206769"/>
              <a:gd name="connsiteY224" fmla="*/ 1591056 h 1684262"/>
              <a:gd name="connsiteX225" fmla="*/ 1054979 w 1206769"/>
              <a:gd name="connsiteY225" fmla="*/ 1445037 h 1684262"/>
              <a:gd name="connsiteX226" fmla="*/ 916632 w 1206769"/>
              <a:gd name="connsiteY226" fmla="*/ 1468184 h 1684262"/>
              <a:gd name="connsiteX227" fmla="*/ 1028170 w 1206769"/>
              <a:gd name="connsiteY227" fmla="*/ 1445228 h 1684262"/>
              <a:gd name="connsiteX228" fmla="*/ 1054979 w 1206769"/>
              <a:gd name="connsiteY228" fmla="*/ 1445037 h 1684262"/>
              <a:gd name="connsiteX229" fmla="*/ 862816 w 1206769"/>
              <a:gd name="connsiteY229" fmla="*/ 1410462 h 1684262"/>
              <a:gd name="connsiteX230" fmla="*/ 647551 w 1206769"/>
              <a:gd name="connsiteY230" fmla="*/ 1448562 h 1684262"/>
              <a:gd name="connsiteX231" fmla="*/ 862816 w 1206769"/>
              <a:gd name="connsiteY231" fmla="*/ 1410653 h 1684262"/>
              <a:gd name="connsiteX232" fmla="*/ 862816 w 1206769"/>
              <a:gd name="connsiteY232" fmla="*/ 1410462 h 1684262"/>
              <a:gd name="connsiteX233" fmla="*/ 689842 w 1206769"/>
              <a:gd name="connsiteY233" fmla="*/ 1391412 h 1684262"/>
              <a:gd name="connsiteX234" fmla="*/ 924347 w 1206769"/>
              <a:gd name="connsiteY234" fmla="*/ 1306830 h 1684262"/>
              <a:gd name="connsiteX235" fmla="*/ 689842 w 1206769"/>
              <a:gd name="connsiteY235" fmla="*/ 1391412 h 1684262"/>
              <a:gd name="connsiteX236" fmla="*/ 1162663 w 1206769"/>
              <a:gd name="connsiteY236" fmla="*/ 1057085 h 1684262"/>
              <a:gd name="connsiteX237" fmla="*/ 1148756 w 1206769"/>
              <a:gd name="connsiteY237" fmla="*/ 1134428 h 1684262"/>
              <a:gd name="connsiteX238" fmla="*/ 1066841 w 1206769"/>
              <a:gd name="connsiteY238" fmla="*/ 1139762 h 1684262"/>
              <a:gd name="connsiteX239" fmla="*/ 1035790 w 1206769"/>
              <a:gd name="connsiteY239" fmla="*/ 1087755 h 1684262"/>
              <a:gd name="connsiteX240" fmla="*/ 1162663 w 1206769"/>
              <a:gd name="connsiteY240" fmla="*/ 1057085 h 1684262"/>
              <a:gd name="connsiteX241" fmla="*/ 987913 w 1206769"/>
              <a:gd name="connsiteY241" fmla="*/ 1181170 h 1684262"/>
              <a:gd name="connsiteX242" fmla="*/ 958923 w 1206769"/>
              <a:gd name="connsiteY242" fmla="*/ 1264444 h 1684262"/>
              <a:gd name="connsiteX243" fmla="*/ 905107 w 1206769"/>
              <a:gd name="connsiteY243" fmla="*/ 1118330 h 1684262"/>
              <a:gd name="connsiteX244" fmla="*/ 987913 w 1206769"/>
              <a:gd name="connsiteY244"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255883 w 1206769"/>
              <a:gd name="connsiteY73" fmla="*/ 1502664 h 1684262"/>
              <a:gd name="connsiteX74" fmla="*/ 255883 w 1206769"/>
              <a:gd name="connsiteY74" fmla="*/ 1502664 h 1684262"/>
              <a:gd name="connsiteX75" fmla="*/ 239976 w 1206769"/>
              <a:gd name="connsiteY75" fmla="*/ 1484281 h 1684262"/>
              <a:gd name="connsiteX76" fmla="*/ 203495 w 1206769"/>
              <a:gd name="connsiteY76" fmla="*/ 1484281 h 1684262"/>
              <a:gd name="connsiteX77" fmla="*/ 187303 w 1206769"/>
              <a:gd name="connsiteY77" fmla="*/ 1499140 h 1684262"/>
              <a:gd name="connsiteX78" fmla="*/ 490674 w 1206769"/>
              <a:gd name="connsiteY78" fmla="*/ 1673352 h 1684262"/>
              <a:gd name="connsiteX79" fmla="*/ 757374 w 1206769"/>
              <a:gd name="connsiteY79" fmla="*/ 1682401 h 1684262"/>
              <a:gd name="connsiteX80" fmla="*/ 988070 w 1206769"/>
              <a:gd name="connsiteY80" fmla="*/ 1594485 h 1684262"/>
              <a:gd name="connsiteX81" fmla="*/ 1152566 w 1206769"/>
              <a:gd name="connsiteY81" fmla="*/ 1394460 h 1684262"/>
              <a:gd name="connsiteX82" fmla="*/ 918822 w 1206769"/>
              <a:gd name="connsiteY82" fmla="*/ 1363507 h 1684262"/>
              <a:gd name="connsiteX83" fmla="*/ 802904 w 1206769"/>
              <a:gd name="connsiteY83" fmla="*/ 1350454 h 1684262"/>
              <a:gd name="connsiteX84" fmla="*/ 841956 w 1206769"/>
              <a:gd name="connsiteY84" fmla="*/ 1326547 h 1684262"/>
              <a:gd name="connsiteX85" fmla="*/ 1018286 w 1206769"/>
              <a:gd name="connsiteY85" fmla="*/ 1315425 h 1684262"/>
              <a:gd name="connsiteX86" fmla="*/ 980354 w 1206769"/>
              <a:gd name="connsiteY86" fmla="*/ 1268921 h 1684262"/>
              <a:gd name="connsiteX87" fmla="*/ 1091488 w 1206769"/>
              <a:gd name="connsiteY87" fmla="*/ 1221043 h 1684262"/>
              <a:gd name="connsiteX88" fmla="*/ 911203 w 1206769"/>
              <a:gd name="connsiteY88" fmla="*/ 1022890 h 1684262"/>
              <a:gd name="connsiteX89" fmla="*/ 1193429 w 1206769"/>
              <a:gd name="connsiteY89" fmla="*/ 899446 h 1684262"/>
              <a:gd name="connsiteX90" fmla="*/ 759089 w 1206769"/>
              <a:gd name="connsiteY90" fmla="*/ 61246 h 1684262"/>
              <a:gd name="connsiteX91" fmla="*/ 720989 w 1206769"/>
              <a:gd name="connsiteY91" fmla="*/ 145828 h 1684262"/>
              <a:gd name="connsiteX92" fmla="*/ 759089 w 1206769"/>
              <a:gd name="connsiteY92" fmla="*/ 61436 h 1684262"/>
              <a:gd name="connsiteX93" fmla="*/ 759089 w 1206769"/>
              <a:gd name="connsiteY93" fmla="*/ 61246 h 1684262"/>
              <a:gd name="connsiteX94" fmla="*/ 363611 w 1206769"/>
              <a:gd name="connsiteY94" fmla="*/ 545783 h 1684262"/>
              <a:gd name="connsiteX95" fmla="*/ 348275 w 1206769"/>
              <a:gd name="connsiteY95" fmla="*/ 553498 h 1684262"/>
              <a:gd name="connsiteX96" fmla="*/ 363611 w 1206769"/>
              <a:gd name="connsiteY96" fmla="*/ 545783 h 1684262"/>
              <a:gd name="connsiteX97" fmla="*/ 232451 w 1206769"/>
              <a:gd name="connsiteY97" fmla="*/ 523113 h 1684262"/>
              <a:gd name="connsiteX98" fmla="*/ 254694 w 1206769"/>
              <a:gd name="connsiteY98" fmla="*/ 664096 h 1684262"/>
              <a:gd name="connsiteX99" fmla="*/ 232451 w 1206769"/>
              <a:gd name="connsiteY99" fmla="*/ 523113 h 1684262"/>
              <a:gd name="connsiteX100" fmla="*/ 340084 w 1206769"/>
              <a:gd name="connsiteY100" fmla="*/ 692277 h 1684262"/>
              <a:gd name="connsiteX101" fmla="*/ 470767 w 1206769"/>
              <a:gd name="connsiteY101" fmla="*/ 684562 h 1684262"/>
              <a:gd name="connsiteX102" fmla="*/ 340084 w 1206769"/>
              <a:gd name="connsiteY102" fmla="*/ 691896 h 1684262"/>
              <a:gd name="connsiteX103" fmla="*/ 340084 w 1206769"/>
              <a:gd name="connsiteY103" fmla="*/ 692277 h 1684262"/>
              <a:gd name="connsiteX104" fmla="*/ 382375 w 1206769"/>
              <a:gd name="connsiteY104" fmla="*/ 615410 h 1684262"/>
              <a:gd name="connsiteX105" fmla="*/ 516868 w 1206769"/>
              <a:gd name="connsiteY105" fmla="*/ 688372 h 1684262"/>
              <a:gd name="connsiteX106" fmla="*/ 382661 w 1206769"/>
              <a:gd name="connsiteY106" fmla="*/ 615029 h 1684262"/>
              <a:gd name="connsiteX107" fmla="*/ 382375 w 1206769"/>
              <a:gd name="connsiteY107" fmla="*/ 615410 h 1684262"/>
              <a:gd name="connsiteX108" fmla="*/ 201400 w 1206769"/>
              <a:gd name="connsiteY108" fmla="*/ 907542 h 1684262"/>
              <a:gd name="connsiteX109" fmla="*/ 163300 w 1206769"/>
              <a:gd name="connsiteY109" fmla="*/ 838295 h 1684262"/>
              <a:gd name="connsiteX110" fmla="*/ 201686 w 1206769"/>
              <a:gd name="connsiteY110" fmla="*/ 907161 h 1684262"/>
              <a:gd name="connsiteX111" fmla="*/ 201400 w 1206769"/>
              <a:gd name="connsiteY111" fmla="*/ 907542 h 1684262"/>
              <a:gd name="connsiteX112" fmla="*/ 97811 w 1206769"/>
              <a:gd name="connsiteY112" fmla="*/ 1285557 h 1684262"/>
              <a:gd name="connsiteX113" fmla="*/ 123279 w 1206769"/>
              <a:gd name="connsiteY113" fmla="*/ 1264178 h 1684262"/>
              <a:gd name="connsiteX114" fmla="*/ 231975 w 1206769"/>
              <a:gd name="connsiteY114" fmla="*/ 1341501 h 1684262"/>
              <a:gd name="connsiteX115" fmla="*/ 97811 w 1206769"/>
              <a:gd name="connsiteY115" fmla="*/ 1285557 h 1684262"/>
              <a:gd name="connsiteX116" fmla="*/ 232928 w 1206769"/>
              <a:gd name="connsiteY116" fmla="*/ 1376077 h 1684262"/>
              <a:gd name="connsiteX117" fmla="*/ 279029 w 1206769"/>
              <a:gd name="connsiteY117" fmla="*/ 1379887 h 1684262"/>
              <a:gd name="connsiteX118" fmla="*/ 232451 w 1206769"/>
              <a:gd name="connsiteY118" fmla="*/ 1376077 h 1684262"/>
              <a:gd name="connsiteX119" fmla="*/ 232928 w 1206769"/>
              <a:gd name="connsiteY119" fmla="*/ 1376077 h 1684262"/>
              <a:gd name="connsiteX120" fmla="*/ 856244 w 1206769"/>
              <a:gd name="connsiteY120" fmla="*/ 715613 h 1684262"/>
              <a:gd name="connsiteX121" fmla="*/ 817635 w 1206769"/>
              <a:gd name="connsiteY121" fmla="*/ 708913 h 1684262"/>
              <a:gd name="connsiteX122" fmla="*/ 721084 w 1206769"/>
              <a:gd name="connsiteY122" fmla="*/ 657225 h 1684262"/>
              <a:gd name="connsiteX123" fmla="*/ 855767 w 1206769"/>
              <a:gd name="connsiteY123" fmla="*/ 715613 h 1684262"/>
              <a:gd name="connsiteX124" fmla="*/ 856244 w 1206769"/>
              <a:gd name="connsiteY124" fmla="*/ 715613 h 1684262"/>
              <a:gd name="connsiteX125" fmla="*/ 663458 w 1206769"/>
              <a:gd name="connsiteY125" fmla="*/ 722662 h 1684262"/>
              <a:gd name="connsiteX126" fmla="*/ 644408 w 1206769"/>
              <a:gd name="connsiteY126" fmla="*/ 807149 h 1684262"/>
              <a:gd name="connsiteX127" fmla="*/ 662981 w 1206769"/>
              <a:gd name="connsiteY127" fmla="*/ 723138 h 1684262"/>
              <a:gd name="connsiteX128" fmla="*/ 663458 w 1206769"/>
              <a:gd name="connsiteY128" fmla="*/ 722662 h 1684262"/>
              <a:gd name="connsiteX129" fmla="*/ 628882 w 1206769"/>
              <a:gd name="connsiteY129" fmla="*/ 753332 h 1684262"/>
              <a:gd name="connsiteX130" fmla="*/ 655742 w 1206769"/>
              <a:gd name="connsiteY130" fmla="*/ 726472 h 1684262"/>
              <a:gd name="connsiteX131" fmla="*/ 628406 w 1206769"/>
              <a:gd name="connsiteY131" fmla="*/ 753332 h 1684262"/>
              <a:gd name="connsiteX132" fmla="*/ 628882 w 1206769"/>
              <a:gd name="connsiteY132" fmla="*/ 753332 h 1684262"/>
              <a:gd name="connsiteX133" fmla="*/ 771090 w 1206769"/>
              <a:gd name="connsiteY133" fmla="*/ 757237 h 1684262"/>
              <a:gd name="connsiteX134" fmla="*/ 690318 w 1206769"/>
              <a:gd name="connsiteY134" fmla="*/ 822579 h 1684262"/>
              <a:gd name="connsiteX135" fmla="*/ 770614 w 1206769"/>
              <a:gd name="connsiteY135" fmla="*/ 757237 h 1684262"/>
              <a:gd name="connsiteX136" fmla="*/ 771090 w 1206769"/>
              <a:gd name="connsiteY136" fmla="*/ 757237 h 1684262"/>
              <a:gd name="connsiteX137" fmla="*/ 759565 w 1206769"/>
              <a:gd name="connsiteY137" fmla="*/ 538162 h 1684262"/>
              <a:gd name="connsiteX138" fmla="*/ 851767 w 1206769"/>
              <a:gd name="connsiteY138" fmla="*/ 480536 h 1684262"/>
              <a:gd name="connsiteX139" fmla="*/ 759089 w 1206769"/>
              <a:gd name="connsiteY139" fmla="*/ 538067 h 1684262"/>
              <a:gd name="connsiteX140" fmla="*/ 759565 w 1206769"/>
              <a:gd name="connsiteY140" fmla="*/ 538162 h 1684262"/>
              <a:gd name="connsiteX141" fmla="*/ 877961 w 1206769"/>
              <a:gd name="connsiteY141" fmla="*/ 342138 h 1684262"/>
              <a:gd name="connsiteX142" fmla="*/ 812619 w 1206769"/>
              <a:gd name="connsiteY142" fmla="*/ 442055 h 1684262"/>
              <a:gd name="connsiteX143" fmla="*/ 877961 w 1206769"/>
              <a:gd name="connsiteY143" fmla="*/ 342138 h 1684262"/>
              <a:gd name="connsiteX144" fmla="*/ 681841 w 1206769"/>
              <a:gd name="connsiteY144" fmla="*/ 323088 h 1684262"/>
              <a:gd name="connsiteX145" fmla="*/ 758803 w 1206769"/>
              <a:gd name="connsiteY145" fmla="*/ 430816 h 1684262"/>
              <a:gd name="connsiteX146" fmla="*/ 643455 w 1206769"/>
              <a:gd name="connsiteY146" fmla="*/ 396145 h 1684262"/>
              <a:gd name="connsiteX147" fmla="*/ 639550 w 1206769"/>
              <a:gd name="connsiteY147" fmla="*/ 438436 h 1684262"/>
              <a:gd name="connsiteX148" fmla="*/ 682127 w 1206769"/>
              <a:gd name="connsiteY148" fmla="*/ 323088 h 1684262"/>
              <a:gd name="connsiteX149" fmla="*/ 681841 w 1206769"/>
              <a:gd name="connsiteY149" fmla="*/ 323088 h 1684262"/>
              <a:gd name="connsiteX150" fmla="*/ 351323 w 1206769"/>
              <a:gd name="connsiteY150" fmla="*/ 219361 h 1684262"/>
              <a:gd name="connsiteX151" fmla="*/ 383994 w 1206769"/>
              <a:gd name="connsiteY151" fmla="*/ 183070 h 1684262"/>
              <a:gd name="connsiteX152" fmla="*/ 403711 w 1206769"/>
              <a:gd name="connsiteY152" fmla="*/ 175069 h 1684262"/>
              <a:gd name="connsiteX153" fmla="*/ 411331 w 1206769"/>
              <a:gd name="connsiteY153" fmla="*/ 176117 h 1684262"/>
              <a:gd name="connsiteX154" fmla="*/ 569351 w 1206769"/>
              <a:gd name="connsiteY154" fmla="*/ 242792 h 1684262"/>
              <a:gd name="connsiteX155" fmla="*/ 569922 w 1206769"/>
              <a:gd name="connsiteY155" fmla="*/ 242792 h 1684262"/>
              <a:gd name="connsiteX156" fmla="*/ 558873 w 1206769"/>
              <a:gd name="connsiteY156" fmla="*/ 299942 h 1684262"/>
              <a:gd name="connsiteX157" fmla="*/ 351609 w 1206769"/>
              <a:gd name="connsiteY157" fmla="*/ 219075 h 1684262"/>
              <a:gd name="connsiteX158" fmla="*/ 351323 w 1206769"/>
              <a:gd name="connsiteY158" fmla="*/ 219361 h 1684262"/>
              <a:gd name="connsiteX159" fmla="*/ 470767 w 1206769"/>
              <a:gd name="connsiteY159" fmla="*/ 361188 h 1684262"/>
              <a:gd name="connsiteX160" fmla="*/ 566874 w 1206769"/>
              <a:gd name="connsiteY160" fmla="*/ 503396 h 1684262"/>
              <a:gd name="connsiteX161" fmla="*/ 470767 w 1206769"/>
              <a:gd name="connsiteY161" fmla="*/ 361188 h 1684262"/>
              <a:gd name="connsiteX162" fmla="*/ 632216 w 1206769"/>
              <a:gd name="connsiteY162" fmla="*/ 453485 h 1684262"/>
              <a:gd name="connsiteX163" fmla="*/ 699367 w 1206769"/>
              <a:gd name="connsiteY163" fmla="*/ 515112 h 1684262"/>
              <a:gd name="connsiteX164" fmla="*/ 759089 w 1206769"/>
              <a:gd name="connsiteY164" fmla="*/ 438055 h 1684262"/>
              <a:gd name="connsiteX165" fmla="*/ 678317 w 1206769"/>
              <a:gd name="connsiteY165" fmla="*/ 611029 h 1684262"/>
              <a:gd name="connsiteX166" fmla="*/ 640217 w 1206769"/>
              <a:gd name="connsiteY166" fmla="*/ 587978 h 1684262"/>
              <a:gd name="connsiteX167" fmla="*/ 632216 w 1206769"/>
              <a:gd name="connsiteY167" fmla="*/ 453581 h 1684262"/>
              <a:gd name="connsiteX168" fmla="*/ 632216 w 1206769"/>
              <a:gd name="connsiteY168" fmla="*/ 453485 h 1684262"/>
              <a:gd name="connsiteX169" fmla="*/ 686032 w 1206769"/>
              <a:gd name="connsiteY169" fmla="*/ 837819 h 1684262"/>
              <a:gd name="connsiteX170" fmla="*/ 628310 w 1206769"/>
              <a:gd name="connsiteY170" fmla="*/ 930116 h 1684262"/>
              <a:gd name="connsiteX171" fmla="*/ 686032 w 1206769"/>
              <a:gd name="connsiteY171" fmla="*/ 837914 h 1684262"/>
              <a:gd name="connsiteX172" fmla="*/ 686032 w 1206769"/>
              <a:gd name="connsiteY172" fmla="*/ 837819 h 1684262"/>
              <a:gd name="connsiteX173" fmla="*/ 743658 w 1206769"/>
              <a:gd name="connsiteY173" fmla="*/ 1291400 h 1684262"/>
              <a:gd name="connsiteX174" fmla="*/ 547634 w 1206769"/>
              <a:gd name="connsiteY174" fmla="*/ 1206818 h 1684262"/>
              <a:gd name="connsiteX175" fmla="*/ 573446 w 1206769"/>
              <a:gd name="connsiteY175" fmla="*/ 1222439 h 1684262"/>
              <a:gd name="connsiteX176" fmla="*/ 603450 w 1206769"/>
              <a:gd name="connsiteY176" fmla="*/ 1227487 h 1684262"/>
              <a:gd name="connsiteX177" fmla="*/ 743658 w 1206769"/>
              <a:gd name="connsiteY177" fmla="*/ 1291495 h 1684262"/>
              <a:gd name="connsiteX178" fmla="*/ 743658 w 1206769"/>
              <a:gd name="connsiteY178" fmla="*/ 1291400 h 1684262"/>
              <a:gd name="connsiteX179" fmla="*/ 578399 w 1206769"/>
              <a:gd name="connsiteY179" fmla="*/ 945452 h 1684262"/>
              <a:gd name="connsiteX180" fmla="*/ 689842 w 1206769"/>
              <a:gd name="connsiteY180" fmla="*/ 1122236 h 1684262"/>
              <a:gd name="connsiteX181" fmla="*/ 578399 w 1206769"/>
              <a:gd name="connsiteY181" fmla="*/ 945547 h 1684262"/>
              <a:gd name="connsiteX182" fmla="*/ 578399 w 1206769"/>
              <a:gd name="connsiteY182" fmla="*/ 945452 h 1684262"/>
              <a:gd name="connsiteX183" fmla="*/ 351609 w 1206769"/>
              <a:gd name="connsiteY183" fmla="*/ 1045464 h 1684262"/>
              <a:gd name="connsiteX184" fmla="*/ 382375 w 1206769"/>
              <a:gd name="connsiteY184" fmla="*/ 887825 h 1684262"/>
              <a:gd name="connsiteX185" fmla="*/ 351609 w 1206769"/>
              <a:gd name="connsiteY185" fmla="*/ 1045559 h 1684262"/>
              <a:gd name="connsiteX186" fmla="*/ 351609 w 1206769"/>
              <a:gd name="connsiteY186" fmla="*/ 1045464 h 1684262"/>
              <a:gd name="connsiteX187" fmla="*/ 420761 w 1206769"/>
              <a:gd name="connsiteY187" fmla="*/ 1018413 h 1684262"/>
              <a:gd name="connsiteX188" fmla="*/ 605260 w 1206769"/>
              <a:gd name="connsiteY188" fmla="*/ 1180338 h 1684262"/>
              <a:gd name="connsiteX189" fmla="*/ 420761 w 1206769"/>
              <a:gd name="connsiteY189" fmla="*/ 1018413 h 1684262"/>
              <a:gd name="connsiteX190" fmla="*/ 366944 w 1206769"/>
              <a:gd name="connsiteY190" fmla="*/ 1414272 h 1684262"/>
              <a:gd name="connsiteX191" fmla="*/ 597640 w 1206769"/>
              <a:gd name="connsiteY191" fmla="*/ 1460468 h 1684262"/>
              <a:gd name="connsiteX192" fmla="*/ 366944 w 1206769"/>
              <a:gd name="connsiteY192" fmla="*/ 1414463 h 1684262"/>
              <a:gd name="connsiteX193" fmla="*/ 366944 w 1206769"/>
              <a:gd name="connsiteY193" fmla="*/ 1414272 h 1684262"/>
              <a:gd name="connsiteX194" fmla="*/ 536108 w 1206769"/>
              <a:gd name="connsiteY194" fmla="*/ 1644968 h 1684262"/>
              <a:gd name="connsiteX195" fmla="*/ 498008 w 1206769"/>
              <a:gd name="connsiteY195" fmla="*/ 1625918 h 1684262"/>
              <a:gd name="connsiteX196" fmla="*/ 471148 w 1206769"/>
              <a:gd name="connsiteY196" fmla="*/ 1618202 h 1684262"/>
              <a:gd name="connsiteX197" fmla="*/ 471148 w 1206769"/>
              <a:gd name="connsiteY197" fmla="*/ 1664399 h 1684262"/>
              <a:gd name="connsiteX198" fmla="*/ 401901 w 1206769"/>
              <a:gd name="connsiteY198" fmla="*/ 1579817 h 1684262"/>
              <a:gd name="connsiteX199" fmla="*/ 536108 w 1206769"/>
              <a:gd name="connsiteY199" fmla="*/ 1645158 h 1684262"/>
              <a:gd name="connsiteX200" fmla="*/ 536108 w 1206769"/>
              <a:gd name="connsiteY200" fmla="*/ 1644968 h 1684262"/>
              <a:gd name="connsiteX201" fmla="*/ 616785 w 1206769"/>
              <a:gd name="connsiteY201" fmla="*/ 1564196 h 1684262"/>
              <a:gd name="connsiteX202" fmla="*/ 555349 w 1206769"/>
              <a:gd name="connsiteY202" fmla="*/ 1541145 h 1684262"/>
              <a:gd name="connsiteX203" fmla="*/ 638597 w 1206769"/>
              <a:gd name="connsiteY203" fmla="*/ 1493520 h 1684262"/>
              <a:gd name="connsiteX204" fmla="*/ 739848 w 1206769"/>
              <a:gd name="connsiteY204" fmla="*/ 1525715 h 1684262"/>
              <a:gd name="connsiteX205" fmla="*/ 616785 w 1206769"/>
              <a:gd name="connsiteY205" fmla="*/ 1564386 h 1684262"/>
              <a:gd name="connsiteX206" fmla="*/ 616785 w 1206769"/>
              <a:gd name="connsiteY206" fmla="*/ 1564196 h 1684262"/>
              <a:gd name="connsiteX207" fmla="*/ 752231 w 1206769"/>
              <a:gd name="connsiteY207" fmla="*/ 1664779 h 1684262"/>
              <a:gd name="connsiteX208" fmla="*/ 739658 w 1206769"/>
              <a:gd name="connsiteY208" fmla="*/ 1664779 h 1684262"/>
              <a:gd name="connsiteX209" fmla="*/ 731180 w 1206769"/>
              <a:gd name="connsiteY209" fmla="*/ 1664779 h 1684262"/>
              <a:gd name="connsiteX210" fmla="*/ 727561 w 1206769"/>
              <a:gd name="connsiteY210" fmla="*/ 1664779 h 1684262"/>
              <a:gd name="connsiteX211" fmla="*/ 713750 w 1206769"/>
              <a:gd name="connsiteY211" fmla="*/ 1666780 h 1684262"/>
              <a:gd name="connsiteX212" fmla="*/ 704225 w 1206769"/>
              <a:gd name="connsiteY212" fmla="*/ 1665256 h 1684262"/>
              <a:gd name="connsiteX213" fmla="*/ 705558 w 1206769"/>
              <a:gd name="connsiteY213" fmla="*/ 1667733 h 1684262"/>
              <a:gd name="connsiteX214" fmla="*/ 790045 w 1206769"/>
              <a:gd name="connsiteY214" fmla="*/ 1610106 h 1684262"/>
              <a:gd name="connsiteX215" fmla="*/ 752231 w 1206769"/>
              <a:gd name="connsiteY215" fmla="*/ 1664970 h 1684262"/>
              <a:gd name="connsiteX216" fmla="*/ 752231 w 1206769"/>
              <a:gd name="connsiteY216" fmla="*/ 1664779 h 1684262"/>
              <a:gd name="connsiteX217" fmla="*/ 857863 w 1206769"/>
              <a:gd name="connsiteY217" fmla="*/ 1591056 h 1684262"/>
              <a:gd name="connsiteX218" fmla="*/ 838813 w 1206769"/>
              <a:gd name="connsiteY218" fmla="*/ 1568958 h 1684262"/>
              <a:gd name="connsiteX219" fmla="*/ 836146 w 1206769"/>
              <a:gd name="connsiteY219" fmla="*/ 1564291 h 1684262"/>
              <a:gd name="connsiteX220" fmla="*/ 955179 w 1206769"/>
              <a:gd name="connsiteY220" fmla="*/ 1500720 h 1684262"/>
              <a:gd name="connsiteX221" fmla="*/ 1066493 w 1206769"/>
              <a:gd name="connsiteY221" fmla="*/ 1492065 h 1684262"/>
              <a:gd name="connsiteX222" fmla="*/ 857863 w 1206769"/>
              <a:gd name="connsiteY222" fmla="*/ 1591247 h 1684262"/>
              <a:gd name="connsiteX223" fmla="*/ 857863 w 1206769"/>
              <a:gd name="connsiteY223" fmla="*/ 1591056 h 1684262"/>
              <a:gd name="connsiteX224" fmla="*/ 1054979 w 1206769"/>
              <a:gd name="connsiteY224" fmla="*/ 1445037 h 1684262"/>
              <a:gd name="connsiteX225" fmla="*/ 916632 w 1206769"/>
              <a:gd name="connsiteY225" fmla="*/ 1468184 h 1684262"/>
              <a:gd name="connsiteX226" fmla="*/ 1028170 w 1206769"/>
              <a:gd name="connsiteY226" fmla="*/ 1445228 h 1684262"/>
              <a:gd name="connsiteX227" fmla="*/ 1054979 w 1206769"/>
              <a:gd name="connsiteY227" fmla="*/ 1445037 h 1684262"/>
              <a:gd name="connsiteX228" fmla="*/ 862816 w 1206769"/>
              <a:gd name="connsiteY228" fmla="*/ 1410462 h 1684262"/>
              <a:gd name="connsiteX229" fmla="*/ 647551 w 1206769"/>
              <a:gd name="connsiteY229" fmla="*/ 1448562 h 1684262"/>
              <a:gd name="connsiteX230" fmla="*/ 862816 w 1206769"/>
              <a:gd name="connsiteY230" fmla="*/ 1410653 h 1684262"/>
              <a:gd name="connsiteX231" fmla="*/ 862816 w 1206769"/>
              <a:gd name="connsiteY231" fmla="*/ 1410462 h 1684262"/>
              <a:gd name="connsiteX232" fmla="*/ 689842 w 1206769"/>
              <a:gd name="connsiteY232" fmla="*/ 1391412 h 1684262"/>
              <a:gd name="connsiteX233" fmla="*/ 924347 w 1206769"/>
              <a:gd name="connsiteY233" fmla="*/ 1306830 h 1684262"/>
              <a:gd name="connsiteX234" fmla="*/ 689842 w 1206769"/>
              <a:gd name="connsiteY234" fmla="*/ 1391412 h 1684262"/>
              <a:gd name="connsiteX235" fmla="*/ 1162663 w 1206769"/>
              <a:gd name="connsiteY235" fmla="*/ 1057085 h 1684262"/>
              <a:gd name="connsiteX236" fmla="*/ 1148756 w 1206769"/>
              <a:gd name="connsiteY236" fmla="*/ 1134428 h 1684262"/>
              <a:gd name="connsiteX237" fmla="*/ 1066841 w 1206769"/>
              <a:gd name="connsiteY237" fmla="*/ 1139762 h 1684262"/>
              <a:gd name="connsiteX238" fmla="*/ 1035790 w 1206769"/>
              <a:gd name="connsiteY238" fmla="*/ 1087755 h 1684262"/>
              <a:gd name="connsiteX239" fmla="*/ 1162663 w 1206769"/>
              <a:gd name="connsiteY239" fmla="*/ 1057085 h 1684262"/>
              <a:gd name="connsiteX240" fmla="*/ 987913 w 1206769"/>
              <a:gd name="connsiteY240" fmla="*/ 1181170 h 1684262"/>
              <a:gd name="connsiteX241" fmla="*/ 958923 w 1206769"/>
              <a:gd name="connsiteY241" fmla="*/ 1264444 h 1684262"/>
              <a:gd name="connsiteX242" fmla="*/ 905107 w 1206769"/>
              <a:gd name="connsiteY242" fmla="*/ 1118330 h 1684262"/>
              <a:gd name="connsiteX243" fmla="*/ 987913 w 1206769"/>
              <a:gd name="connsiteY243"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073223 w 1206769"/>
              <a:gd name="connsiteY17" fmla="*/ 652653 h 1684262"/>
              <a:gd name="connsiteX18" fmla="*/ 1086272 w 1206769"/>
              <a:gd name="connsiteY18" fmla="*/ 660654 h 1684262"/>
              <a:gd name="connsiteX19" fmla="*/ 1102560 w 1206769"/>
              <a:gd name="connsiteY19" fmla="*/ 657701 h 1684262"/>
              <a:gd name="connsiteX20" fmla="*/ 739848 w 1206769"/>
              <a:gd name="connsiteY20" fmla="*/ 595694 h 1684262"/>
              <a:gd name="connsiteX21" fmla="*/ 716893 w 1206769"/>
              <a:gd name="connsiteY21" fmla="*/ 318992 h 1684262"/>
              <a:gd name="connsiteX22" fmla="*/ 920537 w 1206769"/>
              <a:gd name="connsiteY22" fmla="*/ 246031 h 1684262"/>
              <a:gd name="connsiteX23" fmla="*/ 682412 w 1206769"/>
              <a:gd name="connsiteY23" fmla="*/ 238316 h 1684262"/>
              <a:gd name="connsiteX24" fmla="*/ 928538 w 1206769"/>
              <a:gd name="connsiteY24" fmla="*/ 226790 h 1684262"/>
              <a:gd name="connsiteX25" fmla="*/ 720893 w 1206769"/>
              <a:gd name="connsiteY25" fmla="*/ 196025 h 1684262"/>
              <a:gd name="connsiteX26" fmla="*/ 736229 w 1206769"/>
              <a:gd name="connsiteY26" fmla="*/ 49911 h 1684262"/>
              <a:gd name="connsiteX27" fmla="*/ 663267 w 1206769"/>
              <a:gd name="connsiteY27" fmla="*/ 0 h 1684262"/>
              <a:gd name="connsiteX28" fmla="*/ 625167 w 1206769"/>
              <a:gd name="connsiteY28" fmla="*/ 103727 h 1684262"/>
              <a:gd name="connsiteX29" fmla="*/ 625167 w 1206769"/>
              <a:gd name="connsiteY29" fmla="*/ 288322 h 1684262"/>
              <a:gd name="connsiteX30" fmla="*/ 336845 w 1206769"/>
              <a:gd name="connsiteY30" fmla="*/ 261366 h 1684262"/>
              <a:gd name="connsiteX31" fmla="*/ 367611 w 1206769"/>
              <a:gd name="connsiteY31" fmla="*/ 307467 h 1684262"/>
              <a:gd name="connsiteX32" fmla="*/ 579066 w 1206769"/>
              <a:gd name="connsiteY32" fmla="*/ 615029 h 1684262"/>
              <a:gd name="connsiteX33" fmla="*/ 263884 w 1206769"/>
              <a:gd name="connsiteY33" fmla="*/ 511207 h 1684262"/>
              <a:gd name="connsiteX34" fmla="*/ 233118 w 1206769"/>
              <a:gd name="connsiteY34" fmla="*/ 714947 h 1684262"/>
              <a:gd name="connsiteX35" fmla="*/ 532965 w 1206769"/>
              <a:gd name="connsiteY35" fmla="*/ 807149 h 1684262"/>
              <a:gd name="connsiteX36" fmla="*/ 513915 w 1206769"/>
              <a:gd name="connsiteY36" fmla="*/ 803339 h 1684262"/>
              <a:gd name="connsiteX37" fmla="*/ 502390 w 1206769"/>
              <a:gd name="connsiteY37" fmla="*/ 791813 h 1684262"/>
              <a:gd name="connsiteX38" fmla="*/ 464290 w 1206769"/>
              <a:gd name="connsiteY38" fmla="*/ 772763 h 1684262"/>
              <a:gd name="connsiteX39" fmla="*/ 375231 w 1206769"/>
              <a:gd name="connsiteY39" fmla="*/ 788670 h 1684262"/>
              <a:gd name="connsiteX40" fmla="*/ 418189 w 1206769"/>
              <a:gd name="connsiteY40" fmla="*/ 826770 h 1684262"/>
              <a:gd name="connsiteX41" fmla="*/ 333607 w 1206769"/>
              <a:gd name="connsiteY41" fmla="*/ 826770 h 1684262"/>
              <a:gd name="connsiteX42" fmla="*/ 276457 w 1206769"/>
              <a:gd name="connsiteY42" fmla="*/ 857536 h 1684262"/>
              <a:gd name="connsiteX43" fmla="*/ 288458 w 1206769"/>
              <a:gd name="connsiteY43" fmla="*/ 766001 h 1684262"/>
              <a:gd name="connsiteX44" fmla="*/ 138059 w 1206769"/>
              <a:gd name="connsiteY44" fmla="*/ 911352 h 1684262"/>
              <a:gd name="connsiteX45" fmla="*/ 237976 w 1206769"/>
              <a:gd name="connsiteY45" fmla="*/ 961358 h 1684262"/>
              <a:gd name="connsiteX46" fmla="*/ 75102 w 1206769"/>
              <a:gd name="connsiteY46" fmla="*/ 1025783 h 1684262"/>
              <a:gd name="connsiteX47" fmla="*/ 80432 w 1206769"/>
              <a:gd name="connsiteY47" fmla="*/ 915162 h 1684262"/>
              <a:gd name="connsiteX48" fmla="*/ 91958 w 1206769"/>
              <a:gd name="connsiteY48" fmla="*/ 1107377 h 1684262"/>
              <a:gd name="connsiteX49" fmla="*/ 214925 w 1206769"/>
              <a:gd name="connsiteY49" fmla="*/ 1157383 h 1684262"/>
              <a:gd name="connsiteX50" fmla="*/ 322463 w 1206769"/>
              <a:gd name="connsiteY50" fmla="*/ 1240346 h 1684262"/>
              <a:gd name="connsiteX51" fmla="*/ 309794 w 1206769"/>
              <a:gd name="connsiteY51" fmla="*/ 1240346 h 1684262"/>
              <a:gd name="connsiteX52" fmla="*/ 311699 w 1206769"/>
              <a:gd name="connsiteY52" fmla="*/ 1248728 h 1684262"/>
              <a:gd name="connsiteX53" fmla="*/ 310842 w 1206769"/>
              <a:gd name="connsiteY53" fmla="*/ 1254824 h 1684262"/>
              <a:gd name="connsiteX54" fmla="*/ 309223 w 1206769"/>
              <a:gd name="connsiteY54" fmla="*/ 1259396 h 1684262"/>
              <a:gd name="connsiteX55" fmla="*/ 301317 w 1206769"/>
              <a:gd name="connsiteY55" fmla="*/ 1268063 h 1684262"/>
              <a:gd name="connsiteX56" fmla="*/ 283886 w 1206769"/>
              <a:gd name="connsiteY56" fmla="*/ 1268063 h 1684262"/>
              <a:gd name="connsiteX57" fmla="*/ 284934 w 1206769"/>
              <a:gd name="connsiteY57" fmla="*/ 1275207 h 1684262"/>
              <a:gd name="connsiteX58" fmla="*/ 395615 w 1206769"/>
              <a:gd name="connsiteY58" fmla="*/ 1319117 h 1684262"/>
              <a:gd name="connsiteX59" fmla="*/ 257026 w 1206769"/>
              <a:gd name="connsiteY59" fmla="*/ 1309592 h 1684262"/>
              <a:gd name="connsiteX60" fmla="*/ 257026 w 1206769"/>
              <a:gd name="connsiteY60" fmla="*/ 1309592 h 1684262"/>
              <a:gd name="connsiteX61" fmla="*/ 248263 w 1206769"/>
              <a:gd name="connsiteY61" fmla="*/ 1308259 h 1684262"/>
              <a:gd name="connsiteX62" fmla="*/ 247691 w 1206769"/>
              <a:gd name="connsiteY62" fmla="*/ 1308735 h 1684262"/>
              <a:gd name="connsiteX63" fmla="*/ 229880 w 1206769"/>
              <a:gd name="connsiteY63" fmla="*/ 1312259 h 1684262"/>
              <a:gd name="connsiteX64" fmla="*/ 146155 w 1206769"/>
              <a:gd name="connsiteY64" fmla="*/ 1230344 h 1684262"/>
              <a:gd name="connsiteX65" fmla="*/ 115389 w 1206769"/>
              <a:gd name="connsiteY65" fmla="*/ 1430369 h 1684262"/>
              <a:gd name="connsiteX66" fmla="*/ 349799 w 1206769"/>
              <a:gd name="connsiteY66" fmla="*/ 1480280 h 1684262"/>
              <a:gd name="connsiteX67" fmla="*/ 299507 w 1206769"/>
              <a:gd name="connsiteY67" fmla="*/ 1464659 h 1684262"/>
              <a:gd name="connsiteX68" fmla="*/ 321034 w 1206769"/>
              <a:gd name="connsiteY68" fmla="*/ 1477042 h 1684262"/>
              <a:gd name="connsiteX69" fmla="*/ 330559 w 1206769"/>
              <a:gd name="connsiteY69" fmla="*/ 1484376 h 1684262"/>
              <a:gd name="connsiteX70" fmla="*/ 388280 w 1206769"/>
              <a:gd name="connsiteY70" fmla="*/ 1545717 h 1684262"/>
              <a:gd name="connsiteX71" fmla="*/ 348847 w 1206769"/>
              <a:gd name="connsiteY71" fmla="*/ 1542479 h 1684262"/>
              <a:gd name="connsiteX72" fmla="*/ 255883 w 1206769"/>
              <a:gd name="connsiteY72" fmla="*/ 1502664 h 1684262"/>
              <a:gd name="connsiteX73" fmla="*/ 255883 w 1206769"/>
              <a:gd name="connsiteY73" fmla="*/ 1502664 h 1684262"/>
              <a:gd name="connsiteX74" fmla="*/ 239976 w 1206769"/>
              <a:gd name="connsiteY74" fmla="*/ 1484281 h 1684262"/>
              <a:gd name="connsiteX75" fmla="*/ 203495 w 1206769"/>
              <a:gd name="connsiteY75" fmla="*/ 1484281 h 1684262"/>
              <a:gd name="connsiteX76" fmla="*/ 187303 w 1206769"/>
              <a:gd name="connsiteY76" fmla="*/ 1499140 h 1684262"/>
              <a:gd name="connsiteX77" fmla="*/ 490674 w 1206769"/>
              <a:gd name="connsiteY77" fmla="*/ 1673352 h 1684262"/>
              <a:gd name="connsiteX78" fmla="*/ 757374 w 1206769"/>
              <a:gd name="connsiteY78" fmla="*/ 1682401 h 1684262"/>
              <a:gd name="connsiteX79" fmla="*/ 988070 w 1206769"/>
              <a:gd name="connsiteY79" fmla="*/ 1594485 h 1684262"/>
              <a:gd name="connsiteX80" fmla="*/ 1152566 w 1206769"/>
              <a:gd name="connsiteY80" fmla="*/ 1394460 h 1684262"/>
              <a:gd name="connsiteX81" fmla="*/ 918822 w 1206769"/>
              <a:gd name="connsiteY81" fmla="*/ 1363507 h 1684262"/>
              <a:gd name="connsiteX82" fmla="*/ 802904 w 1206769"/>
              <a:gd name="connsiteY82" fmla="*/ 1350454 h 1684262"/>
              <a:gd name="connsiteX83" fmla="*/ 841956 w 1206769"/>
              <a:gd name="connsiteY83" fmla="*/ 1326547 h 1684262"/>
              <a:gd name="connsiteX84" fmla="*/ 1018286 w 1206769"/>
              <a:gd name="connsiteY84" fmla="*/ 1315425 h 1684262"/>
              <a:gd name="connsiteX85" fmla="*/ 980354 w 1206769"/>
              <a:gd name="connsiteY85" fmla="*/ 1268921 h 1684262"/>
              <a:gd name="connsiteX86" fmla="*/ 1091488 w 1206769"/>
              <a:gd name="connsiteY86" fmla="*/ 1221043 h 1684262"/>
              <a:gd name="connsiteX87" fmla="*/ 911203 w 1206769"/>
              <a:gd name="connsiteY87" fmla="*/ 1022890 h 1684262"/>
              <a:gd name="connsiteX88" fmla="*/ 1193429 w 1206769"/>
              <a:gd name="connsiteY88" fmla="*/ 899446 h 1684262"/>
              <a:gd name="connsiteX89" fmla="*/ 759089 w 1206769"/>
              <a:gd name="connsiteY89" fmla="*/ 61246 h 1684262"/>
              <a:gd name="connsiteX90" fmla="*/ 720989 w 1206769"/>
              <a:gd name="connsiteY90" fmla="*/ 145828 h 1684262"/>
              <a:gd name="connsiteX91" fmla="*/ 759089 w 1206769"/>
              <a:gd name="connsiteY91" fmla="*/ 61436 h 1684262"/>
              <a:gd name="connsiteX92" fmla="*/ 759089 w 1206769"/>
              <a:gd name="connsiteY92" fmla="*/ 61246 h 1684262"/>
              <a:gd name="connsiteX93" fmla="*/ 363611 w 1206769"/>
              <a:gd name="connsiteY93" fmla="*/ 545783 h 1684262"/>
              <a:gd name="connsiteX94" fmla="*/ 348275 w 1206769"/>
              <a:gd name="connsiteY94" fmla="*/ 553498 h 1684262"/>
              <a:gd name="connsiteX95" fmla="*/ 363611 w 1206769"/>
              <a:gd name="connsiteY95" fmla="*/ 545783 h 1684262"/>
              <a:gd name="connsiteX96" fmla="*/ 232451 w 1206769"/>
              <a:gd name="connsiteY96" fmla="*/ 523113 h 1684262"/>
              <a:gd name="connsiteX97" fmla="*/ 254694 w 1206769"/>
              <a:gd name="connsiteY97" fmla="*/ 664096 h 1684262"/>
              <a:gd name="connsiteX98" fmla="*/ 232451 w 1206769"/>
              <a:gd name="connsiteY98" fmla="*/ 523113 h 1684262"/>
              <a:gd name="connsiteX99" fmla="*/ 340084 w 1206769"/>
              <a:gd name="connsiteY99" fmla="*/ 692277 h 1684262"/>
              <a:gd name="connsiteX100" fmla="*/ 470767 w 1206769"/>
              <a:gd name="connsiteY100" fmla="*/ 684562 h 1684262"/>
              <a:gd name="connsiteX101" fmla="*/ 340084 w 1206769"/>
              <a:gd name="connsiteY101" fmla="*/ 691896 h 1684262"/>
              <a:gd name="connsiteX102" fmla="*/ 340084 w 1206769"/>
              <a:gd name="connsiteY102" fmla="*/ 692277 h 1684262"/>
              <a:gd name="connsiteX103" fmla="*/ 382375 w 1206769"/>
              <a:gd name="connsiteY103" fmla="*/ 615410 h 1684262"/>
              <a:gd name="connsiteX104" fmla="*/ 516868 w 1206769"/>
              <a:gd name="connsiteY104" fmla="*/ 688372 h 1684262"/>
              <a:gd name="connsiteX105" fmla="*/ 382661 w 1206769"/>
              <a:gd name="connsiteY105" fmla="*/ 615029 h 1684262"/>
              <a:gd name="connsiteX106" fmla="*/ 382375 w 1206769"/>
              <a:gd name="connsiteY106" fmla="*/ 615410 h 1684262"/>
              <a:gd name="connsiteX107" fmla="*/ 201400 w 1206769"/>
              <a:gd name="connsiteY107" fmla="*/ 907542 h 1684262"/>
              <a:gd name="connsiteX108" fmla="*/ 163300 w 1206769"/>
              <a:gd name="connsiteY108" fmla="*/ 838295 h 1684262"/>
              <a:gd name="connsiteX109" fmla="*/ 201686 w 1206769"/>
              <a:gd name="connsiteY109" fmla="*/ 907161 h 1684262"/>
              <a:gd name="connsiteX110" fmla="*/ 201400 w 1206769"/>
              <a:gd name="connsiteY110" fmla="*/ 907542 h 1684262"/>
              <a:gd name="connsiteX111" fmla="*/ 97811 w 1206769"/>
              <a:gd name="connsiteY111" fmla="*/ 1285557 h 1684262"/>
              <a:gd name="connsiteX112" fmla="*/ 123279 w 1206769"/>
              <a:gd name="connsiteY112" fmla="*/ 1264178 h 1684262"/>
              <a:gd name="connsiteX113" fmla="*/ 231975 w 1206769"/>
              <a:gd name="connsiteY113" fmla="*/ 1341501 h 1684262"/>
              <a:gd name="connsiteX114" fmla="*/ 97811 w 1206769"/>
              <a:gd name="connsiteY114" fmla="*/ 1285557 h 1684262"/>
              <a:gd name="connsiteX115" fmla="*/ 232928 w 1206769"/>
              <a:gd name="connsiteY115" fmla="*/ 1376077 h 1684262"/>
              <a:gd name="connsiteX116" fmla="*/ 279029 w 1206769"/>
              <a:gd name="connsiteY116" fmla="*/ 1379887 h 1684262"/>
              <a:gd name="connsiteX117" fmla="*/ 232451 w 1206769"/>
              <a:gd name="connsiteY117" fmla="*/ 1376077 h 1684262"/>
              <a:gd name="connsiteX118" fmla="*/ 232928 w 1206769"/>
              <a:gd name="connsiteY118" fmla="*/ 1376077 h 1684262"/>
              <a:gd name="connsiteX119" fmla="*/ 856244 w 1206769"/>
              <a:gd name="connsiteY119" fmla="*/ 715613 h 1684262"/>
              <a:gd name="connsiteX120" fmla="*/ 817635 w 1206769"/>
              <a:gd name="connsiteY120" fmla="*/ 708913 h 1684262"/>
              <a:gd name="connsiteX121" fmla="*/ 721084 w 1206769"/>
              <a:gd name="connsiteY121" fmla="*/ 657225 h 1684262"/>
              <a:gd name="connsiteX122" fmla="*/ 855767 w 1206769"/>
              <a:gd name="connsiteY122" fmla="*/ 715613 h 1684262"/>
              <a:gd name="connsiteX123" fmla="*/ 856244 w 1206769"/>
              <a:gd name="connsiteY123" fmla="*/ 715613 h 1684262"/>
              <a:gd name="connsiteX124" fmla="*/ 663458 w 1206769"/>
              <a:gd name="connsiteY124" fmla="*/ 722662 h 1684262"/>
              <a:gd name="connsiteX125" fmla="*/ 644408 w 1206769"/>
              <a:gd name="connsiteY125" fmla="*/ 807149 h 1684262"/>
              <a:gd name="connsiteX126" fmla="*/ 662981 w 1206769"/>
              <a:gd name="connsiteY126" fmla="*/ 723138 h 1684262"/>
              <a:gd name="connsiteX127" fmla="*/ 663458 w 1206769"/>
              <a:gd name="connsiteY127" fmla="*/ 722662 h 1684262"/>
              <a:gd name="connsiteX128" fmla="*/ 628882 w 1206769"/>
              <a:gd name="connsiteY128" fmla="*/ 753332 h 1684262"/>
              <a:gd name="connsiteX129" fmla="*/ 655742 w 1206769"/>
              <a:gd name="connsiteY129" fmla="*/ 726472 h 1684262"/>
              <a:gd name="connsiteX130" fmla="*/ 628406 w 1206769"/>
              <a:gd name="connsiteY130" fmla="*/ 753332 h 1684262"/>
              <a:gd name="connsiteX131" fmla="*/ 628882 w 1206769"/>
              <a:gd name="connsiteY131" fmla="*/ 753332 h 1684262"/>
              <a:gd name="connsiteX132" fmla="*/ 771090 w 1206769"/>
              <a:gd name="connsiteY132" fmla="*/ 757237 h 1684262"/>
              <a:gd name="connsiteX133" fmla="*/ 690318 w 1206769"/>
              <a:gd name="connsiteY133" fmla="*/ 822579 h 1684262"/>
              <a:gd name="connsiteX134" fmla="*/ 770614 w 1206769"/>
              <a:gd name="connsiteY134" fmla="*/ 757237 h 1684262"/>
              <a:gd name="connsiteX135" fmla="*/ 771090 w 1206769"/>
              <a:gd name="connsiteY135" fmla="*/ 757237 h 1684262"/>
              <a:gd name="connsiteX136" fmla="*/ 759565 w 1206769"/>
              <a:gd name="connsiteY136" fmla="*/ 538162 h 1684262"/>
              <a:gd name="connsiteX137" fmla="*/ 851767 w 1206769"/>
              <a:gd name="connsiteY137" fmla="*/ 480536 h 1684262"/>
              <a:gd name="connsiteX138" fmla="*/ 759089 w 1206769"/>
              <a:gd name="connsiteY138" fmla="*/ 538067 h 1684262"/>
              <a:gd name="connsiteX139" fmla="*/ 759565 w 1206769"/>
              <a:gd name="connsiteY139" fmla="*/ 538162 h 1684262"/>
              <a:gd name="connsiteX140" fmla="*/ 877961 w 1206769"/>
              <a:gd name="connsiteY140" fmla="*/ 342138 h 1684262"/>
              <a:gd name="connsiteX141" fmla="*/ 812619 w 1206769"/>
              <a:gd name="connsiteY141" fmla="*/ 442055 h 1684262"/>
              <a:gd name="connsiteX142" fmla="*/ 877961 w 1206769"/>
              <a:gd name="connsiteY142" fmla="*/ 342138 h 1684262"/>
              <a:gd name="connsiteX143" fmla="*/ 681841 w 1206769"/>
              <a:gd name="connsiteY143" fmla="*/ 323088 h 1684262"/>
              <a:gd name="connsiteX144" fmla="*/ 758803 w 1206769"/>
              <a:gd name="connsiteY144" fmla="*/ 430816 h 1684262"/>
              <a:gd name="connsiteX145" fmla="*/ 643455 w 1206769"/>
              <a:gd name="connsiteY145" fmla="*/ 396145 h 1684262"/>
              <a:gd name="connsiteX146" fmla="*/ 639550 w 1206769"/>
              <a:gd name="connsiteY146" fmla="*/ 438436 h 1684262"/>
              <a:gd name="connsiteX147" fmla="*/ 682127 w 1206769"/>
              <a:gd name="connsiteY147" fmla="*/ 323088 h 1684262"/>
              <a:gd name="connsiteX148" fmla="*/ 681841 w 1206769"/>
              <a:gd name="connsiteY148" fmla="*/ 323088 h 1684262"/>
              <a:gd name="connsiteX149" fmla="*/ 351323 w 1206769"/>
              <a:gd name="connsiteY149" fmla="*/ 219361 h 1684262"/>
              <a:gd name="connsiteX150" fmla="*/ 383994 w 1206769"/>
              <a:gd name="connsiteY150" fmla="*/ 183070 h 1684262"/>
              <a:gd name="connsiteX151" fmla="*/ 403711 w 1206769"/>
              <a:gd name="connsiteY151" fmla="*/ 175069 h 1684262"/>
              <a:gd name="connsiteX152" fmla="*/ 411331 w 1206769"/>
              <a:gd name="connsiteY152" fmla="*/ 176117 h 1684262"/>
              <a:gd name="connsiteX153" fmla="*/ 569351 w 1206769"/>
              <a:gd name="connsiteY153" fmla="*/ 242792 h 1684262"/>
              <a:gd name="connsiteX154" fmla="*/ 569922 w 1206769"/>
              <a:gd name="connsiteY154" fmla="*/ 242792 h 1684262"/>
              <a:gd name="connsiteX155" fmla="*/ 558873 w 1206769"/>
              <a:gd name="connsiteY155" fmla="*/ 299942 h 1684262"/>
              <a:gd name="connsiteX156" fmla="*/ 351609 w 1206769"/>
              <a:gd name="connsiteY156" fmla="*/ 219075 h 1684262"/>
              <a:gd name="connsiteX157" fmla="*/ 351323 w 1206769"/>
              <a:gd name="connsiteY157" fmla="*/ 219361 h 1684262"/>
              <a:gd name="connsiteX158" fmla="*/ 470767 w 1206769"/>
              <a:gd name="connsiteY158" fmla="*/ 361188 h 1684262"/>
              <a:gd name="connsiteX159" fmla="*/ 566874 w 1206769"/>
              <a:gd name="connsiteY159" fmla="*/ 503396 h 1684262"/>
              <a:gd name="connsiteX160" fmla="*/ 470767 w 1206769"/>
              <a:gd name="connsiteY160" fmla="*/ 361188 h 1684262"/>
              <a:gd name="connsiteX161" fmla="*/ 632216 w 1206769"/>
              <a:gd name="connsiteY161" fmla="*/ 453485 h 1684262"/>
              <a:gd name="connsiteX162" fmla="*/ 699367 w 1206769"/>
              <a:gd name="connsiteY162" fmla="*/ 515112 h 1684262"/>
              <a:gd name="connsiteX163" fmla="*/ 759089 w 1206769"/>
              <a:gd name="connsiteY163" fmla="*/ 438055 h 1684262"/>
              <a:gd name="connsiteX164" fmla="*/ 678317 w 1206769"/>
              <a:gd name="connsiteY164" fmla="*/ 611029 h 1684262"/>
              <a:gd name="connsiteX165" fmla="*/ 640217 w 1206769"/>
              <a:gd name="connsiteY165" fmla="*/ 587978 h 1684262"/>
              <a:gd name="connsiteX166" fmla="*/ 632216 w 1206769"/>
              <a:gd name="connsiteY166" fmla="*/ 453581 h 1684262"/>
              <a:gd name="connsiteX167" fmla="*/ 632216 w 1206769"/>
              <a:gd name="connsiteY167" fmla="*/ 453485 h 1684262"/>
              <a:gd name="connsiteX168" fmla="*/ 686032 w 1206769"/>
              <a:gd name="connsiteY168" fmla="*/ 837819 h 1684262"/>
              <a:gd name="connsiteX169" fmla="*/ 628310 w 1206769"/>
              <a:gd name="connsiteY169" fmla="*/ 930116 h 1684262"/>
              <a:gd name="connsiteX170" fmla="*/ 686032 w 1206769"/>
              <a:gd name="connsiteY170" fmla="*/ 837914 h 1684262"/>
              <a:gd name="connsiteX171" fmla="*/ 686032 w 1206769"/>
              <a:gd name="connsiteY171" fmla="*/ 837819 h 1684262"/>
              <a:gd name="connsiteX172" fmla="*/ 743658 w 1206769"/>
              <a:gd name="connsiteY172" fmla="*/ 1291400 h 1684262"/>
              <a:gd name="connsiteX173" fmla="*/ 547634 w 1206769"/>
              <a:gd name="connsiteY173" fmla="*/ 1206818 h 1684262"/>
              <a:gd name="connsiteX174" fmla="*/ 573446 w 1206769"/>
              <a:gd name="connsiteY174" fmla="*/ 1222439 h 1684262"/>
              <a:gd name="connsiteX175" fmla="*/ 603450 w 1206769"/>
              <a:gd name="connsiteY175" fmla="*/ 1227487 h 1684262"/>
              <a:gd name="connsiteX176" fmla="*/ 743658 w 1206769"/>
              <a:gd name="connsiteY176" fmla="*/ 1291495 h 1684262"/>
              <a:gd name="connsiteX177" fmla="*/ 743658 w 1206769"/>
              <a:gd name="connsiteY177" fmla="*/ 1291400 h 1684262"/>
              <a:gd name="connsiteX178" fmla="*/ 578399 w 1206769"/>
              <a:gd name="connsiteY178" fmla="*/ 945452 h 1684262"/>
              <a:gd name="connsiteX179" fmla="*/ 689842 w 1206769"/>
              <a:gd name="connsiteY179" fmla="*/ 1122236 h 1684262"/>
              <a:gd name="connsiteX180" fmla="*/ 578399 w 1206769"/>
              <a:gd name="connsiteY180" fmla="*/ 945547 h 1684262"/>
              <a:gd name="connsiteX181" fmla="*/ 578399 w 1206769"/>
              <a:gd name="connsiteY181" fmla="*/ 945452 h 1684262"/>
              <a:gd name="connsiteX182" fmla="*/ 351609 w 1206769"/>
              <a:gd name="connsiteY182" fmla="*/ 1045464 h 1684262"/>
              <a:gd name="connsiteX183" fmla="*/ 382375 w 1206769"/>
              <a:gd name="connsiteY183" fmla="*/ 887825 h 1684262"/>
              <a:gd name="connsiteX184" fmla="*/ 351609 w 1206769"/>
              <a:gd name="connsiteY184" fmla="*/ 1045559 h 1684262"/>
              <a:gd name="connsiteX185" fmla="*/ 351609 w 1206769"/>
              <a:gd name="connsiteY185" fmla="*/ 1045464 h 1684262"/>
              <a:gd name="connsiteX186" fmla="*/ 420761 w 1206769"/>
              <a:gd name="connsiteY186" fmla="*/ 1018413 h 1684262"/>
              <a:gd name="connsiteX187" fmla="*/ 605260 w 1206769"/>
              <a:gd name="connsiteY187" fmla="*/ 1180338 h 1684262"/>
              <a:gd name="connsiteX188" fmla="*/ 420761 w 1206769"/>
              <a:gd name="connsiteY188" fmla="*/ 1018413 h 1684262"/>
              <a:gd name="connsiteX189" fmla="*/ 366944 w 1206769"/>
              <a:gd name="connsiteY189" fmla="*/ 1414272 h 1684262"/>
              <a:gd name="connsiteX190" fmla="*/ 597640 w 1206769"/>
              <a:gd name="connsiteY190" fmla="*/ 1460468 h 1684262"/>
              <a:gd name="connsiteX191" fmla="*/ 366944 w 1206769"/>
              <a:gd name="connsiteY191" fmla="*/ 1414463 h 1684262"/>
              <a:gd name="connsiteX192" fmla="*/ 366944 w 1206769"/>
              <a:gd name="connsiteY192" fmla="*/ 1414272 h 1684262"/>
              <a:gd name="connsiteX193" fmla="*/ 536108 w 1206769"/>
              <a:gd name="connsiteY193" fmla="*/ 1644968 h 1684262"/>
              <a:gd name="connsiteX194" fmla="*/ 498008 w 1206769"/>
              <a:gd name="connsiteY194" fmla="*/ 1625918 h 1684262"/>
              <a:gd name="connsiteX195" fmla="*/ 471148 w 1206769"/>
              <a:gd name="connsiteY195" fmla="*/ 1618202 h 1684262"/>
              <a:gd name="connsiteX196" fmla="*/ 471148 w 1206769"/>
              <a:gd name="connsiteY196" fmla="*/ 1664399 h 1684262"/>
              <a:gd name="connsiteX197" fmla="*/ 401901 w 1206769"/>
              <a:gd name="connsiteY197" fmla="*/ 1579817 h 1684262"/>
              <a:gd name="connsiteX198" fmla="*/ 536108 w 1206769"/>
              <a:gd name="connsiteY198" fmla="*/ 1645158 h 1684262"/>
              <a:gd name="connsiteX199" fmla="*/ 536108 w 1206769"/>
              <a:gd name="connsiteY199" fmla="*/ 1644968 h 1684262"/>
              <a:gd name="connsiteX200" fmla="*/ 616785 w 1206769"/>
              <a:gd name="connsiteY200" fmla="*/ 1564196 h 1684262"/>
              <a:gd name="connsiteX201" fmla="*/ 555349 w 1206769"/>
              <a:gd name="connsiteY201" fmla="*/ 1541145 h 1684262"/>
              <a:gd name="connsiteX202" fmla="*/ 638597 w 1206769"/>
              <a:gd name="connsiteY202" fmla="*/ 1493520 h 1684262"/>
              <a:gd name="connsiteX203" fmla="*/ 739848 w 1206769"/>
              <a:gd name="connsiteY203" fmla="*/ 1525715 h 1684262"/>
              <a:gd name="connsiteX204" fmla="*/ 616785 w 1206769"/>
              <a:gd name="connsiteY204" fmla="*/ 1564386 h 1684262"/>
              <a:gd name="connsiteX205" fmla="*/ 616785 w 1206769"/>
              <a:gd name="connsiteY205" fmla="*/ 1564196 h 1684262"/>
              <a:gd name="connsiteX206" fmla="*/ 752231 w 1206769"/>
              <a:gd name="connsiteY206" fmla="*/ 1664779 h 1684262"/>
              <a:gd name="connsiteX207" fmla="*/ 739658 w 1206769"/>
              <a:gd name="connsiteY207" fmla="*/ 1664779 h 1684262"/>
              <a:gd name="connsiteX208" fmla="*/ 731180 w 1206769"/>
              <a:gd name="connsiteY208" fmla="*/ 1664779 h 1684262"/>
              <a:gd name="connsiteX209" fmla="*/ 727561 w 1206769"/>
              <a:gd name="connsiteY209" fmla="*/ 1664779 h 1684262"/>
              <a:gd name="connsiteX210" fmla="*/ 713750 w 1206769"/>
              <a:gd name="connsiteY210" fmla="*/ 1666780 h 1684262"/>
              <a:gd name="connsiteX211" fmla="*/ 704225 w 1206769"/>
              <a:gd name="connsiteY211" fmla="*/ 1665256 h 1684262"/>
              <a:gd name="connsiteX212" fmla="*/ 705558 w 1206769"/>
              <a:gd name="connsiteY212" fmla="*/ 1667733 h 1684262"/>
              <a:gd name="connsiteX213" fmla="*/ 790045 w 1206769"/>
              <a:gd name="connsiteY213" fmla="*/ 1610106 h 1684262"/>
              <a:gd name="connsiteX214" fmla="*/ 752231 w 1206769"/>
              <a:gd name="connsiteY214" fmla="*/ 1664970 h 1684262"/>
              <a:gd name="connsiteX215" fmla="*/ 752231 w 1206769"/>
              <a:gd name="connsiteY215" fmla="*/ 1664779 h 1684262"/>
              <a:gd name="connsiteX216" fmla="*/ 857863 w 1206769"/>
              <a:gd name="connsiteY216" fmla="*/ 1591056 h 1684262"/>
              <a:gd name="connsiteX217" fmla="*/ 838813 w 1206769"/>
              <a:gd name="connsiteY217" fmla="*/ 1568958 h 1684262"/>
              <a:gd name="connsiteX218" fmla="*/ 836146 w 1206769"/>
              <a:gd name="connsiteY218" fmla="*/ 1564291 h 1684262"/>
              <a:gd name="connsiteX219" fmla="*/ 955179 w 1206769"/>
              <a:gd name="connsiteY219" fmla="*/ 1500720 h 1684262"/>
              <a:gd name="connsiteX220" fmla="*/ 1066493 w 1206769"/>
              <a:gd name="connsiteY220" fmla="*/ 1492065 h 1684262"/>
              <a:gd name="connsiteX221" fmla="*/ 857863 w 1206769"/>
              <a:gd name="connsiteY221" fmla="*/ 1591247 h 1684262"/>
              <a:gd name="connsiteX222" fmla="*/ 857863 w 1206769"/>
              <a:gd name="connsiteY222" fmla="*/ 1591056 h 1684262"/>
              <a:gd name="connsiteX223" fmla="*/ 1054979 w 1206769"/>
              <a:gd name="connsiteY223" fmla="*/ 1445037 h 1684262"/>
              <a:gd name="connsiteX224" fmla="*/ 916632 w 1206769"/>
              <a:gd name="connsiteY224" fmla="*/ 1468184 h 1684262"/>
              <a:gd name="connsiteX225" fmla="*/ 1028170 w 1206769"/>
              <a:gd name="connsiteY225" fmla="*/ 1445228 h 1684262"/>
              <a:gd name="connsiteX226" fmla="*/ 1054979 w 1206769"/>
              <a:gd name="connsiteY226" fmla="*/ 1445037 h 1684262"/>
              <a:gd name="connsiteX227" fmla="*/ 862816 w 1206769"/>
              <a:gd name="connsiteY227" fmla="*/ 1410462 h 1684262"/>
              <a:gd name="connsiteX228" fmla="*/ 647551 w 1206769"/>
              <a:gd name="connsiteY228" fmla="*/ 1448562 h 1684262"/>
              <a:gd name="connsiteX229" fmla="*/ 862816 w 1206769"/>
              <a:gd name="connsiteY229" fmla="*/ 1410653 h 1684262"/>
              <a:gd name="connsiteX230" fmla="*/ 862816 w 1206769"/>
              <a:gd name="connsiteY230" fmla="*/ 1410462 h 1684262"/>
              <a:gd name="connsiteX231" fmla="*/ 689842 w 1206769"/>
              <a:gd name="connsiteY231" fmla="*/ 1391412 h 1684262"/>
              <a:gd name="connsiteX232" fmla="*/ 924347 w 1206769"/>
              <a:gd name="connsiteY232" fmla="*/ 1306830 h 1684262"/>
              <a:gd name="connsiteX233" fmla="*/ 689842 w 1206769"/>
              <a:gd name="connsiteY233" fmla="*/ 1391412 h 1684262"/>
              <a:gd name="connsiteX234" fmla="*/ 1162663 w 1206769"/>
              <a:gd name="connsiteY234" fmla="*/ 1057085 h 1684262"/>
              <a:gd name="connsiteX235" fmla="*/ 1148756 w 1206769"/>
              <a:gd name="connsiteY235" fmla="*/ 1134428 h 1684262"/>
              <a:gd name="connsiteX236" fmla="*/ 1066841 w 1206769"/>
              <a:gd name="connsiteY236" fmla="*/ 1139762 h 1684262"/>
              <a:gd name="connsiteX237" fmla="*/ 1035790 w 1206769"/>
              <a:gd name="connsiteY237" fmla="*/ 1087755 h 1684262"/>
              <a:gd name="connsiteX238" fmla="*/ 1162663 w 1206769"/>
              <a:gd name="connsiteY238" fmla="*/ 1057085 h 1684262"/>
              <a:gd name="connsiteX239" fmla="*/ 987913 w 1206769"/>
              <a:gd name="connsiteY239" fmla="*/ 1181170 h 1684262"/>
              <a:gd name="connsiteX240" fmla="*/ 958923 w 1206769"/>
              <a:gd name="connsiteY240" fmla="*/ 1264444 h 1684262"/>
              <a:gd name="connsiteX241" fmla="*/ 905107 w 1206769"/>
              <a:gd name="connsiteY241" fmla="*/ 1118330 h 1684262"/>
              <a:gd name="connsiteX242" fmla="*/ 987913 w 1206769"/>
              <a:gd name="connsiteY242"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073223 w 1206769"/>
              <a:gd name="connsiteY17" fmla="*/ 652653 h 1684262"/>
              <a:gd name="connsiteX18" fmla="*/ 1102560 w 1206769"/>
              <a:gd name="connsiteY18" fmla="*/ 657701 h 1684262"/>
              <a:gd name="connsiteX19" fmla="*/ 739848 w 1206769"/>
              <a:gd name="connsiteY19" fmla="*/ 595694 h 1684262"/>
              <a:gd name="connsiteX20" fmla="*/ 716893 w 1206769"/>
              <a:gd name="connsiteY20" fmla="*/ 318992 h 1684262"/>
              <a:gd name="connsiteX21" fmla="*/ 920537 w 1206769"/>
              <a:gd name="connsiteY21" fmla="*/ 246031 h 1684262"/>
              <a:gd name="connsiteX22" fmla="*/ 682412 w 1206769"/>
              <a:gd name="connsiteY22" fmla="*/ 238316 h 1684262"/>
              <a:gd name="connsiteX23" fmla="*/ 928538 w 1206769"/>
              <a:gd name="connsiteY23" fmla="*/ 226790 h 1684262"/>
              <a:gd name="connsiteX24" fmla="*/ 720893 w 1206769"/>
              <a:gd name="connsiteY24" fmla="*/ 196025 h 1684262"/>
              <a:gd name="connsiteX25" fmla="*/ 736229 w 1206769"/>
              <a:gd name="connsiteY25" fmla="*/ 49911 h 1684262"/>
              <a:gd name="connsiteX26" fmla="*/ 663267 w 1206769"/>
              <a:gd name="connsiteY26" fmla="*/ 0 h 1684262"/>
              <a:gd name="connsiteX27" fmla="*/ 625167 w 1206769"/>
              <a:gd name="connsiteY27" fmla="*/ 103727 h 1684262"/>
              <a:gd name="connsiteX28" fmla="*/ 625167 w 1206769"/>
              <a:gd name="connsiteY28" fmla="*/ 288322 h 1684262"/>
              <a:gd name="connsiteX29" fmla="*/ 336845 w 1206769"/>
              <a:gd name="connsiteY29" fmla="*/ 261366 h 1684262"/>
              <a:gd name="connsiteX30" fmla="*/ 367611 w 1206769"/>
              <a:gd name="connsiteY30" fmla="*/ 307467 h 1684262"/>
              <a:gd name="connsiteX31" fmla="*/ 579066 w 1206769"/>
              <a:gd name="connsiteY31" fmla="*/ 615029 h 1684262"/>
              <a:gd name="connsiteX32" fmla="*/ 263884 w 1206769"/>
              <a:gd name="connsiteY32" fmla="*/ 511207 h 1684262"/>
              <a:gd name="connsiteX33" fmla="*/ 233118 w 1206769"/>
              <a:gd name="connsiteY33" fmla="*/ 714947 h 1684262"/>
              <a:gd name="connsiteX34" fmla="*/ 532965 w 1206769"/>
              <a:gd name="connsiteY34" fmla="*/ 807149 h 1684262"/>
              <a:gd name="connsiteX35" fmla="*/ 513915 w 1206769"/>
              <a:gd name="connsiteY35" fmla="*/ 803339 h 1684262"/>
              <a:gd name="connsiteX36" fmla="*/ 502390 w 1206769"/>
              <a:gd name="connsiteY36" fmla="*/ 791813 h 1684262"/>
              <a:gd name="connsiteX37" fmla="*/ 464290 w 1206769"/>
              <a:gd name="connsiteY37" fmla="*/ 772763 h 1684262"/>
              <a:gd name="connsiteX38" fmla="*/ 375231 w 1206769"/>
              <a:gd name="connsiteY38" fmla="*/ 788670 h 1684262"/>
              <a:gd name="connsiteX39" fmla="*/ 418189 w 1206769"/>
              <a:gd name="connsiteY39" fmla="*/ 826770 h 1684262"/>
              <a:gd name="connsiteX40" fmla="*/ 333607 w 1206769"/>
              <a:gd name="connsiteY40" fmla="*/ 826770 h 1684262"/>
              <a:gd name="connsiteX41" fmla="*/ 276457 w 1206769"/>
              <a:gd name="connsiteY41" fmla="*/ 857536 h 1684262"/>
              <a:gd name="connsiteX42" fmla="*/ 288458 w 1206769"/>
              <a:gd name="connsiteY42" fmla="*/ 766001 h 1684262"/>
              <a:gd name="connsiteX43" fmla="*/ 138059 w 1206769"/>
              <a:gd name="connsiteY43" fmla="*/ 911352 h 1684262"/>
              <a:gd name="connsiteX44" fmla="*/ 237976 w 1206769"/>
              <a:gd name="connsiteY44" fmla="*/ 961358 h 1684262"/>
              <a:gd name="connsiteX45" fmla="*/ 75102 w 1206769"/>
              <a:gd name="connsiteY45" fmla="*/ 1025783 h 1684262"/>
              <a:gd name="connsiteX46" fmla="*/ 80432 w 1206769"/>
              <a:gd name="connsiteY46" fmla="*/ 915162 h 1684262"/>
              <a:gd name="connsiteX47" fmla="*/ 91958 w 1206769"/>
              <a:gd name="connsiteY47" fmla="*/ 1107377 h 1684262"/>
              <a:gd name="connsiteX48" fmla="*/ 214925 w 1206769"/>
              <a:gd name="connsiteY48" fmla="*/ 1157383 h 1684262"/>
              <a:gd name="connsiteX49" fmla="*/ 322463 w 1206769"/>
              <a:gd name="connsiteY49" fmla="*/ 1240346 h 1684262"/>
              <a:gd name="connsiteX50" fmla="*/ 309794 w 1206769"/>
              <a:gd name="connsiteY50" fmla="*/ 1240346 h 1684262"/>
              <a:gd name="connsiteX51" fmla="*/ 311699 w 1206769"/>
              <a:gd name="connsiteY51" fmla="*/ 1248728 h 1684262"/>
              <a:gd name="connsiteX52" fmla="*/ 310842 w 1206769"/>
              <a:gd name="connsiteY52" fmla="*/ 1254824 h 1684262"/>
              <a:gd name="connsiteX53" fmla="*/ 309223 w 1206769"/>
              <a:gd name="connsiteY53" fmla="*/ 1259396 h 1684262"/>
              <a:gd name="connsiteX54" fmla="*/ 301317 w 1206769"/>
              <a:gd name="connsiteY54" fmla="*/ 1268063 h 1684262"/>
              <a:gd name="connsiteX55" fmla="*/ 283886 w 1206769"/>
              <a:gd name="connsiteY55" fmla="*/ 1268063 h 1684262"/>
              <a:gd name="connsiteX56" fmla="*/ 284934 w 1206769"/>
              <a:gd name="connsiteY56" fmla="*/ 1275207 h 1684262"/>
              <a:gd name="connsiteX57" fmla="*/ 395615 w 1206769"/>
              <a:gd name="connsiteY57" fmla="*/ 1319117 h 1684262"/>
              <a:gd name="connsiteX58" fmla="*/ 257026 w 1206769"/>
              <a:gd name="connsiteY58" fmla="*/ 1309592 h 1684262"/>
              <a:gd name="connsiteX59" fmla="*/ 257026 w 1206769"/>
              <a:gd name="connsiteY59" fmla="*/ 1309592 h 1684262"/>
              <a:gd name="connsiteX60" fmla="*/ 248263 w 1206769"/>
              <a:gd name="connsiteY60" fmla="*/ 1308259 h 1684262"/>
              <a:gd name="connsiteX61" fmla="*/ 247691 w 1206769"/>
              <a:gd name="connsiteY61" fmla="*/ 1308735 h 1684262"/>
              <a:gd name="connsiteX62" fmla="*/ 229880 w 1206769"/>
              <a:gd name="connsiteY62" fmla="*/ 1312259 h 1684262"/>
              <a:gd name="connsiteX63" fmla="*/ 146155 w 1206769"/>
              <a:gd name="connsiteY63" fmla="*/ 1230344 h 1684262"/>
              <a:gd name="connsiteX64" fmla="*/ 115389 w 1206769"/>
              <a:gd name="connsiteY64" fmla="*/ 1430369 h 1684262"/>
              <a:gd name="connsiteX65" fmla="*/ 349799 w 1206769"/>
              <a:gd name="connsiteY65" fmla="*/ 1480280 h 1684262"/>
              <a:gd name="connsiteX66" fmla="*/ 299507 w 1206769"/>
              <a:gd name="connsiteY66" fmla="*/ 1464659 h 1684262"/>
              <a:gd name="connsiteX67" fmla="*/ 321034 w 1206769"/>
              <a:gd name="connsiteY67" fmla="*/ 1477042 h 1684262"/>
              <a:gd name="connsiteX68" fmla="*/ 330559 w 1206769"/>
              <a:gd name="connsiteY68" fmla="*/ 1484376 h 1684262"/>
              <a:gd name="connsiteX69" fmla="*/ 388280 w 1206769"/>
              <a:gd name="connsiteY69" fmla="*/ 1545717 h 1684262"/>
              <a:gd name="connsiteX70" fmla="*/ 348847 w 1206769"/>
              <a:gd name="connsiteY70" fmla="*/ 1542479 h 1684262"/>
              <a:gd name="connsiteX71" fmla="*/ 255883 w 1206769"/>
              <a:gd name="connsiteY71" fmla="*/ 1502664 h 1684262"/>
              <a:gd name="connsiteX72" fmla="*/ 255883 w 1206769"/>
              <a:gd name="connsiteY72" fmla="*/ 1502664 h 1684262"/>
              <a:gd name="connsiteX73" fmla="*/ 239976 w 1206769"/>
              <a:gd name="connsiteY73" fmla="*/ 1484281 h 1684262"/>
              <a:gd name="connsiteX74" fmla="*/ 203495 w 1206769"/>
              <a:gd name="connsiteY74" fmla="*/ 1484281 h 1684262"/>
              <a:gd name="connsiteX75" fmla="*/ 187303 w 1206769"/>
              <a:gd name="connsiteY75" fmla="*/ 1499140 h 1684262"/>
              <a:gd name="connsiteX76" fmla="*/ 490674 w 1206769"/>
              <a:gd name="connsiteY76" fmla="*/ 1673352 h 1684262"/>
              <a:gd name="connsiteX77" fmla="*/ 757374 w 1206769"/>
              <a:gd name="connsiteY77" fmla="*/ 1682401 h 1684262"/>
              <a:gd name="connsiteX78" fmla="*/ 988070 w 1206769"/>
              <a:gd name="connsiteY78" fmla="*/ 1594485 h 1684262"/>
              <a:gd name="connsiteX79" fmla="*/ 1152566 w 1206769"/>
              <a:gd name="connsiteY79" fmla="*/ 1394460 h 1684262"/>
              <a:gd name="connsiteX80" fmla="*/ 918822 w 1206769"/>
              <a:gd name="connsiteY80" fmla="*/ 1363507 h 1684262"/>
              <a:gd name="connsiteX81" fmla="*/ 802904 w 1206769"/>
              <a:gd name="connsiteY81" fmla="*/ 1350454 h 1684262"/>
              <a:gd name="connsiteX82" fmla="*/ 841956 w 1206769"/>
              <a:gd name="connsiteY82" fmla="*/ 1326547 h 1684262"/>
              <a:gd name="connsiteX83" fmla="*/ 1018286 w 1206769"/>
              <a:gd name="connsiteY83" fmla="*/ 1315425 h 1684262"/>
              <a:gd name="connsiteX84" fmla="*/ 980354 w 1206769"/>
              <a:gd name="connsiteY84" fmla="*/ 1268921 h 1684262"/>
              <a:gd name="connsiteX85" fmla="*/ 1091488 w 1206769"/>
              <a:gd name="connsiteY85" fmla="*/ 1221043 h 1684262"/>
              <a:gd name="connsiteX86" fmla="*/ 911203 w 1206769"/>
              <a:gd name="connsiteY86" fmla="*/ 1022890 h 1684262"/>
              <a:gd name="connsiteX87" fmla="*/ 1193429 w 1206769"/>
              <a:gd name="connsiteY87" fmla="*/ 899446 h 1684262"/>
              <a:gd name="connsiteX88" fmla="*/ 759089 w 1206769"/>
              <a:gd name="connsiteY88" fmla="*/ 61246 h 1684262"/>
              <a:gd name="connsiteX89" fmla="*/ 720989 w 1206769"/>
              <a:gd name="connsiteY89" fmla="*/ 145828 h 1684262"/>
              <a:gd name="connsiteX90" fmla="*/ 759089 w 1206769"/>
              <a:gd name="connsiteY90" fmla="*/ 61436 h 1684262"/>
              <a:gd name="connsiteX91" fmla="*/ 759089 w 1206769"/>
              <a:gd name="connsiteY91" fmla="*/ 61246 h 1684262"/>
              <a:gd name="connsiteX92" fmla="*/ 363611 w 1206769"/>
              <a:gd name="connsiteY92" fmla="*/ 545783 h 1684262"/>
              <a:gd name="connsiteX93" fmla="*/ 348275 w 1206769"/>
              <a:gd name="connsiteY93" fmla="*/ 553498 h 1684262"/>
              <a:gd name="connsiteX94" fmla="*/ 363611 w 1206769"/>
              <a:gd name="connsiteY94" fmla="*/ 545783 h 1684262"/>
              <a:gd name="connsiteX95" fmla="*/ 232451 w 1206769"/>
              <a:gd name="connsiteY95" fmla="*/ 523113 h 1684262"/>
              <a:gd name="connsiteX96" fmla="*/ 254694 w 1206769"/>
              <a:gd name="connsiteY96" fmla="*/ 664096 h 1684262"/>
              <a:gd name="connsiteX97" fmla="*/ 232451 w 1206769"/>
              <a:gd name="connsiteY97" fmla="*/ 523113 h 1684262"/>
              <a:gd name="connsiteX98" fmla="*/ 340084 w 1206769"/>
              <a:gd name="connsiteY98" fmla="*/ 692277 h 1684262"/>
              <a:gd name="connsiteX99" fmla="*/ 470767 w 1206769"/>
              <a:gd name="connsiteY99" fmla="*/ 684562 h 1684262"/>
              <a:gd name="connsiteX100" fmla="*/ 340084 w 1206769"/>
              <a:gd name="connsiteY100" fmla="*/ 691896 h 1684262"/>
              <a:gd name="connsiteX101" fmla="*/ 340084 w 1206769"/>
              <a:gd name="connsiteY101" fmla="*/ 692277 h 1684262"/>
              <a:gd name="connsiteX102" fmla="*/ 382375 w 1206769"/>
              <a:gd name="connsiteY102" fmla="*/ 615410 h 1684262"/>
              <a:gd name="connsiteX103" fmla="*/ 516868 w 1206769"/>
              <a:gd name="connsiteY103" fmla="*/ 688372 h 1684262"/>
              <a:gd name="connsiteX104" fmla="*/ 382661 w 1206769"/>
              <a:gd name="connsiteY104" fmla="*/ 615029 h 1684262"/>
              <a:gd name="connsiteX105" fmla="*/ 382375 w 1206769"/>
              <a:gd name="connsiteY105" fmla="*/ 615410 h 1684262"/>
              <a:gd name="connsiteX106" fmla="*/ 201400 w 1206769"/>
              <a:gd name="connsiteY106" fmla="*/ 907542 h 1684262"/>
              <a:gd name="connsiteX107" fmla="*/ 163300 w 1206769"/>
              <a:gd name="connsiteY107" fmla="*/ 838295 h 1684262"/>
              <a:gd name="connsiteX108" fmla="*/ 201686 w 1206769"/>
              <a:gd name="connsiteY108" fmla="*/ 907161 h 1684262"/>
              <a:gd name="connsiteX109" fmla="*/ 201400 w 1206769"/>
              <a:gd name="connsiteY109" fmla="*/ 907542 h 1684262"/>
              <a:gd name="connsiteX110" fmla="*/ 97811 w 1206769"/>
              <a:gd name="connsiteY110" fmla="*/ 1285557 h 1684262"/>
              <a:gd name="connsiteX111" fmla="*/ 123279 w 1206769"/>
              <a:gd name="connsiteY111" fmla="*/ 1264178 h 1684262"/>
              <a:gd name="connsiteX112" fmla="*/ 231975 w 1206769"/>
              <a:gd name="connsiteY112" fmla="*/ 1341501 h 1684262"/>
              <a:gd name="connsiteX113" fmla="*/ 97811 w 1206769"/>
              <a:gd name="connsiteY113" fmla="*/ 1285557 h 1684262"/>
              <a:gd name="connsiteX114" fmla="*/ 232928 w 1206769"/>
              <a:gd name="connsiteY114" fmla="*/ 1376077 h 1684262"/>
              <a:gd name="connsiteX115" fmla="*/ 279029 w 1206769"/>
              <a:gd name="connsiteY115" fmla="*/ 1379887 h 1684262"/>
              <a:gd name="connsiteX116" fmla="*/ 232451 w 1206769"/>
              <a:gd name="connsiteY116" fmla="*/ 1376077 h 1684262"/>
              <a:gd name="connsiteX117" fmla="*/ 232928 w 1206769"/>
              <a:gd name="connsiteY117" fmla="*/ 1376077 h 1684262"/>
              <a:gd name="connsiteX118" fmla="*/ 856244 w 1206769"/>
              <a:gd name="connsiteY118" fmla="*/ 715613 h 1684262"/>
              <a:gd name="connsiteX119" fmla="*/ 817635 w 1206769"/>
              <a:gd name="connsiteY119" fmla="*/ 708913 h 1684262"/>
              <a:gd name="connsiteX120" fmla="*/ 721084 w 1206769"/>
              <a:gd name="connsiteY120" fmla="*/ 657225 h 1684262"/>
              <a:gd name="connsiteX121" fmla="*/ 855767 w 1206769"/>
              <a:gd name="connsiteY121" fmla="*/ 715613 h 1684262"/>
              <a:gd name="connsiteX122" fmla="*/ 856244 w 1206769"/>
              <a:gd name="connsiteY122" fmla="*/ 715613 h 1684262"/>
              <a:gd name="connsiteX123" fmla="*/ 663458 w 1206769"/>
              <a:gd name="connsiteY123" fmla="*/ 722662 h 1684262"/>
              <a:gd name="connsiteX124" fmla="*/ 644408 w 1206769"/>
              <a:gd name="connsiteY124" fmla="*/ 807149 h 1684262"/>
              <a:gd name="connsiteX125" fmla="*/ 662981 w 1206769"/>
              <a:gd name="connsiteY125" fmla="*/ 723138 h 1684262"/>
              <a:gd name="connsiteX126" fmla="*/ 663458 w 1206769"/>
              <a:gd name="connsiteY126" fmla="*/ 722662 h 1684262"/>
              <a:gd name="connsiteX127" fmla="*/ 628882 w 1206769"/>
              <a:gd name="connsiteY127" fmla="*/ 753332 h 1684262"/>
              <a:gd name="connsiteX128" fmla="*/ 655742 w 1206769"/>
              <a:gd name="connsiteY128" fmla="*/ 726472 h 1684262"/>
              <a:gd name="connsiteX129" fmla="*/ 628406 w 1206769"/>
              <a:gd name="connsiteY129" fmla="*/ 753332 h 1684262"/>
              <a:gd name="connsiteX130" fmla="*/ 628882 w 1206769"/>
              <a:gd name="connsiteY130" fmla="*/ 753332 h 1684262"/>
              <a:gd name="connsiteX131" fmla="*/ 771090 w 1206769"/>
              <a:gd name="connsiteY131" fmla="*/ 757237 h 1684262"/>
              <a:gd name="connsiteX132" fmla="*/ 690318 w 1206769"/>
              <a:gd name="connsiteY132" fmla="*/ 822579 h 1684262"/>
              <a:gd name="connsiteX133" fmla="*/ 770614 w 1206769"/>
              <a:gd name="connsiteY133" fmla="*/ 757237 h 1684262"/>
              <a:gd name="connsiteX134" fmla="*/ 771090 w 1206769"/>
              <a:gd name="connsiteY134" fmla="*/ 757237 h 1684262"/>
              <a:gd name="connsiteX135" fmla="*/ 759565 w 1206769"/>
              <a:gd name="connsiteY135" fmla="*/ 538162 h 1684262"/>
              <a:gd name="connsiteX136" fmla="*/ 851767 w 1206769"/>
              <a:gd name="connsiteY136" fmla="*/ 480536 h 1684262"/>
              <a:gd name="connsiteX137" fmla="*/ 759089 w 1206769"/>
              <a:gd name="connsiteY137" fmla="*/ 538067 h 1684262"/>
              <a:gd name="connsiteX138" fmla="*/ 759565 w 1206769"/>
              <a:gd name="connsiteY138" fmla="*/ 538162 h 1684262"/>
              <a:gd name="connsiteX139" fmla="*/ 877961 w 1206769"/>
              <a:gd name="connsiteY139" fmla="*/ 342138 h 1684262"/>
              <a:gd name="connsiteX140" fmla="*/ 812619 w 1206769"/>
              <a:gd name="connsiteY140" fmla="*/ 442055 h 1684262"/>
              <a:gd name="connsiteX141" fmla="*/ 877961 w 1206769"/>
              <a:gd name="connsiteY141" fmla="*/ 342138 h 1684262"/>
              <a:gd name="connsiteX142" fmla="*/ 681841 w 1206769"/>
              <a:gd name="connsiteY142" fmla="*/ 323088 h 1684262"/>
              <a:gd name="connsiteX143" fmla="*/ 758803 w 1206769"/>
              <a:gd name="connsiteY143" fmla="*/ 430816 h 1684262"/>
              <a:gd name="connsiteX144" fmla="*/ 643455 w 1206769"/>
              <a:gd name="connsiteY144" fmla="*/ 396145 h 1684262"/>
              <a:gd name="connsiteX145" fmla="*/ 639550 w 1206769"/>
              <a:gd name="connsiteY145" fmla="*/ 438436 h 1684262"/>
              <a:gd name="connsiteX146" fmla="*/ 682127 w 1206769"/>
              <a:gd name="connsiteY146" fmla="*/ 323088 h 1684262"/>
              <a:gd name="connsiteX147" fmla="*/ 681841 w 1206769"/>
              <a:gd name="connsiteY147" fmla="*/ 323088 h 1684262"/>
              <a:gd name="connsiteX148" fmla="*/ 351323 w 1206769"/>
              <a:gd name="connsiteY148" fmla="*/ 219361 h 1684262"/>
              <a:gd name="connsiteX149" fmla="*/ 383994 w 1206769"/>
              <a:gd name="connsiteY149" fmla="*/ 183070 h 1684262"/>
              <a:gd name="connsiteX150" fmla="*/ 403711 w 1206769"/>
              <a:gd name="connsiteY150" fmla="*/ 175069 h 1684262"/>
              <a:gd name="connsiteX151" fmla="*/ 411331 w 1206769"/>
              <a:gd name="connsiteY151" fmla="*/ 176117 h 1684262"/>
              <a:gd name="connsiteX152" fmla="*/ 569351 w 1206769"/>
              <a:gd name="connsiteY152" fmla="*/ 242792 h 1684262"/>
              <a:gd name="connsiteX153" fmla="*/ 569922 w 1206769"/>
              <a:gd name="connsiteY153" fmla="*/ 242792 h 1684262"/>
              <a:gd name="connsiteX154" fmla="*/ 558873 w 1206769"/>
              <a:gd name="connsiteY154" fmla="*/ 299942 h 1684262"/>
              <a:gd name="connsiteX155" fmla="*/ 351609 w 1206769"/>
              <a:gd name="connsiteY155" fmla="*/ 219075 h 1684262"/>
              <a:gd name="connsiteX156" fmla="*/ 351323 w 1206769"/>
              <a:gd name="connsiteY156" fmla="*/ 219361 h 1684262"/>
              <a:gd name="connsiteX157" fmla="*/ 470767 w 1206769"/>
              <a:gd name="connsiteY157" fmla="*/ 361188 h 1684262"/>
              <a:gd name="connsiteX158" fmla="*/ 566874 w 1206769"/>
              <a:gd name="connsiteY158" fmla="*/ 503396 h 1684262"/>
              <a:gd name="connsiteX159" fmla="*/ 470767 w 1206769"/>
              <a:gd name="connsiteY159" fmla="*/ 361188 h 1684262"/>
              <a:gd name="connsiteX160" fmla="*/ 632216 w 1206769"/>
              <a:gd name="connsiteY160" fmla="*/ 453485 h 1684262"/>
              <a:gd name="connsiteX161" fmla="*/ 699367 w 1206769"/>
              <a:gd name="connsiteY161" fmla="*/ 515112 h 1684262"/>
              <a:gd name="connsiteX162" fmla="*/ 759089 w 1206769"/>
              <a:gd name="connsiteY162" fmla="*/ 438055 h 1684262"/>
              <a:gd name="connsiteX163" fmla="*/ 678317 w 1206769"/>
              <a:gd name="connsiteY163" fmla="*/ 611029 h 1684262"/>
              <a:gd name="connsiteX164" fmla="*/ 640217 w 1206769"/>
              <a:gd name="connsiteY164" fmla="*/ 587978 h 1684262"/>
              <a:gd name="connsiteX165" fmla="*/ 632216 w 1206769"/>
              <a:gd name="connsiteY165" fmla="*/ 453581 h 1684262"/>
              <a:gd name="connsiteX166" fmla="*/ 632216 w 1206769"/>
              <a:gd name="connsiteY166" fmla="*/ 453485 h 1684262"/>
              <a:gd name="connsiteX167" fmla="*/ 686032 w 1206769"/>
              <a:gd name="connsiteY167" fmla="*/ 837819 h 1684262"/>
              <a:gd name="connsiteX168" fmla="*/ 628310 w 1206769"/>
              <a:gd name="connsiteY168" fmla="*/ 930116 h 1684262"/>
              <a:gd name="connsiteX169" fmla="*/ 686032 w 1206769"/>
              <a:gd name="connsiteY169" fmla="*/ 837914 h 1684262"/>
              <a:gd name="connsiteX170" fmla="*/ 686032 w 1206769"/>
              <a:gd name="connsiteY170" fmla="*/ 837819 h 1684262"/>
              <a:gd name="connsiteX171" fmla="*/ 743658 w 1206769"/>
              <a:gd name="connsiteY171" fmla="*/ 1291400 h 1684262"/>
              <a:gd name="connsiteX172" fmla="*/ 547634 w 1206769"/>
              <a:gd name="connsiteY172" fmla="*/ 1206818 h 1684262"/>
              <a:gd name="connsiteX173" fmla="*/ 573446 w 1206769"/>
              <a:gd name="connsiteY173" fmla="*/ 1222439 h 1684262"/>
              <a:gd name="connsiteX174" fmla="*/ 603450 w 1206769"/>
              <a:gd name="connsiteY174" fmla="*/ 1227487 h 1684262"/>
              <a:gd name="connsiteX175" fmla="*/ 743658 w 1206769"/>
              <a:gd name="connsiteY175" fmla="*/ 1291495 h 1684262"/>
              <a:gd name="connsiteX176" fmla="*/ 743658 w 1206769"/>
              <a:gd name="connsiteY176" fmla="*/ 1291400 h 1684262"/>
              <a:gd name="connsiteX177" fmla="*/ 578399 w 1206769"/>
              <a:gd name="connsiteY177" fmla="*/ 945452 h 1684262"/>
              <a:gd name="connsiteX178" fmla="*/ 689842 w 1206769"/>
              <a:gd name="connsiteY178" fmla="*/ 1122236 h 1684262"/>
              <a:gd name="connsiteX179" fmla="*/ 578399 w 1206769"/>
              <a:gd name="connsiteY179" fmla="*/ 945547 h 1684262"/>
              <a:gd name="connsiteX180" fmla="*/ 578399 w 1206769"/>
              <a:gd name="connsiteY180" fmla="*/ 945452 h 1684262"/>
              <a:gd name="connsiteX181" fmla="*/ 351609 w 1206769"/>
              <a:gd name="connsiteY181" fmla="*/ 1045464 h 1684262"/>
              <a:gd name="connsiteX182" fmla="*/ 382375 w 1206769"/>
              <a:gd name="connsiteY182" fmla="*/ 887825 h 1684262"/>
              <a:gd name="connsiteX183" fmla="*/ 351609 w 1206769"/>
              <a:gd name="connsiteY183" fmla="*/ 1045559 h 1684262"/>
              <a:gd name="connsiteX184" fmla="*/ 351609 w 1206769"/>
              <a:gd name="connsiteY184" fmla="*/ 1045464 h 1684262"/>
              <a:gd name="connsiteX185" fmla="*/ 420761 w 1206769"/>
              <a:gd name="connsiteY185" fmla="*/ 1018413 h 1684262"/>
              <a:gd name="connsiteX186" fmla="*/ 605260 w 1206769"/>
              <a:gd name="connsiteY186" fmla="*/ 1180338 h 1684262"/>
              <a:gd name="connsiteX187" fmla="*/ 420761 w 1206769"/>
              <a:gd name="connsiteY187" fmla="*/ 1018413 h 1684262"/>
              <a:gd name="connsiteX188" fmla="*/ 366944 w 1206769"/>
              <a:gd name="connsiteY188" fmla="*/ 1414272 h 1684262"/>
              <a:gd name="connsiteX189" fmla="*/ 597640 w 1206769"/>
              <a:gd name="connsiteY189" fmla="*/ 1460468 h 1684262"/>
              <a:gd name="connsiteX190" fmla="*/ 366944 w 1206769"/>
              <a:gd name="connsiteY190" fmla="*/ 1414463 h 1684262"/>
              <a:gd name="connsiteX191" fmla="*/ 366944 w 1206769"/>
              <a:gd name="connsiteY191" fmla="*/ 1414272 h 1684262"/>
              <a:gd name="connsiteX192" fmla="*/ 536108 w 1206769"/>
              <a:gd name="connsiteY192" fmla="*/ 1644968 h 1684262"/>
              <a:gd name="connsiteX193" fmla="*/ 498008 w 1206769"/>
              <a:gd name="connsiteY193" fmla="*/ 1625918 h 1684262"/>
              <a:gd name="connsiteX194" fmla="*/ 471148 w 1206769"/>
              <a:gd name="connsiteY194" fmla="*/ 1618202 h 1684262"/>
              <a:gd name="connsiteX195" fmla="*/ 471148 w 1206769"/>
              <a:gd name="connsiteY195" fmla="*/ 1664399 h 1684262"/>
              <a:gd name="connsiteX196" fmla="*/ 401901 w 1206769"/>
              <a:gd name="connsiteY196" fmla="*/ 1579817 h 1684262"/>
              <a:gd name="connsiteX197" fmla="*/ 536108 w 1206769"/>
              <a:gd name="connsiteY197" fmla="*/ 1645158 h 1684262"/>
              <a:gd name="connsiteX198" fmla="*/ 536108 w 1206769"/>
              <a:gd name="connsiteY198" fmla="*/ 1644968 h 1684262"/>
              <a:gd name="connsiteX199" fmla="*/ 616785 w 1206769"/>
              <a:gd name="connsiteY199" fmla="*/ 1564196 h 1684262"/>
              <a:gd name="connsiteX200" fmla="*/ 555349 w 1206769"/>
              <a:gd name="connsiteY200" fmla="*/ 1541145 h 1684262"/>
              <a:gd name="connsiteX201" fmla="*/ 638597 w 1206769"/>
              <a:gd name="connsiteY201" fmla="*/ 1493520 h 1684262"/>
              <a:gd name="connsiteX202" fmla="*/ 739848 w 1206769"/>
              <a:gd name="connsiteY202" fmla="*/ 1525715 h 1684262"/>
              <a:gd name="connsiteX203" fmla="*/ 616785 w 1206769"/>
              <a:gd name="connsiteY203" fmla="*/ 1564386 h 1684262"/>
              <a:gd name="connsiteX204" fmla="*/ 616785 w 1206769"/>
              <a:gd name="connsiteY204" fmla="*/ 1564196 h 1684262"/>
              <a:gd name="connsiteX205" fmla="*/ 752231 w 1206769"/>
              <a:gd name="connsiteY205" fmla="*/ 1664779 h 1684262"/>
              <a:gd name="connsiteX206" fmla="*/ 739658 w 1206769"/>
              <a:gd name="connsiteY206" fmla="*/ 1664779 h 1684262"/>
              <a:gd name="connsiteX207" fmla="*/ 731180 w 1206769"/>
              <a:gd name="connsiteY207" fmla="*/ 1664779 h 1684262"/>
              <a:gd name="connsiteX208" fmla="*/ 727561 w 1206769"/>
              <a:gd name="connsiteY208" fmla="*/ 1664779 h 1684262"/>
              <a:gd name="connsiteX209" fmla="*/ 713750 w 1206769"/>
              <a:gd name="connsiteY209" fmla="*/ 1666780 h 1684262"/>
              <a:gd name="connsiteX210" fmla="*/ 704225 w 1206769"/>
              <a:gd name="connsiteY210" fmla="*/ 1665256 h 1684262"/>
              <a:gd name="connsiteX211" fmla="*/ 705558 w 1206769"/>
              <a:gd name="connsiteY211" fmla="*/ 1667733 h 1684262"/>
              <a:gd name="connsiteX212" fmla="*/ 790045 w 1206769"/>
              <a:gd name="connsiteY212" fmla="*/ 1610106 h 1684262"/>
              <a:gd name="connsiteX213" fmla="*/ 752231 w 1206769"/>
              <a:gd name="connsiteY213" fmla="*/ 1664970 h 1684262"/>
              <a:gd name="connsiteX214" fmla="*/ 752231 w 1206769"/>
              <a:gd name="connsiteY214" fmla="*/ 1664779 h 1684262"/>
              <a:gd name="connsiteX215" fmla="*/ 857863 w 1206769"/>
              <a:gd name="connsiteY215" fmla="*/ 1591056 h 1684262"/>
              <a:gd name="connsiteX216" fmla="*/ 838813 w 1206769"/>
              <a:gd name="connsiteY216" fmla="*/ 1568958 h 1684262"/>
              <a:gd name="connsiteX217" fmla="*/ 836146 w 1206769"/>
              <a:gd name="connsiteY217" fmla="*/ 1564291 h 1684262"/>
              <a:gd name="connsiteX218" fmla="*/ 955179 w 1206769"/>
              <a:gd name="connsiteY218" fmla="*/ 1500720 h 1684262"/>
              <a:gd name="connsiteX219" fmla="*/ 1066493 w 1206769"/>
              <a:gd name="connsiteY219" fmla="*/ 1492065 h 1684262"/>
              <a:gd name="connsiteX220" fmla="*/ 857863 w 1206769"/>
              <a:gd name="connsiteY220" fmla="*/ 1591247 h 1684262"/>
              <a:gd name="connsiteX221" fmla="*/ 857863 w 1206769"/>
              <a:gd name="connsiteY221" fmla="*/ 1591056 h 1684262"/>
              <a:gd name="connsiteX222" fmla="*/ 1054979 w 1206769"/>
              <a:gd name="connsiteY222" fmla="*/ 1445037 h 1684262"/>
              <a:gd name="connsiteX223" fmla="*/ 916632 w 1206769"/>
              <a:gd name="connsiteY223" fmla="*/ 1468184 h 1684262"/>
              <a:gd name="connsiteX224" fmla="*/ 1028170 w 1206769"/>
              <a:gd name="connsiteY224" fmla="*/ 1445228 h 1684262"/>
              <a:gd name="connsiteX225" fmla="*/ 1054979 w 1206769"/>
              <a:gd name="connsiteY225" fmla="*/ 1445037 h 1684262"/>
              <a:gd name="connsiteX226" fmla="*/ 862816 w 1206769"/>
              <a:gd name="connsiteY226" fmla="*/ 1410462 h 1684262"/>
              <a:gd name="connsiteX227" fmla="*/ 647551 w 1206769"/>
              <a:gd name="connsiteY227" fmla="*/ 1448562 h 1684262"/>
              <a:gd name="connsiteX228" fmla="*/ 862816 w 1206769"/>
              <a:gd name="connsiteY228" fmla="*/ 1410653 h 1684262"/>
              <a:gd name="connsiteX229" fmla="*/ 862816 w 1206769"/>
              <a:gd name="connsiteY229" fmla="*/ 1410462 h 1684262"/>
              <a:gd name="connsiteX230" fmla="*/ 689842 w 1206769"/>
              <a:gd name="connsiteY230" fmla="*/ 1391412 h 1684262"/>
              <a:gd name="connsiteX231" fmla="*/ 924347 w 1206769"/>
              <a:gd name="connsiteY231" fmla="*/ 1306830 h 1684262"/>
              <a:gd name="connsiteX232" fmla="*/ 689842 w 1206769"/>
              <a:gd name="connsiteY232" fmla="*/ 1391412 h 1684262"/>
              <a:gd name="connsiteX233" fmla="*/ 1162663 w 1206769"/>
              <a:gd name="connsiteY233" fmla="*/ 1057085 h 1684262"/>
              <a:gd name="connsiteX234" fmla="*/ 1148756 w 1206769"/>
              <a:gd name="connsiteY234" fmla="*/ 1134428 h 1684262"/>
              <a:gd name="connsiteX235" fmla="*/ 1066841 w 1206769"/>
              <a:gd name="connsiteY235" fmla="*/ 1139762 h 1684262"/>
              <a:gd name="connsiteX236" fmla="*/ 1035790 w 1206769"/>
              <a:gd name="connsiteY236" fmla="*/ 1087755 h 1684262"/>
              <a:gd name="connsiteX237" fmla="*/ 1162663 w 1206769"/>
              <a:gd name="connsiteY237" fmla="*/ 1057085 h 1684262"/>
              <a:gd name="connsiteX238" fmla="*/ 987913 w 1206769"/>
              <a:gd name="connsiteY238" fmla="*/ 1181170 h 1684262"/>
              <a:gd name="connsiteX239" fmla="*/ 958923 w 1206769"/>
              <a:gd name="connsiteY239" fmla="*/ 1264444 h 1684262"/>
              <a:gd name="connsiteX240" fmla="*/ 905107 w 1206769"/>
              <a:gd name="connsiteY240" fmla="*/ 1118330 h 1684262"/>
              <a:gd name="connsiteX241" fmla="*/ 987913 w 1206769"/>
              <a:gd name="connsiteY24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102560 w 1206769"/>
              <a:gd name="connsiteY17" fmla="*/ 657701 h 1684262"/>
              <a:gd name="connsiteX18" fmla="*/ 739848 w 1206769"/>
              <a:gd name="connsiteY18" fmla="*/ 595694 h 1684262"/>
              <a:gd name="connsiteX19" fmla="*/ 716893 w 1206769"/>
              <a:gd name="connsiteY19" fmla="*/ 318992 h 1684262"/>
              <a:gd name="connsiteX20" fmla="*/ 920537 w 1206769"/>
              <a:gd name="connsiteY20" fmla="*/ 246031 h 1684262"/>
              <a:gd name="connsiteX21" fmla="*/ 682412 w 1206769"/>
              <a:gd name="connsiteY21" fmla="*/ 238316 h 1684262"/>
              <a:gd name="connsiteX22" fmla="*/ 928538 w 1206769"/>
              <a:gd name="connsiteY22" fmla="*/ 226790 h 1684262"/>
              <a:gd name="connsiteX23" fmla="*/ 720893 w 1206769"/>
              <a:gd name="connsiteY23" fmla="*/ 196025 h 1684262"/>
              <a:gd name="connsiteX24" fmla="*/ 736229 w 1206769"/>
              <a:gd name="connsiteY24" fmla="*/ 49911 h 1684262"/>
              <a:gd name="connsiteX25" fmla="*/ 663267 w 1206769"/>
              <a:gd name="connsiteY25" fmla="*/ 0 h 1684262"/>
              <a:gd name="connsiteX26" fmla="*/ 625167 w 1206769"/>
              <a:gd name="connsiteY26" fmla="*/ 103727 h 1684262"/>
              <a:gd name="connsiteX27" fmla="*/ 625167 w 1206769"/>
              <a:gd name="connsiteY27" fmla="*/ 288322 h 1684262"/>
              <a:gd name="connsiteX28" fmla="*/ 336845 w 1206769"/>
              <a:gd name="connsiteY28" fmla="*/ 261366 h 1684262"/>
              <a:gd name="connsiteX29" fmla="*/ 367611 w 1206769"/>
              <a:gd name="connsiteY29" fmla="*/ 307467 h 1684262"/>
              <a:gd name="connsiteX30" fmla="*/ 579066 w 1206769"/>
              <a:gd name="connsiteY30" fmla="*/ 615029 h 1684262"/>
              <a:gd name="connsiteX31" fmla="*/ 263884 w 1206769"/>
              <a:gd name="connsiteY31" fmla="*/ 511207 h 1684262"/>
              <a:gd name="connsiteX32" fmla="*/ 233118 w 1206769"/>
              <a:gd name="connsiteY32" fmla="*/ 714947 h 1684262"/>
              <a:gd name="connsiteX33" fmla="*/ 532965 w 1206769"/>
              <a:gd name="connsiteY33" fmla="*/ 807149 h 1684262"/>
              <a:gd name="connsiteX34" fmla="*/ 513915 w 1206769"/>
              <a:gd name="connsiteY34" fmla="*/ 803339 h 1684262"/>
              <a:gd name="connsiteX35" fmla="*/ 502390 w 1206769"/>
              <a:gd name="connsiteY35" fmla="*/ 791813 h 1684262"/>
              <a:gd name="connsiteX36" fmla="*/ 464290 w 1206769"/>
              <a:gd name="connsiteY36" fmla="*/ 772763 h 1684262"/>
              <a:gd name="connsiteX37" fmla="*/ 375231 w 1206769"/>
              <a:gd name="connsiteY37" fmla="*/ 788670 h 1684262"/>
              <a:gd name="connsiteX38" fmla="*/ 418189 w 1206769"/>
              <a:gd name="connsiteY38" fmla="*/ 826770 h 1684262"/>
              <a:gd name="connsiteX39" fmla="*/ 333607 w 1206769"/>
              <a:gd name="connsiteY39" fmla="*/ 826770 h 1684262"/>
              <a:gd name="connsiteX40" fmla="*/ 276457 w 1206769"/>
              <a:gd name="connsiteY40" fmla="*/ 857536 h 1684262"/>
              <a:gd name="connsiteX41" fmla="*/ 288458 w 1206769"/>
              <a:gd name="connsiteY41" fmla="*/ 766001 h 1684262"/>
              <a:gd name="connsiteX42" fmla="*/ 138059 w 1206769"/>
              <a:gd name="connsiteY42" fmla="*/ 911352 h 1684262"/>
              <a:gd name="connsiteX43" fmla="*/ 237976 w 1206769"/>
              <a:gd name="connsiteY43" fmla="*/ 961358 h 1684262"/>
              <a:gd name="connsiteX44" fmla="*/ 75102 w 1206769"/>
              <a:gd name="connsiteY44" fmla="*/ 1025783 h 1684262"/>
              <a:gd name="connsiteX45" fmla="*/ 80432 w 1206769"/>
              <a:gd name="connsiteY45" fmla="*/ 915162 h 1684262"/>
              <a:gd name="connsiteX46" fmla="*/ 91958 w 1206769"/>
              <a:gd name="connsiteY46" fmla="*/ 1107377 h 1684262"/>
              <a:gd name="connsiteX47" fmla="*/ 214925 w 1206769"/>
              <a:gd name="connsiteY47" fmla="*/ 1157383 h 1684262"/>
              <a:gd name="connsiteX48" fmla="*/ 322463 w 1206769"/>
              <a:gd name="connsiteY48" fmla="*/ 1240346 h 1684262"/>
              <a:gd name="connsiteX49" fmla="*/ 309794 w 1206769"/>
              <a:gd name="connsiteY49" fmla="*/ 1240346 h 1684262"/>
              <a:gd name="connsiteX50" fmla="*/ 311699 w 1206769"/>
              <a:gd name="connsiteY50" fmla="*/ 1248728 h 1684262"/>
              <a:gd name="connsiteX51" fmla="*/ 310842 w 1206769"/>
              <a:gd name="connsiteY51" fmla="*/ 1254824 h 1684262"/>
              <a:gd name="connsiteX52" fmla="*/ 309223 w 1206769"/>
              <a:gd name="connsiteY52" fmla="*/ 1259396 h 1684262"/>
              <a:gd name="connsiteX53" fmla="*/ 301317 w 1206769"/>
              <a:gd name="connsiteY53" fmla="*/ 1268063 h 1684262"/>
              <a:gd name="connsiteX54" fmla="*/ 283886 w 1206769"/>
              <a:gd name="connsiteY54" fmla="*/ 1268063 h 1684262"/>
              <a:gd name="connsiteX55" fmla="*/ 284934 w 1206769"/>
              <a:gd name="connsiteY55" fmla="*/ 1275207 h 1684262"/>
              <a:gd name="connsiteX56" fmla="*/ 395615 w 1206769"/>
              <a:gd name="connsiteY56" fmla="*/ 1319117 h 1684262"/>
              <a:gd name="connsiteX57" fmla="*/ 257026 w 1206769"/>
              <a:gd name="connsiteY57" fmla="*/ 1309592 h 1684262"/>
              <a:gd name="connsiteX58" fmla="*/ 257026 w 1206769"/>
              <a:gd name="connsiteY58" fmla="*/ 1309592 h 1684262"/>
              <a:gd name="connsiteX59" fmla="*/ 248263 w 1206769"/>
              <a:gd name="connsiteY59" fmla="*/ 1308259 h 1684262"/>
              <a:gd name="connsiteX60" fmla="*/ 247691 w 1206769"/>
              <a:gd name="connsiteY60" fmla="*/ 1308735 h 1684262"/>
              <a:gd name="connsiteX61" fmla="*/ 229880 w 1206769"/>
              <a:gd name="connsiteY61" fmla="*/ 1312259 h 1684262"/>
              <a:gd name="connsiteX62" fmla="*/ 146155 w 1206769"/>
              <a:gd name="connsiteY62" fmla="*/ 1230344 h 1684262"/>
              <a:gd name="connsiteX63" fmla="*/ 115389 w 1206769"/>
              <a:gd name="connsiteY63" fmla="*/ 1430369 h 1684262"/>
              <a:gd name="connsiteX64" fmla="*/ 349799 w 1206769"/>
              <a:gd name="connsiteY64" fmla="*/ 1480280 h 1684262"/>
              <a:gd name="connsiteX65" fmla="*/ 299507 w 1206769"/>
              <a:gd name="connsiteY65" fmla="*/ 1464659 h 1684262"/>
              <a:gd name="connsiteX66" fmla="*/ 321034 w 1206769"/>
              <a:gd name="connsiteY66" fmla="*/ 1477042 h 1684262"/>
              <a:gd name="connsiteX67" fmla="*/ 330559 w 1206769"/>
              <a:gd name="connsiteY67" fmla="*/ 1484376 h 1684262"/>
              <a:gd name="connsiteX68" fmla="*/ 388280 w 1206769"/>
              <a:gd name="connsiteY68" fmla="*/ 1545717 h 1684262"/>
              <a:gd name="connsiteX69" fmla="*/ 348847 w 1206769"/>
              <a:gd name="connsiteY69" fmla="*/ 1542479 h 1684262"/>
              <a:gd name="connsiteX70" fmla="*/ 255883 w 1206769"/>
              <a:gd name="connsiteY70" fmla="*/ 1502664 h 1684262"/>
              <a:gd name="connsiteX71" fmla="*/ 255883 w 1206769"/>
              <a:gd name="connsiteY71" fmla="*/ 1502664 h 1684262"/>
              <a:gd name="connsiteX72" fmla="*/ 239976 w 1206769"/>
              <a:gd name="connsiteY72" fmla="*/ 1484281 h 1684262"/>
              <a:gd name="connsiteX73" fmla="*/ 203495 w 1206769"/>
              <a:gd name="connsiteY73" fmla="*/ 1484281 h 1684262"/>
              <a:gd name="connsiteX74" fmla="*/ 187303 w 1206769"/>
              <a:gd name="connsiteY74" fmla="*/ 1499140 h 1684262"/>
              <a:gd name="connsiteX75" fmla="*/ 490674 w 1206769"/>
              <a:gd name="connsiteY75" fmla="*/ 1673352 h 1684262"/>
              <a:gd name="connsiteX76" fmla="*/ 757374 w 1206769"/>
              <a:gd name="connsiteY76" fmla="*/ 1682401 h 1684262"/>
              <a:gd name="connsiteX77" fmla="*/ 988070 w 1206769"/>
              <a:gd name="connsiteY77" fmla="*/ 1594485 h 1684262"/>
              <a:gd name="connsiteX78" fmla="*/ 1152566 w 1206769"/>
              <a:gd name="connsiteY78" fmla="*/ 1394460 h 1684262"/>
              <a:gd name="connsiteX79" fmla="*/ 918822 w 1206769"/>
              <a:gd name="connsiteY79" fmla="*/ 1363507 h 1684262"/>
              <a:gd name="connsiteX80" fmla="*/ 802904 w 1206769"/>
              <a:gd name="connsiteY80" fmla="*/ 1350454 h 1684262"/>
              <a:gd name="connsiteX81" fmla="*/ 841956 w 1206769"/>
              <a:gd name="connsiteY81" fmla="*/ 1326547 h 1684262"/>
              <a:gd name="connsiteX82" fmla="*/ 1018286 w 1206769"/>
              <a:gd name="connsiteY82" fmla="*/ 1315425 h 1684262"/>
              <a:gd name="connsiteX83" fmla="*/ 980354 w 1206769"/>
              <a:gd name="connsiteY83" fmla="*/ 1268921 h 1684262"/>
              <a:gd name="connsiteX84" fmla="*/ 1091488 w 1206769"/>
              <a:gd name="connsiteY84" fmla="*/ 1221043 h 1684262"/>
              <a:gd name="connsiteX85" fmla="*/ 911203 w 1206769"/>
              <a:gd name="connsiteY85" fmla="*/ 1022890 h 1684262"/>
              <a:gd name="connsiteX86" fmla="*/ 1193429 w 1206769"/>
              <a:gd name="connsiteY86" fmla="*/ 899446 h 1684262"/>
              <a:gd name="connsiteX87" fmla="*/ 759089 w 1206769"/>
              <a:gd name="connsiteY87" fmla="*/ 61246 h 1684262"/>
              <a:gd name="connsiteX88" fmla="*/ 720989 w 1206769"/>
              <a:gd name="connsiteY88" fmla="*/ 145828 h 1684262"/>
              <a:gd name="connsiteX89" fmla="*/ 759089 w 1206769"/>
              <a:gd name="connsiteY89" fmla="*/ 61436 h 1684262"/>
              <a:gd name="connsiteX90" fmla="*/ 759089 w 1206769"/>
              <a:gd name="connsiteY90" fmla="*/ 61246 h 1684262"/>
              <a:gd name="connsiteX91" fmla="*/ 363611 w 1206769"/>
              <a:gd name="connsiteY91" fmla="*/ 545783 h 1684262"/>
              <a:gd name="connsiteX92" fmla="*/ 348275 w 1206769"/>
              <a:gd name="connsiteY92" fmla="*/ 553498 h 1684262"/>
              <a:gd name="connsiteX93" fmla="*/ 363611 w 1206769"/>
              <a:gd name="connsiteY93" fmla="*/ 545783 h 1684262"/>
              <a:gd name="connsiteX94" fmla="*/ 232451 w 1206769"/>
              <a:gd name="connsiteY94" fmla="*/ 523113 h 1684262"/>
              <a:gd name="connsiteX95" fmla="*/ 254694 w 1206769"/>
              <a:gd name="connsiteY95" fmla="*/ 664096 h 1684262"/>
              <a:gd name="connsiteX96" fmla="*/ 232451 w 1206769"/>
              <a:gd name="connsiteY96" fmla="*/ 523113 h 1684262"/>
              <a:gd name="connsiteX97" fmla="*/ 340084 w 1206769"/>
              <a:gd name="connsiteY97" fmla="*/ 692277 h 1684262"/>
              <a:gd name="connsiteX98" fmla="*/ 470767 w 1206769"/>
              <a:gd name="connsiteY98" fmla="*/ 684562 h 1684262"/>
              <a:gd name="connsiteX99" fmla="*/ 340084 w 1206769"/>
              <a:gd name="connsiteY99" fmla="*/ 691896 h 1684262"/>
              <a:gd name="connsiteX100" fmla="*/ 340084 w 1206769"/>
              <a:gd name="connsiteY100" fmla="*/ 692277 h 1684262"/>
              <a:gd name="connsiteX101" fmla="*/ 382375 w 1206769"/>
              <a:gd name="connsiteY101" fmla="*/ 615410 h 1684262"/>
              <a:gd name="connsiteX102" fmla="*/ 516868 w 1206769"/>
              <a:gd name="connsiteY102" fmla="*/ 688372 h 1684262"/>
              <a:gd name="connsiteX103" fmla="*/ 382661 w 1206769"/>
              <a:gd name="connsiteY103" fmla="*/ 615029 h 1684262"/>
              <a:gd name="connsiteX104" fmla="*/ 382375 w 1206769"/>
              <a:gd name="connsiteY104" fmla="*/ 615410 h 1684262"/>
              <a:gd name="connsiteX105" fmla="*/ 201400 w 1206769"/>
              <a:gd name="connsiteY105" fmla="*/ 907542 h 1684262"/>
              <a:gd name="connsiteX106" fmla="*/ 163300 w 1206769"/>
              <a:gd name="connsiteY106" fmla="*/ 838295 h 1684262"/>
              <a:gd name="connsiteX107" fmla="*/ 201686 w 1206769"/>
              <a:gd name="connsiteY107" fmla="*/ 907161 h 1684262"/>
              <a:gd name="connsiteX108" fmla="*/ 201400 w 1206769"/>
              <a:gd name="connsiteY108" fmla="*/ 907542 h 1684262"/>
              <a:gd name="connsiteX109" fmla="*/ 97811 w 1206769"/>
              <a:gd name="connsiteY109" fmla="*/ 1285557 h 1684262"/>
              <a:gd name="connsiteX110" fmla="*/ 123279 w 1206769"/>
              <a:gd name="connsiteY110" fmla="*/ 1264178 h 1684262"/>
              <a:gd name="connsiteX111" fmla="*/ 231975 w 1206769"/>
              <a:gd name="connsiteY111" fmla="*/ 1341501 h 1684262"/>
              <a:gd name="connsiteX112" fmla="*/ 97811 w 1206769"/>
              <a:gd name="connsiteY112" fmla="*/ 1285557 h 1684262"/>
              <a:gd name="connsiteX113" fmla="*/ 232928 w 1206769"/>
              <a:gd name="connsiteY113" fmla="*/ 1376077 h 1684262"/>
              <a:gd name="connsiteX114" fmla="*/ 279029 w 1206769"/>
              <a:gd name="connsiteY114" fmla="*/ 1379887 h 1684262"/>
              <a:gd name="connsiteX115" fmla="*/ 232451 w 1206769"/>
              <a:gd name="connsiteY115" fmla="*/ 1376077 h 1684262"/>
              <a:gd name="connsiteX116" fmla="*/ 232928 w 1206769"/>
              <a:gd name="connsiteY116" fmla="*/ 1376077 h 1684262"/>
              <a:gd name="connsiteX117" fmla="*/ 856244 w 1206769"/>
              <a:gd name="connsiteY117" fmla="*/ 715613 h 1684262"/>
              <a:gd name="connsiteX118" fmla="*/ 817635 w 1206769"/>
              <a:gd name="connsiteY118" fmla="*/ 708913 h 1684262"/>
              <a:gd name="connsiteX119" fmla="*/ 721084 w 1206769"/>
              <a:gd name="connsiteY119" fmla="*/ 657225 h 1684262"/>
              <a:gd name="connsiteX120" fmla="*/ 855767 w 1206769"/>
              <a:gd name="connsiteY120" fmla="*/ 715613 h 1684262"/>
              <a:gd name="connsiteX121" fmla="*/ 856244 w 1206769"/>
              <a:gd name="connsiteY121" fmla="*/ 715613 h 1684262"/>
              <a:gd name="connsiteX122" fmla="*/ 663458 w 1206769"/>
              <a:gd name="connsiteY122" fmla="*/ 722662 h 1684262"/>
              <a:gd name="connsiteX123" fmla="*/ 644408 w 1206769"/>
              <a:gd name="connsiteY123" fmla="*/ 807149 h 1684262"/>
              <a:gd name="connsiteX124" fmla="*/ 662981 w 1206769"/>
              <a:gd name="connsiteY124" fmla="*/ 723138 h 1684262"/>
              <a:gd name="connsiteX125" fmla="*/ 663458 w 1206769"/>
              <a:gd name="connsiteY125" fmla="*/ 722662 h 1684262"/>
              <a:gd name="connsiteX126" fmla="*/ 628882 w 1206769"/>
              <a:gd name="connsiteY126" fmla="*/ 753332 h 1684262"/>
              <a:gd name="connsiteX127" fmla="*/ 655742 w 1206769"/>
              <a:gd name="connsiteY127" fmla="*/ 726472 h 1684262"/>
              <a:gd name="connsiteX128" fmla="*/ 628406 w 1206769"/>
              <a:gd name="connsiteY128" fmla="*/ 753332 h 1684262"/>
              <a:gd name="connsiteX129" fmla="*/ 628882 w 1206769"/>
              <a:gd name="connsiteY129" fmla="*/ 753332 h 1684262"/>
              <a:gd name="connsiteX130" fmla="*/ 771090 w 1206769"/>
              <a:gd name="connsiteY130" fmla="*/ 757237 h 1684262"/>
              <a:gd name="connsiteX131" fmla="*/ 690318 w 1206769"/>
              <a:gd name="connsiteY131" fmla="*/ 822579 h 1684262"/>
              <a:gd name="connsiteX132" fmla="*/ 770614 w 1206769"/>
              <a:gd name="connsiteY132" fmla="*/ 757237 h 1684262"/>
              <a:gd name="connsiteX133" fmla="*/ 771090 w 1206769"/>
              <a:gd name="connsiteY133" fmla="*/ 757237 h 1684262"/>
              <a:gd name="connsiteX134" fmla="*/ 759565 w 1206769"/>
              <a:gd name="connsiteY134" fmla="*/ 538162 h 1684262"/>
              <a:gd name="connsiteX135" fmla="*/ 851767 w 1206769"/>
              <a:gd name="connsiteY135" fmla="*/ 480536 h 1684262"/>
              <a:gd name="connsiteX136" fmla="*/ 759089 w 1206769"/>
              <a:gd name="connsiteY136" fmla="*/ 538067 h 1684262"/>
              <a:gd name="connsiteX137" fmla="*/ 759565 w 1206769"/>
              <a:gd name="connsiteY137" fmla="*/ 538162 h 1684262"/>
              <a:gd name="connsiteX138" fmla="*/ 877961 w 1206769"/>
              <a:gd name="connsiteY138" fmla="*/ 342138 h 1684262"/>
              <a:gd name="connsiteX139" fmla="*/ 812619 w 1206769"/>
              <a:gd name="connsiteY139" fmla="*/ 442055 h 1684262"/>
              <a:gd name="connsiteX140" fmla="*/ 877961 w 1206769"/>
              <a:gd name="connsiteY140" fmla="*/ 342138 h 1684262"/>
              <a:gd name="connsiteX141" fmla="*/ 681841 w 1206769"/>
              <a:gd name="connsiteY141" fmla="*/ 323088 h 1684262"/>
              <a:gd name="connsiteX142" fmla="*/ 758803 w 1206769"/>
              <a:gd name="connsiteY142" fmla="*/ 430816 h 1684262"/>
              <a:gd name="connsiteX143" fmla="*/ 643455 w 1206769"/>
              <a:gd name="connsiteY143" fmla="*/ 396145 h 1684262"/>
              <a:gd name="connsiteX144" fmla="*/ 639550 w 1206769"/>
              <a:gd name="connsiteY144" fmla="*/ 438436 h 1684262"/>
              <a:gd name="connsiteX145" fmla="*/ 682127 w 1206769"/>
              <a:gd name="connsiteY145" fmla="*/ 323088 h 1684262"/>
              <a:gd name="connsiteX146" fmla="*/ 681841 w 1206769"/>
              <a:gd name="connsiteY146" fmla="*/ 323088 h 1684262"/>
              <a:gd name="connsiteX147" fmla="*/ 351323 w 1206769"/>
              <a:gd name="connsiteY147" fmla="*/ 219361 h 1684262"/>
              <a:gd name="connsiteX148" fmla="*/ 383994 w 1206769"/>
              <a:gd name="connsiteY148" fmla="*/ 183070 h 1684262"/>
              <a:gd name="connsiteX149" fmla="*/ 403711 w 1206769"/>
              <a:gd name="connsiteY149" fmla="*/ 175069 h 1684262"/>
              <a:gd name="connsiteX150" fmla="*/ 411331 w 1206769"/>
              <a:gd name="connsiteY150" fmla="*/ 176117 h 1684262"/>
              <a:gd name="connsiteX151" fmla="*/ 569351 w 1206769"/>
              <a:gd name="connsiteY151" fmla="*/ 242792 h 1684262"/>
              <a:gd name="connsiteX152" fmla="*/ 569922 w 1206769"/>
              <a:gd name="connsiteY152" fmla="*/ 242792 h 1684262"/>
              <a:gd name="connsiteX153" fmla="*/ 558873 w 1206769"/>
              <a:gd name="connsiteY153" fmla="*/ 299942 h 1684262"/>
              <a:gd name="connsiteX154" fmla="*/ 351609 w 1206769"/>
              <a:gd name="connsiteY154" fmla="*/ 219075 h 1684262"/>
              <a:gd name="connsiteX155" fmla="*/ 351323 w 1206769"/>
              <a:gd name="connsiteY155" fmla="*/ 219361 h 1684262"/>
              <a:gd name="connsiteX156" fmla="*/ 470767 w 1206769"/>
              <a:gd name="connsiteY156" fmla="*/ 361188 h 1684262"/>
              <a:gd name="connsiteX157" fmla="*/ 566874 w 1206769"/>
              <a:gd name="connsiteY157" fmla="*/ 503396 h 1684262"/>
              <a:gd name="connsiteX158" fmla="*/ 470767 w 1206769"/>
              <a:gd name="connsiteY158" fmla="*/ 361188 h 1684262"/>
              <a:gd name="connsiteX159" fmla="*/ 632216 w 1206769"/>
              <a:gd name="connsiteY159" fmla="*/ 453485 h 1684262"/>
              <a:gd name="connsiteX160" fmla="*/ 699367 w 1206769"/>
              <a:gd name="connsiteY160" fmla="*/ 515112 h 1684262"/>
              <a:gd name="connsiteX161" fmla="*/ 759089 w 1206769"/>
              <a:gd name="connsiteY161" fmla="*/ 438055 h 1684262"/>
              <a:gd name="connsiteX162" fmla="*/ 678317 w 1206769"/>
              <a:gd name="connsiteY162" fmla="*/ 611029 h 1684262"/>
              <a:gd name="connsiteX163" fmla="*/ 640217 w 1206769"/>
              <a:gd name="connsiteY163" fmla="*/ 587978 h 1684262"/>
              <a:gd name="connsiteX164" fmla="*/ 632216 w 1206769"/>
              <a:gd name="connsiteY164" fmla="*/ 453581 h 1684262"/>
              <a:gd name="connsiteX165" fmla="*/ 632216 w 1206769"/>
              <a:gd name="connsiteY165" fmla="*/ 453485 h 1684262"/>
              <a:gd name="connsiteX166" fmla="*/ 686032 w 1206769"/>
              <a:gd name="connsiteY166" fmla="*/ 837819 h 1684262"/>
              <a:gd name="connsiteX167" fmla="*/ 628310 w 1206769"/>
              <a:gd name="connsiteY167" fmla="*/ 930116 h 1684262"/>
              <a:gd name="connsiteX168" fmla="*/ 686032 w 1206769"/>
              <a:gd name="connsiteY168" fmla="*/ 837914 h 1684262"/>
              <a:gd name="connsiteX169" fmla="*/ 686032 w 1206769"/>
              <a:gd name="connsiteY169" fmla="*/ 837819 h 1684262"/>
              <a:gd name="connsiteX170" fmla="*/ 743658 w 1206769"/>
              <a:gd name="connsiteY170" fmla="*/ 1291400 h 1684262"/>
              <a:gd name="connsiteX171" fmla="*/ 547634 w 1206769"/>
              <a:gd name="connsiteY171" fmla="*/ 1206818 h 1684262"/>
              <a:gd name="connsiteX172" fmla="*/ 573446 w 1206769"/>
              <a:gd name="connsiteY172" fmla="*/ 1222439 h 1684262"/>
              <a:gd name="connsiteX173" fmla="*/ 603450 w 1206769"/>
              <a:gd name="connsiteY173" fmla="*/ 1227487 h 1684262"/>
              <a:gd name="connsiteX174" fmla="*/ 743658 w 1206769"/>
              <a:gd name="connsiteY174" fmla="*/ 1291495 h 1684262"/>
              <a:gd name="connsiteX175" fmla="*/ 743658 w 1206769"/>
              <a:gd name="connsiteY175" fmla="*/ 1291400 h 1684262"/>
              <a:gd name="connsiteX176" fmla="*/ 578399 w 1206769"/>
              <a:gd name="connsiteY176" fmla="*/ 945452 h 1684262"/>
              <a:gd name="connsiteX177" fmla="*/ 689842 w 1206769"/>
              <a:gd name="connsiteY177" fmla="*/ 1122236 h 1684262"/>
              <a:gd name="connsiteX178" fmla="*/ 578399 w 1206769"/>
              <a:gd name="connsiteY178" fmla="*/ 945547 h 1684262"/>
              <a:gd name="connsiteX179" fmla="*/ 578399 w 1206769"/>
              <a:gd name="connsiteY179" fmla="*/ 945452 h 1684262"/>
              <a:gd name="connsiteX180" fmla="*/ 351609 w 1206769"/>
              <a:gd name="connsiteY180" fmla="*/ 1045464 h 1684262"/>
              <a:gd name="connsiteX181" fmla="*/ 382375 w 1206769"/>
              <a:gd name="connsiteY181" fmla="*/ 887825 h 1684262"/>
              <a:gd name="connsiteX182" fmla="*/ 351609 w 1206769"/>
              <a:gd name="connsiteY182" fmla="*/ 1045559 h 1684262"/>
              <a:gd name="connsiteX183" fmla="*/ 351609 w 1206769"/>
              <a:gd name="connsiteY183" fmla="*/ 1045464 h 1684262"/>
              <a:gd name="connsiteX184" fmla="*/ 420761 w 1206769"/>
              <a:gd name="connsiteY184" fmla="*/ 1018413 h 1684262"/>
              <a:gd name="connsiteX185" fmla="*/ 605260 w 1206769"/>
              <a:gd name="connsiteY185" fmla="*/ 1180338 h 1684262"/>
              <a:gd name="connsiteX186" fmla="*/ 420761 w 1206769"/>
              <a:gd name="connsiteY186" fmla="*/ 1018413 h 1684262"/>
              <a:gd name="connsiteX187" fmla="*/ 366944 w 1206769"/>
              <a:gd name="connsiteY187" fmla="*/ 1414272 h 1684262"/>
              <a:gd name="connsiteX188" fmla="*/ 597640 w 1206769"/>
              <a:gd name="connsiteY188" fmla="*/ 1460468 h 1684262"/>
              <a:gd name="connsiteX189" fmla="*/ 366944 w 1206769"/>
              <a:gd name="connsiteY189" fmla="*/ 1414463 h 1684262"/>
              <a:gd name="connsiteX190" fmla="*/ 366944 w 1206769"/>
              <a:gd name="connsiteY190" fmla="*/ 1414272 h 1684262"/>
              <a:gd name="connsiteX191" fmla="*/ 536108 w 1206769"/>
              <a:gd name="connsiteY191" fmla="*/ 1644968 h 1684262"/>
              <a:gd name="connsiteX192" fmla="*/ 498008 w 1206769"/>
              <a:gd name="connsiteY192" fmla="*/ 1625918 h 1684262"/>
              <a:gd name="connsiteX193" fmla="*/ 471148 w 1206769"/>
              <a:gd name="connsiteY193" fmla="*/ 1618202 h 1684262"/>
              <a:gd name="connsiteX194" fmla="*/ 471148 w 1206769"/>
              <a:gd name="connsiteY194" fmla="*/ 1664399 h 1684262"/>
              <a:gd name="connsiteX195" fmla="*/ 401901 w 1206769"/>
              <a:gd name="connsiteY195" fmla="*/ 1579817 h 1684262"/>
              <a:gd name="connsiteX196" fmla="*/ 536108 w 1206769"/>
              <a:gd name="connsiteY196" fmla="*/ 1645158 h 1684262"/>
              <a:gd name="connsiteX197" fmla="*/ 536108 w 1206769"/>
              <a:gd name="connsiteY197" fmla="*/ 1644968 h 1684262"/>
              <a:gd name="connsiteX198" fmla="*/ 616785 w 1206769"/>
              <a:gd name="connsiteY198" fmla="*/ 1564196 h 1684262"/>
              <a:gd name="connsiteX199" fmla="*/ 555349 w 1206769"/>
              <a:gd name="connsiteY199" fmla="*/ 1541145 h 1684262"/>
              <a:gd name="connsiteX200" fmla="*/ 638597 w 1206769"/>
              <a:gd name="connsiteY200" fmla="*/ 1493520 h 1684262"/>
              <a:gd name="connsiteX201" fmla="*/ 739848 w 1206769"/>
              <a:gd name="connsiteY201" fmla="*/ 1525715 h 1684262"/>
              <a:gd name="connsiteX202" fmla="*/ 616785 w 1206769"/>
              <a:gd name="connsiteY202" fmla="*/ 1564386 h 1684262"/>
              <a:gd name="connsiteX203" fmla="*/ 616785 w 1206769"/>
              <a:gd name="connsiteY203" fmla="*/ 1564196 h 1684262"/>
              <a:gd name="connsiteX204" fmla="*/ 752231 w 1206769"/>
              <a:gd name="connsiteY204" fmla="*/ 1664779 h 1684262"/>
              <a:gd name="connsiteX205" fmla="*/ 739658 w 1206769"/>
              <a:gd name="connsiteY205" fmla="*/ 1664779 h 1684262"/>
              <a:gd name="connsiteX206" fmla="*/ 731180 w 1206769"/>
              <a:gd name="connsiteY206" fmla="*/ 1664779 h 1684262"/>
              <a:gd name="connsiteX207" fmla="*/ 727561 w 1206769"/>
              <a:gd name="connsiteY207" fmla="*/ 1664779 h 1684262"/>
              <a:gd name="connsiteX208" fmla="*/ 713750 w 1206769"/>
              <a:gd name="connsiteY208" fmla="*/ 1666780 h 1684262"/>
              <a:gd name="connsiteX209" fmla="*/ 704225 w 1206769"/>
              <a:gd name="connsiteY209" fmla="*/ 1665256 h 1684262"/>
              <a:gd name="connsiteX210" fmla="*/ 705558 w 1206769"/>
              <a:gd name="connsiteY210" fmla="*/ 1667733 h 1684262"/>
              <a:gd name="connsiteX211" fmla="*/ 790045 w 1206769"/>
              <a:gd name="connsiteY211" fmla="*/ 1610106 h 1684262"/>
              <a:gd name="connsiteX212" fmla="*/ 752231 w 1206769"/>
              <a:gd name="connsiteY212" fmla="*/ 1664970 h 1684262"/>
              <a:gd name="connsiteX213" fmla="*/ 752231 w 1206769"/>
              <a:gd name="connsiteY213" fmla="*/ 1664779 h 1684262"/>
              <a:gd name="connsiteX214" fmla="*/ 857863 w 1206769"/>
              <a:gd name="connsiteY214" fmla="*/ 1591056 h 1684262"/>
              <a:gd name="connsiteX215" fmla="*/ 838813 w 1206769"/>
              <a:gd name="connsiteY215" fmla="*/ 1568958 h 1684262"/>
              <a:gd name="connsiteX216" fmla="*/ 836146 w 1206769"/>
              <a:gd name="connsiteY216" fmla="*/ 1564291 h 1684262"/>
              <a:gd name="connsiteX217" fmla="*/ 955179 w 1206769"/>
              <a:gd name="connsiteY217" fmla="*/ 1500720 h 1684262"/>
              <a:gd name="connsiteX218" fmla="*/ 1066493 w 1206769"/>
              <a:gd name="connsiteY218" fmla="*/ 1492065 h 1684262"/>
              <a:gd name="connsiteX219" fmla="*/ 857863 w 1206769"/>
              <a:gd name="connsiteY219" fmla="*/ 1591247 h 1684262"/>
              <a:gd name="connsiteX220" fmla="*/ 857863 w 1206769"/>
              <a:gd name="connsiteY220" fmla="*/ 1591056 h 1684262"/>
              <a:gd name="connsiteX221" fmla="*/ 1054979 w 1206769"/>
              <a:gd name="connsiteY221" fmla="*/ 1445037 h 1684262"/>
              <a:gd name="connsiteX222" fmla="*/ 916632 w 1206769"/>
              <a:gd name="connsiteY222" fmla="*/ 1468184 h 1684262"/>
              <a:gd name="connsiteX223" fmla="*/ 1028170 w 1206769"/>
              <a:gd name="connsiteY223" fmla="*/ 1445228 h 1684262"/>
              <a:gd name="connsiteX224" fmla="*/ 1054979 w 1206769"/>
              <a:gd name="connsiteY224" fmla="*/ 1445037 h 1684262"/>
              <a:gd name="connsiteX225" fmla="*/ 862816 w 1206769"/>
              <a:gd name="connsiteY225" fmla="*/ 1410462 h 1684262"/>
              <a:gd name="connsiteX226" fmla="*/ 647551 w 1206769"/>
              <a:gd name="connsiteY226" fmla="*/ 1448562 h 1684262"/>
              <a:gd name="connsiteX227" fmla="*/ 862816 w 1206769"/>
              <a:gd name="connsiteY227" fmla="*/ 1410653 h 1684262"/>
              <a:gd name="connsiteX228" fmla="*/ 862816 w 1206769"/>
              <a:gd name="connsiteY228" fmla="*/ 1410462 h 1684262"/>
              <a:gd name="connsiteX229" fmla="*/ 689842 w 1206769"/>
              <a:gd name="connsiteY229" fmla="*/ 1391412 h 1684262"/>
              <a:gd name="connsiteX230" fmla="*/ 924347 w 1206769"/>
              <a:gd name="connsiteY230" fmla="*/ 1306830 h 1684262"/>
              <a:gd name="connsiteX231" fmla="*/ 689842 w 1206769"/>
              <a:gd name="connsiteY231" fmla="*/ 1391412 h 1684262"/>
              <a:gd name="connsiteX232" fmla="*/ 1162663 w 1206769"/>
              <a:gd name="connsiteY232" fmla="*/ 1057085 h 1684262"/>
              <a:gd name="connsiteX233" fmla="*/ 1148756 w 1206769"/>
              <a:gd name="connsiteY233" fmla="*/ 1134428 h 1684262"/>
              <a:gd name="connsiteX234" fmla="*/ 1066841 w 1206769"/>
              <a:gd name="connsiteY234" fmla="*/ 1139762 h 1684262"/>
              <a:gd name="connsiteX235" fmla="*/ 1035790 w 1206769"/>
              <a:gd name="connsiteY235" fmla="*/ 1087755 h 1684262"/>
              <a:gd name="connsiteX236" fmla="*/ 1162663 w 1206769"/>
              <a:gd name="connsiteY236" fmla="*/ 1057085 h 1684262"/>
              <a:gd name="connsiteX237" fmla="*/ 987913 w 1206769"/>
              <a:gd name="connsiteY237" fmla="*/ 1181170 h 1684262"/>
              <a:gd name="connsiteX238" fmla="*/ 958923 w 1206769"/>
              <a:gd name="connsiteY238" fmla="*/ 1264444 h 1684262"/>
              <a:gd name="connsiteX239" fmla="*/ 905107 w 1206769"/>
              <a:gd name="connsiteY239" fmla="*/ 1118330 h 1684262"/>
              <a:gd name="connsiteX240" fmla="*/ 987913 w 1206769"/>
              <a:gd name="connsiteY240"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102560 w 1206769"/>
              <a:gd name="connsiteY16" fmla="*/ 657701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13873 w 1206769"/>
              <a:gd name="connsiteY11" fmla="*/ 670346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13873 w 1206769"/>
              <a:gd name="connsiteY11" fmla="*/ 670346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13915 w 1206260"/>
              <a:gd name="connsiteY33" fmla="*/ 803339 h 1684262"/>
              <a:gd name="connsiteX34" fmla="*/ 502390 w 1206260"/>
              <a:gd name="connsiteY34" fmla="*/ 791813 h 1684262"/>
              <a:gd name="connsiteX35" fmla="*/ 464290 w 1206260"/>
              <a:gd name="connsiteY35" fmla="*/ 772763 h 1684262"/>
              <a:gd name="connsiteX36" fmla="*/ 375231 w 1206260"/>
              <a:gd name="connsiteY36" fmla="*/ 788670 h 1684262"/>
              <a:gd name="connsiteX37" fmla="*/ 418189 w 1206260"/>
              <a:gd name="connsiteY37" fmla="*/ 826770 h 1684262"/>
              <a:gd name="connsiteX38" fmla="*/ 333607 w 1206260"/>
              <a:gd name="connsiteY38" fmla="*/ 826770 h 1684262"/>
              <a:gd name="connsiteX39" fmla="*/ 276457 w 1206260"/>
              <a:gd name="connsiteY39" fmla="*/ 857536 h 1684262"/>
              <a:gd name="connsiteX40" fmla="*/ 288458 w 1206260"/>
              <a:gd name="connsiteY40" fmla="*/ 766001 h 1684262"/>
              <a:gd name="connsiteX41" fmla="*/ 138059 w 1206260"/>
              <a:gd name="connsiteY41" fmla="*/ 911352 h 1684262"/>
              <a:gd name="connsiteX42" fmla="*/ 237976 w 1206260"/>
              <a:gd name="connsiteY42" fmla="*/ 961358 h 1684262"/>
              <a:gd name="connsiteX43" fmla="*/ 75102 w 1206260"/>
              <a:gd name="connsiteY43" fmla="*/ 1025783 h 1684262"/>
              <a:gd name="connsiteX44" fmla="*/ 80432 w 1206260"/>
              <a:gd name="connsiteY44" fmla="*/ 915162 h 1684262"/>
              <a:gd name="connsiteX45" fmla="*/ 91958 w 1206260"/>
              <a:gd name="connsiteY45" fmla="*/ 1107377 h 1684262"/>
              <a:gd name="connsiteX46" fmla="*/ 214925 w 1206260"/>
              <a:gd name="connsiteY46" fmla="*/ 1157383 h 1684262"/>
              <a:gd name="connsiteX47" fmla="*/ 322463 w 1206260"/>
              <a:gd name="connsiteY47" fmla="*/ 1240346 h 1684262"/>
              <a:gd name="connsiteX48" fmla="*/ 309794 w 1206260"/>
              <a:gd name="connsiteY48" fmla="*/ 1240346 h 1684262"/>
              <a:gd name="connsiteX49" fmla="*/ 311699 w 1206260"/>
              <a:gd name="connsiteY49" fmla="*/ 1248728 h 1684262"/>
              <a:gd name="connsiteX50" fmla="*/ 310842 w 1206260"/>
              <a:gd name="connsiteY50" fmla="*/ 1254824 h 1684262"/>
              <a:gd name="connsiteX51" fmla="*/ 309223 w 1206260"/>
              <a:gd name="connsiteY51" fmla="*/ 1259396 h 1684262"/>
              <a:gd name="connsiteX52" fmla="*/ 301317 w 1206260"/>
              <a:gd name="connsiteY52" fmla="*/ 1268063 h 1684262"/>
              <a:gd name="connsiteX53" fmla="*/ 283886 w 1206260"/>
              <a:gd name="connsiteY53" fmla="*/ 1268063 h 1684262"/>
              <a:gd name="connsiteX54" fmla="*/ 284934 w 1206260"/>
              <a:gd name="connsiteY54" fmla="*/ 1275207 h 1684262"/>
              <a:gd name="connsiteX55" fmla="*/ 395615 w 1206260"/>
              <a:gd name="connsiteY55" fmla="*/ 1319117 h 1684262"/>
              <a:gd name="connsiteX56" fmla="*/ 257026 w 1206260"/>
              <a:gd name="connsiteY56" fmla="*/ 1309592 h 1684262"/>
              <a:gd name="connsiteX57" fmla="*/ 257026 w 1206260"/>
              <a:gd name="connsiteY57" fmla="*/ 1309592 h 1684262"/>
              <a:gd name="connsiteX58" fmla="*/ 248263 w 1206260"/>
              <a:gd name="connsiteY58" fmla="*/ 1308259 h 1684262"/>
              <a:gd name="connsiteX59" fmla="*/ 247691 w 1206260"/>
              <a:gd name="connsiteY59" fmla="*/ 1308735 h 1684262"/>
              <a:gd name="connsiteX60" fmla="*/ 229880 w 1206260"/>
              <a:gd name="connsiteY60" fmla="*/ 1312259 h 1684262"/>
              <a:gd name="connsiteX61" fmla="*/ 146155 w 1206260"/>
              <a:gd name="connsiteY61" fmla="*/ 1230344 h 1684262"/>
              <a:gd name="connsiteX62" fmla="*/ 115389 w 1206260"/>
              <a:gd name="connsiteY62" fmla="*/ 1430369 h 1684262"/>
              <a:gd name="connsiteX63" fmla="*/ 349799 w 1206260"/>
              <a:gd name="connsiteY63" fmla="*/ 1480280 h 1684262"/>
              <a:gd name="connsiteX64" fmla="*/ 299507 w 1206260"/>
              <a:gd name="connsiteY64" fmla="*/ 1464659 h 1684262"/>
              <a:gd name="connsiteX65" fmla="*/ 321034 w 1206260"/>
              <a:gd name="connsiteY65" fmla="*/ 1477042 h 1684262"/>
              <a:gd name="connsiteX66" fmla="*/ 330559 w 1206260"/>
              <a:gd name="connsiteY66" fmla="*/ 1484376 h 1684262"/>
              <a:gd name="connsiteX67" fmla="*/ 388280 w 1206260"/>
              <a:gd name="connsiteY67" fmla="*/ 1545717 h 1684262"/>
              <a:gd name="connsiteX68" fmla="*/ 348847 w 1206260"/>
              <a:gd name="connsiteY68" fmla="*/ 1542479 h 1684262"/>
              <a:gd name="connsiteX69" fmla="*/ 255883 w 1206260"/>
              <a:gd name="connsiteY69" fmla="*/ 1502664 h 1684262"/>
              <a:gd name="connsiteX70" fmla="*/ 255883 w 1206260"/>
              <a:gd name="connsiteY70" fmla="*/ 1502664 h 1684262"/>
              <a:gd name="connsiteX71" fmla="*/ 239976 w 1206260"/>
              <a:gd name="connsiteY71" fmla="*/ 1484281 h 1684262"/>
              <a:gd name="connsiteX72" fmla="*/ 203495 w 1206260"/>
              <a:gd name="connsiteY72" fmla="*/ 1484281 h 1684262"/>
              <a:gd name="connsiteX73" fmla="*/ 187303 w 1206260"/>
              <a:gd name="connsiteY73" fmla="*/ 1499140 h 1684262"/>
              <a:gd name="connsiteX74" fmla="*/ 490674 w 1206260"/>
              <a:gd name="connsiteY74" fmla="*/ 1673352 h 1684262"/>
              <a:gd name="connsiteX75" fmla="*/ 757374 w 1206260"/>
              <a:gd name="connsiteY75" fmla="*/ 1682401 h 1684262"/>
              <a:gd name="connsiteX76" fmla="*/ 988070 w 1206260"/>
              <a:gd name="connsiteY76" fmla="*/ 1594485 h 1684262"/>
              <a:gd name="connsiteX77" fmla="*/ 1152566 w 1206260"/>
              <a:gd name="connsiteY77" fmla="*/ 1394460 h 1684262"/>
              <a:gd name="connsiteX78" fmla="*/ 918822 w 1206260"/>
              <a:gd name="connsiteY78" fmla="*/ 1363507 h 1684262"/>
              <a:gd name="connsiteX79" fmla="*/ 802904 w 1206260"/>
              <a:gd name="connsiteY79" fmla="*/ 1350454 h 1684262"/>
              <a:gd name="connsiteX80" fmla="*/ 841956 w 1206260"/>
              <a:gd name="connsiteY80" fmla="*/ 1326547 h 1684262"/>
              <a:gd name="connsiteX81" fmla="*/ 1018286 w 1206260"/>
              <a:gd name="connsiteY81" fmla="*/ 1315425 h 1684262"/>
              <a:gd name="connsiteX82" fmla="*/ 980354 w 1206260"/>
              <a:gd name="connsiteY82" fmla="*/ 1268921 h 1684262"/>
              <a:gd name="connsiteX83" fmla="*/ 1091488 w 1206260"/>
              <a:gd name="connsiteY83" fmla="*/ 1221043 h 1684262"/>
              <a:gd name="connsiteX84" fmla="*/ 911203 w 1206260"/>
              <a:gd name="connsiteY84" fmla="*/ 1022890 h 1684262"/>
              <a:gd name="connsiteX85" fmla="*/ 1193429 w 1206260"/>
              <a:gd name="connsiteY85" fmla="*/ 899446 h 1684262"/>
              <a:gd name="connsiteX86" fmla="*/ 759089 w 1206260"/>
              <a:gd name="connsiteY86" fmla="*/ 61246 h 1684262"/>
              <a:gd name="connsiteX87" fmla="*/ 720989 w 1206260"/>
              <a:gd name="connsiteY87" fmla="*/ 145828 h 1684262"/>
              <a:gd name="connsiteX88" fmla="*/ 759089 w 1206260"/>
              <a:gd name="connsiteY88" fmla="*/ 61436 h 1684262"/>
              <a:gd name="connsiteX89" fmla="*/ 759089 w 1206260"/>
              <a:gd name="connsiteY89" fmla="*/ 61246 h 1684262"/>
              <a:gd name="connsiteX90" fmla="*/ 363611 w 1206260"/>
              <a:gd name="connsiteY90" fmla="*/ 545783 h 1684262"/>
              <a:gd name="connsiteX91" fmla="*/ 348275 w 1206260"/>
              <a:gd name="connsiteY91" fmla="*/ 553498 h 1684262"/>
              <a:gd name="connsiteX92" fmla="*/ 363611 w 1206260"/>
              <a:gd name="connsiteY92" fmla="*/ 545783 h 1684262"/>
              <a:gd name="connsiteX93" fmla="*/ 232451 w 1206260"/>
              <a:gd name="connsiteY93" fmla="*/ 523113 h 1684262"/>
              <a:gd name="connsiteX94" fmla="*/ 254694 w 1206260"/>
              <a:gd name="connsiteY94" fmla="*/ 664096 h 1684262"/>
              <a:gd name="connsiteX95" fmla="*/ 232451 w 1206260"/>
              <a:gd name="connsiteY95" fmla="*/ 523113 h 1684262"/>
              <a:gd name="connsiteX96" fmla="*/ 340084 w 1206260"/>
              <a:gd name="connsiteY96" fmla="*/ 692277 h 1684262"/>
              <a:gd name="connsiteX97" fmla="*/ 470767 w 1206260"/>
              <a:gd name="connsiteY97" fmla="*/ 684562 h 1684262"/>
              <a:gd name="connsiteX98" fmla="*/ 340084 w 1206260"/>
              <a:gd name="connsiteY98" fmla="*/ 691896 h 1684262"/>
              <a:gd name="connsiteX99" fmla="*/ 340084 w 1206260"/>
              <a:gd name="connsiteY99" fmla="*/ 692277 h 1684262"/>
              <a:gd name="connsiteX100" fmla="*/ 382375 w 1206260"/>
              <a:gd name="connsiteY100" fmla="*/ 615410 h 1684262"/>
              <a:gd name="connsiteX101" fmla="*/ 516868 w 1206260"/>
              <a:gd name="connsiteY101" fmla="*/ 688372 h 1684262"/>
              <a:gd name="connsiteX102" fmla="*/ 382661 w 1206260"/>
              <a:gd name="connsiteY102" fmla="*/ 615029 h 1684262"/>
              <a:gd name="connsiteX103" fmla="*/ 382375 w 1206260"/>
              <a:gd name="connsiteY103" fmla="*/ 615410 h 1684262"/>
              <a:gd name="connsiteX104" fmla="*/ 201400 w 1206260"/>
              <a:gd name="connsiteY104" fmla="*/ 907542 h 1684262"/>
              <a:gd name="connsiteX105" fmla="*/ 163300 w 1206260"/>
              <a:gd name="connsiteY105" fmla="*/ 838295 h 1684262"/>
              <a:gd name="connsiteX106" fmla="*/ 201686 w 1206260"/>
              <a:gd name="connsiteY106" fmla="*/ 907161 h 1684262"/>
              <a:gd name="connsiteX107" fmla="*/ 201400 w 1206260"/>
              <a:gd name="connsiteY107" fmla="*/ 907542 h 1684262"/>
              <a:gd name="connsiteX108" fmla="*/ 97811 w 1206260"/>
              <a:gd name="connsiteY108" fmla="*/ 1285557 h 1684262"/>
              <a:gd name="connsiteX109" fmla="*/ 123279 w 1206260"/>
              <a:gd name="connsiteY109" fmla="*/ 1264178 h 1684262"/>
              <a:gd name="connsiteX110" fmla="*/ 231975 w 1206260"/>
              <a:gd name="connsiteY110" fmla="*/ 1341501 h 1684262"/>
              <a:gd name="connsiteX111" fmla="*/ 97811 w 1206260"/>
              <a:gd name="connsiteY111" fmla="*/ 1285557 h 1684262"/>
              <a:gd name="connsiteX112" fmla="*/ 232928 w 1206260"/>
              <a:gd name="connsiteY112" fmla="*/ 1376077 h 1684262"/>
              <a:gd name="connsiteX113" fmla="*/ 279029 w 1206260"/>
              <a:gd name="connsiteY113" fmla="*/ 1379887 h 1684262"/>
              <a:gd name="connsiteX114" fmla="*/ 232451 w 1206260"/>
              <a:gd name="connsiteY114" fmla="*/ 1376077 h 1684262"/>
              <a:gd name="connsiteX115" fmla="*/ 232928 w 1206260"/>
              <a:gd name="connsiteY115" fmla="*/ 1376077 h 1684262"/>
              <a:gd name="connsiteX116" fmla="*/ 856244 w 1206260"/>
              <a:gd name="connsiteY116" fmla="*/ 715613 h 1684262"/>
              <a:gd name="connsiteX117" fmla="*/ 817635 w 1206260"/>
              <a:gd name="connsiteY117" fmla="*/ 708913 h 1684262"/>
              <a:gd name="connsiteX118" fmla="*/ 721084 w 1206260"/>
              <a:gd name="connsiteY118" fmla="*/ 657225 h 1684262"/>
              <a:gd name="connsiteX119" fmla="*/ 855767 w 1206260"/>
              <a:gd name="connsiteY119" fmla="*/ 715613 h 1684262"/>
              <a:gd name="connsiteX120" fmla="*/ 856244 w 1206260"/>
              <a:gd name="connsiteY120" fmla="*/ 715613 h 1684262"/>
              <a:gd name="connsiteX121" fmla="*/ 663458 w 1206260"/>
              <a:gd name="connsiteY121" fmla="*/ 722662 h 1684262"/>
              <a:gd name="connsiteX122" fmla="*/ 644408 w 1206260"/>
              <a:gd name="connsiteY122" fmla="*/ 807149 h 1684262"/>
              <a:gd name="connsiteX123" fmla="*/ 662981 w 1206260"/>
              <a:gd name="connsiteY123" fmla="*/ 723138 h 1684262"/>
              <a:gd name="connsiteX124" fmla="*/ 663458 w 1206260"/>
              <a:gd name="connsiteY124" fmla="*/ 722662 h 1684262"/>
              <a:gd name="connsiteX125" fmla="*/ 628882 w 1206260"/>
              <a:gd name="connsiteY125" fmla="*/ 753332 h 1684262"/>
              <a:gd name="connsiteX126" fmla="*/ 655742 w 1206260"/>
              <a:gd name="connsiteY126" fmla="*/ 726472 h 1684262"/>
              <a:gd name="connsiteX127" fmla="*/ 628406 w 1206260"/>
              <a:gd name="connsiteY127" fmla="*/ 753332 h 1684262"/>
              <a:gd name="connsiteX128" fmla="*/ 628882 w 1206260"/>
              <a:gd name="connsiteY128" fmla="*/ 753332 h 1684262"/>
              <a:gd name="connsiteX129" fmla="*/ 771090 w 1206260"/>
              <a:gd name="connsiteY129" fmla="*/ 757237 h 1684262"/>
              <a:gd name="connsiteX130" fmla="*/ 690318 w 1206260"/>
              <a:gd name="connsiteY130" fmla="*/ 822579 h 1684262"/>
              <a:gd name="connsiteX131" fmla="*/ 770614 w 1206260"/>
              <a:gd name="connsiteY131" fmla="*/ 757237 h 1684262"/>
              <a:gd name="connsiteX132" fmla="*/ 771090 w 1206260"/>
              <a:gd name="connsiteY132" fmla="*/ 757237 h 1684262"/>
              <a:gd name="connsiteX133" fmla="*/ 759565 w 1206260"/>
              <a:gd name="connsiteY133" fmla="*/ 538162 h 1684262"/>
              <a:gd name="connsiteX134" fmla="*/ 851767 w 1206260"/>
              <a:gd name="connsiteY134" fmla="*/ 480536 h 1684262"/>
              <a:gd name="connsiteX135" fmla="*/ 759089 w 1206260"/>
              <a:gd name="connsiteY135" fmla="*/ 538067 h 1684262"/>
              <a:gd name="connsiteX136" fmla="*/ 759565 w 1206260"/>
              <a:gd name="connsiteY136" fmla="*/ 538162 h 1684262"/>
              <a:gd name="connsiteX137" fmla="*/ 877961 w 1206260"/>
              <a:gd name="connsiteY137" fmla="*/ 342138 h 1684262"/>
              <a:gd name="connsiteX138" fmla="*/ 812619 w 1206260"/>
              <a:gd name="connsiteY138" fmla="*/ 442055 h 1684262"/>
              <a:gd name="connsiteX139" fmla="*/ 877961 w 1206260"/>
              <a:gd name="connsiteY139" fmla="*/ 342138 h 1684262"/>
              <a:gd name="connsiteX140" fmla="*/ 681841 w 1206260"/>
              <a:gd name="connsiteY140" fmla="*/ 323088 h 1684262"/>
              <a:gd name="connsiteX141" fmla="*/ 758803 w 1206260"/>
              <a:gd name="connsiteY141" fmla="*/ 430816 h 1684262"/>
              <a:gd name="connsiteX142" fmla="*/ 643455 w 1206260"/>
              <a:gd name="connsiteY142" fmla="*/ 396145 h 1684262"/>
              <a:gd name="connsiteX143" fmla="*/ 639550 w 1206260"/>
              <a:gd name="connsiteY143" fmla="*/ 438436 h 1684262"/>
              <a:gd name="connsiteX144" fmla="*/ 682127 w 1206260"/>
              <a:gd name="connsiteY144" fmla="*/ 323088 h 1684262"/>
              <a:gd name="connsiteX145" fmla="*/ 681841 w 1206260"/>
              <a:gd name="connsiteY145" fmla="*/ 323088 h 1684262"/>
              <a:gd name="connsiteX146" fmla="*/ 351323 w 1206260"/>
              <a:gd name="connsiteY146" fmla="*/ 219361 h 1684262"/>
              <a:gd name="connsiteX147" fmla="*/ 383994 w 1206260"/>
              <a:gd name="connsiteY147" fmla="*/ 183070 h 1684262"/>
              <a:gd name="connsiteX148" fmla="*/ 403711 w 1206260"/>
              <a:gd name="connsiteY148" fmla="*/ 175069 h 1684262"/>
              <a:gd name="connsiteX149" fmla="*/ 411331 w 1206260"/>
              <a:gd name="connsiteY149" fmla="*/ 176117 h 1684262"/>
              <a:gd name="connsiteX150" fmla="*/ 569351 w 1206260"/>
              <a:gd name="connsiteY150" fmla="*/ 242792 h 1684262"/>
              <a:gd name="connsiteX151" fmla="*/ 569922 w 1206260"/>
              <a:gd name="connsiteY151" fmla="*/ 242792 h 1684262"/>
              <a:gd name="connsiteX152" fmla="*/ 558873 w 1206260"/>
              <a:gd name="connsiteY152" fmla="*/ 299942 h 1684262"/>
              <a:gd name="connsiteX153" fmla="*/ 351609 w 1206260"/>
              <a:gd name="connsiteY153" fmla="*/ 219075 h 1684262"/>
              <a:gd name="connsiteX154" fmla="*/ 351323 w 1206260"/>
              <a:gd name="connsiteY154" fmla="*/ 219361 h 1684262"/>
              <a:gd name="connsiteX155" fmla="*/ 470767 w 1206260"/>
              <a:gd name="connsiteY155" fmla="*/ 361188 h 1684262"/>
              <a:gd name="connsiteX156" fmla="*/ 566874 w 1206260"/>
              <a:gd name="connsiteY156" fmla="*/ 503396 h 1684262"/>
              <a:gd name="connsiteX157" fmla="*/ 470767 w 1206260"/>
              <a:gd name="connsiteY157" fmla="*/ 361188 h 1684262"/>
              <a:gd name="connsiteX158" fmla="*/ 632216 w 1206260"/>
              <a:gd name="connsiteY158" fmla="*/ 453485 h 1684262"/>
              <a:gd name="connsiteX159" fmla="*/ 699367 w 1206260"/>
              <a:gd name="connsiteY159" fmla="*/ 515112 h 1684262"/>
              <a:gd name="connsiteX160" fmla="*/ 759089 w 1206260"/>
              <a:gd name="connsiteY160" fmla="*/ 438055 h 1684262"/>
              <a:gd name="connsiteX161" fmla="*/ 678317 w 1206260"/>
              <a:gd name="connsiteY161" fmla="*/ 611029 h 1684262"/>
              <a:gd name="connsiteX162" fmla="*/ 640217 w 1206260"/>
              <a:gd name="connsiteY162" fmla="*/ 587978 h 1684262"/>
              <a:gd name="connsiteX163" fmla="*/ 632216 w 1206260"/>
              <a:gd name="connsiteY163" fmla="*/ 453581 h 1684262"/>
              <a:gd name="connsiteX164" fmla="*/ 632216 w 1206260"/>
              <a:gd name="connsiteY164" fmla="*/ 453485 h 1684262"/>
              <a:gd name="connsiteX165" fmla="*/ 686032 w 1206260"/>
              <a:gd name="connsiteY165" fmla="*/ 837819 h 1684262"/>
              <a:gd name="connsiteX166" fmla="*/ 628310 w 1206260"/>
              <a:gd name="connsiteY166" fmla="*/ 930116 h 1684262"/>
              <a:gd name="connsiteX167" fmla="*/ 686032 w 1206260"/>
              <a:gd name="connsiteY167" fmla="*/ 837914 h 1684262"/>
              <a:gd name="connsiteX168" fmla="*/ 686032 w 1206260"/>
              <a:gd name="connsiteY168" fmla="*/ 837819 h 1684262"/>
              <a:gd name="connsiteX169" fmla="*/ 743658 w 1206260"/>
              <a:gd name="connsiteY169" fmla="*/ 1291400 h 1684262"/>
              <a:gd name="connsiteX170" fmla="*/ 547634 w 1206260"/>
              <a:gd name="connsiteY170" fmla="*/ 1206818 h 1684262"/>
              <a:gd name="connsiteX171" fmla="*/ 573446 w 1206260"/>
              <a:gd name="connsiteY171" fmla="*/ 1222439 h 1684262"/>
              <a:gd name="connsiteX172" fmla="*/ 603450 w 1206260"/>
              <a:gd name="connsiteY172" fmla="*/ 1227487 h 1684262"/>
              <a:gd name="connsiteX173" fmla="*/ 743658 w 1206260"/>
              <a:gd name="connsiteY173" fmla="*/ 1291495 h 1684262"/>
              <a:gd name="connsiteX174" fmla="*/ 743658 w 1206260"/>
              <a:gd name="connsiteY174" fmla="*/ 1291400 h 1684262"/>
              <a:gd name="connsiteX175" fmla="*/ 578399 w 1206260"/>
              <a:gd name="connsiteY175" fmla="*/ 945452 h 1684262"/>
              <a:gd name="connsiteX176" fmla="*/ 689842 w 1206260"/>
              <a:gd name="connsiteY176" fmla="*/ 1122236 h 1684262"/>
              <a:gd name="connsiteX177" fmla="*/ 578399 w 1206260"/>
              <a:gd name="connsiteY177" fmla="*/ 945547 h 1684262"/>
              <a:gd name="connsiteX178" fmla="*/ 578399 w 1206260"/>
              <a:gd name="connsiteY178" fmla="*/ 945452 h 1684262"/>
              <a:gd name="connsiteX179" fmla="*/ 351609 w 1206260"/>
              <a:gd name="connsiteY179" fmla="*/ 1045464 h 1684262"/>
              <a:gd name="connsiteX180" fmla="*/ 382375 w 1206260"/>
              <a:gd name="connsiteY180" fmla="*/ 887825 h 1684262"/>
              <a:gd name="connsiteX181" fmla="*/ 351609 w 1206260"/>
              <a:gd name="connsiteY181" fmla="*/ 1045559 h 1684262"/>
              <a:gd name="connsiteX182" fmla="*/ 351609 w 1206260"/>
              <a:gd name="connsiteY182" fmla="*/ 1045464 h 1684262"/>
              <a:gd name="connsiteX183" fmla="*/ 420761 w 1206260"/>
              <a:gd name="connsiteY183" fmla="*/ 1018413 h 1684262"/>
              <a:gd name="connsiteX184" fmla="*/ 605260 w 1206260"/>
              <a:gd name="connsiteY184" fmla="*/ 1180338 h 1684262"/>
              <a:gd name="connsiteX185" fmla="*/ 420761 w 1206260"/>
              <a:gd name="connsiteY185" fmla="*/ 1018413 h 1684262"/>
              <a:gd name="connsiteX186" fmla="*/ 366944 w 1206260"/>
              <a:gd name="connsiteY186" fmla="*/ 1414272 h 1684262"/>
              <a:gd name="connsiteX187" fmla="*/ 597640 w 1206260"/>
              <a:gd name="connsiteY187" fmla="*/ 1460468 h 1684262"/>
              <a:gd name="connsiteX188" fmla="*/ 366944 w 1206260"/>
              <a:gd name="connsiteY188" fmla="*/ 1414463 h 1684262"/>
              <a:gd name="connsiteX189" fmla="*/ 366944 w 1206260"/>
              <a:gd name="connsiteY189" fmla="*/ 1414272 h 1684262"/>
              <a:gd name="connsiteX190" fmla="*/ 536108 w 1206260"/>
              <a:gd name="connsiteY190" fmla="*/ 1644968 h 1684262"/>
              <a:gd name="connsiteX191" fmla="*/ 498008 w 1206260"/>
              <a:gd name="connsiteY191" fmla="*/ 1625918 h 1684262"/>
              <a:gd name="connsiteX192" fmla="*/ 471148 w 1206260"/>
              <a:gd name="connsiteY192" fmla="*/ 1618202 h 1684262"/>
              <a:gd name="connsiteX193" fmla="*/ 471148 w 1206260"/>
              <a:gd name="connsiteY193" fmla="*/ 1664399 h 1684262"/>
              <a:gd name="connsiteX194" fmla="*/ 401901 w 1206260"/>
              <a:gd name="connsiteY194" fmla="*/ 1579817 h 1684262"/>
              <a:gd name="connsiteX195" fmla="*/ 536108 w 1206260"/>
              <a:gd name="connsiteY195" fmla="*/ 1645158 h 1684262"/>
              <a:gd name="connsiteX196" fmla="*/ 536108 w 1206260"/>
              <a:gd name="connsiteY196" fmla="*/ 1644968 h 1684262"/>
              <a:gd name="connsiteX197" fmla="*/ 616785 w 1206260"/>
              <a:gd name="connsiteY197" fmla="*/ 1564196 h 1684262"/>
              <a:gd name="connsiteX198" fmla="*/ 555349 w 1206260"/>
              <a:gd name="connsiteY198" fmla="*/ 1541145 h 1684262"/>
              <a:gd name="connsiteX199" fmla="*/ 638597 w 1206260"/>
              <a:gd name="connsiteY199" fmla="*/ 1493520 h 1684262"/>
              <a:gd name="connsiteX200" fmla="*/ 739848 w 1206260"/>
              <a:gd name="connsiteY200" fmla="*/ 1525715 h 1684262"/>
              <a:gd name="connsiteX201" fmla="*/ 616785 w 1206260"/>
              <a:gd name="connsiteY201" fmla="*/ 1564386 h 1684262"/>
              <a:gd name="connsiteX202" fmla="*/ 616785 w 1206260"/>
              <a:gd name="connsiteY202" fmla="*/ 1564196 h 1684262"/>
              <a:gd name="connsiteX203" fmla="*/ 752231 w 1206260"/>
              <a:gd name="connsiteY203" fmla="*/ 1664779 h 1684262"/>
              <a:gd name="connsiteX204" fmla="*/ 739658 w 1206260"/>
              <a:gd name="connsiteY204" fmla="*/ 1664779 h 1684262"/>
              <a:gd name="connsiteX205" fmla="*/ 731180 w 1206260"/>
              <a:gd name="connsiteY205" fmla="*/ 1664779 h 1684262"/>
              <a:gd name="connsiteX206" fmla="*/ 727561 w 1206260"/>
              <a:gd name="connsiteY206" fmla="*/ 1664779 h 1684262"/>
              <a:gd name="connsiteX207" fmla="*/ 713750 w 1206260"/>
              <a:gd name="connsiteY207" fmla="*/ 1666780 h 1684262"/>
              <a:gd name="connsiteX208" fmla="*/ 704225 w 1206260"/>
              <a:gd name="connsiteY208" fmla="*/ 1665256 h 1684262"/>
              <a:gd name="connsiteX209" fmla="*/ 705558 w 1206260"/>
              <a:gd name="connsiteY209" fmla="*/ 1667733 h 1684262"/>
              <a:gd name="connsiteX210" fmla="*/ 790045 w 1206260"/>
              <a:gd name="connsiteY210" fmla="*/ 1610106 h 1684262"/>
              <a:gd name="connsiteX211" fmla="*/ 752231 w 1206260"/>
              <a:gd name="connsiteY211" fmla="*/ 1664970 h 1684262"/>
              <a:gd name="connsiteX212" fmla="*/ 752231 w 1206260"/>
              <a:gd name="connsiteY212" fmla="*/ 1664779 h 1684262"/>
              <a:gd name="connsiteX213" fmla="*/ 857863 w 1206260"/>
              <a:gd name="connsiteY213" fmla="*/ 1591056 h 1684262"/>
              <a:gd name="connsiteX214" fmla="*/ 838813 w 1206260"/>
              <a:gd name="connsiteY214" fmla="*/ 1568958 h 1684262"/>
              <a:gd name="connsiteX215" fmla="*/ 836146 w 1206260"/>
              <a:gd name="connsiteY215" fmla="*/ 1564291 h 1684262"/>
              <a:gd name="connsiteX216" fmla="*/ 955179 w 1206260"/>
              <a:gd name="connsiteY216" fmla="*/ 1500720 h 1684262"/>
              <a:gd name="connsiteX217" fmla="*/ 1066493 w 1206260"/>
              <a:gd name="connsiteY217" fmla="*/ 1492065 h 1684262"/>
              <a:gd name="connsiteX218" fmla="*/ 857863 w 1206260"/>
              <a:gd name="connsiteY218" fmla="*/ 1591247 h 1684262"/>
              <a:gd name="connsiteX219" fmla="*/ 857863 w 1206260"/>
              <a:gd name="connsiteY219" fmla="*/ 1591056 h 1684262"/>
              <a:gd name="connsiteX220" fmla="*/ 1054979 w 1206260"/>
              <a:gd name="connsiteY220" fmla="*/ 1445037 h 1684262"/>
              <a:gd name="connsiteX221" fmla="*/ 916632 w 1206260"/>
              <a:gd name="connsiteY221" fmla="*/ 1468184 h 1684262"/>
              <a:gd name="connsiteX222" fmla="*/ 1028170 w 1206260"/>
              <a:gd name="connsiteY222" fmla="*/ 1445228 h 1684262"/>
              <a:gd name="connsiteX223" fmla="*/ 1054979 w 1206260"/>
              <a:gd name="connsiteY223" fmla="*/ 1445037 h 1684262"/>
              <a:gd name="connsiteX224" fmla="*/ 862816 w 1206260"/>
              <a:gd name="connsiteY224" fmla="*/ 1410462 h 1684262"/>
              <a:gd name="connsiteX225" fmla="*/ 647551 w 1206260"/>
              <a:gd name="connsiteY225" fmla="*/ 1448562 h 1684262"/>
              <a:gd name="connsiteX226" fmla="*/ 862816 w 1206260"/>
              <a:gd name="connsiteY226" fmla="*/ 1410653 h 1684262"/>
              <a:gd name="connsiteX227" fmla="*/ 862816 w 1206260"/>
              <a:gd name="connsiteY227" fmla="*/ 1410462 h 1684262"/>
              <a:gd name="connsiteX228" fmla="*/ 689842 w 1206260"/>
              <a:gd name="connsiteY228" fmla="*/ 1391412 h 1684262"/>
              <a:gd name="connsiteX229" fmla="*/ 924347 w 1206260"/>
              <a:gd name="connsiteY229" fmla="*/ 1306830 h 1684262"/>
              <a:gd name="connsiteX230" fmla="*/ 689842 w 1206260"/>
              <a:gd name="connsiteY230" fmla="*/ 1391412 h 1684262"/>
              <a:gd name="connsiteX231" fmla="*/ 1162663 w 1206260"/>
              <a:gd name="connsiteY231" fmla="*/ 1057085 h 1684262"/>
              <a:gd name="connsiteX232" fmla="*/ 1148756 w 1206260"/>
              <a:gd name="connsiteY232" fmla="*/ 1134428 h 1684262"/>
              <a:gd name="connsiteX233" fmla="*/ 1066841 w 1206260"/>
              <a:gd name="connsiteY233" fmla="*/ 1139762 h 1684262"/>
              <a:gd name="connsiteX234" fmla="*/ 1035790 w 1206260"/>
              <a:gd name="connsiteY234" fmla="*/ 1087755 h 1684262"/>
              <a:gd name="connsiteX235" fmla="*/ 1162663 w 1206260"/>
              <a:gd name="connsiteY235" fmla="*/ 1057085 h 1684262"/>
              <a:gd name="connsiteX236" fmla="*/ 987913 w 1206260"/>
              <a:gd name="connsiteY236" fmla="*/ 1181170 h 1684262"/>
              <a:gd name="connsiteX237" fmla="*/ 958923 w 1206260"/>
              <a:gd name="connsiteY237" fmla="*/ 1264444 h 1684262"/>
              <a:gd name="connsiteX238" fmla="*/ 905107 w 1206260"/>
              <a:gd name="connsiteY238" fmla="*/ 1118330 h 1684262"/>
              <a:gd name="connsiteX239" fmla="*/ 987913 w 1206260"/>
              <a:gd name="connsiteY239"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791813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301317 w 1206260"/>
              <a:gd name="connsiteY51" fmla="*/ 1268063 h 1684262"/>
              <a:gd name="connsiteX52" fmla="*/ 283886 w 1206260"/>
              <a:gd name="connsiteY52" fmla="*/ 1268063 h 1684262"/>
              <a:gd name="connsiteX53" fmla="*/ 284934 w 1206260"/>
              <a:gd name="connsiteY53" fmla="*/ 1275207 h 1684262"/>
              <a:gd name="connsiteX54" fmla="*/ 395615 w 1206260"/>
              <a:gd name="connsiteY54" fmla="*/ 1319117 h 1684262"/>
              <a:gd name="connsiteX55" fmla="*/ 257026 w 1206260"/>
              <a:gd name="connsiteY55" fmla="*/ 1309592 h 1684262"/>
              <a:gd name="connsiteX56" fmla="*/ 257026 w 1206260"/>
              <a:gd name="connsiteY56" fmla="*/ 1309592 h 1684262"/>
              <a:gd name="connsiteX57" fmla="*/ 248263 w 1206260"/>
              <a:gd name="connsiteY57" fmla="*/ 1308259 h 1684262"/>
              <a:gd name="connsiteX58" fmla="*/ 247691 w 1206260"/>
              <a:gd name="connsiteY58" fmla="*/ 1308735 h 1684262"/>
              <a:gd name="connsiteX59" fmla="*/ 229880 w 1206260"/>
              <a:gd name="connsiteY59" fmla="*/ 1312259 h 1684262"/>
              <a:gd name="connsiteX60" fmla="*/ 146155 w 1206260"/>
              <a:gd name="connsiteY60" fmla="*/ 1230344 h 1684262"/>
              <a:gd name="connsiteX61" fmla="*/ 115389 w 1206260"/>
              <a:gd name="connsiteY61" fmla="*/ 1430369 h 1684262"/>
              <a:gd name="connsiteX62" fmla="*/ 349799 w 1206260"/>
              <a:gd name="connsiteY62" fmla="*/ 1480280 h 1684262"/>
              <a:gd name="connsiteX63" fmla="*/ 299507 w 1206260"/>
              <a:gd name="connsiteY63" fmla="*/ 1464659 h 1684262"/>
              <a:gd name="connsiteX64" fmla="*/ 321034 w 1206260"/>
              <a:gd name="connsiteY64" fmla="*/ 1477042 h 1684262"/>
              <a:gd name="connsiteX65" fmla="*/ 330559 w 1206260"/>
              <a:gd name="connsiteY65" fmla="*/ 1484376 h 1684262"/>
              <a:gd name="connsiteX66" fmla="*/ 388280 w 1206260"/>
              <a:gd name="connsiteY66" fmla="*/ 1545717 h 1684262"/>
              <a:gd name="connsiteX67" fmla="*/ 348847 w 1206260"/>
              <a:gd name="connsiteY67" fmla="*/ 1542479 h 1684262"/>
              <a:gd name="connsiteX68" fmla="*/ 255883 w 1206260"/>
              <a:gd name="connsiteY68" fmla="*/ 1502664 h 1684262"/>
              <a:gd name="connsiteX69" fmla="*/ 255883 w 1206260"/>
              <a:gd name="connsiteY69" fmla="*/ 1502664 h 1684262"/>
              <a:gd name="connsiteX70" fmla="*/ 239976 w 1206260"/>
              <a:gd name="connsiteY70" fmla="*/ 1484281 h 1684262"/>
              <a:gd name="connsiteX71" fmla="*/ 203495 w 1206260"/>
              <a:gd name="connsiteY71" fmla="*/ 1484281 h 1684262"/>
              <a:gd name="connsiteX72" fmla="*/ 187303 w 1206260"/>
              <a:gd name="connsiteY72" fmla="*/ 1499140 h 1684262"/>
              <a:gd name="connsiteX73" fmla="*/ 490674 w 1206260"/>
              <a:gd name="connsiteY73" fmla="*/ 1673352 h 1684262"/>
              <a:gd name="connsiteX74" fmla="*/ 757374 w 1206260"/>
              <a:gd name="connsiteY74" fmla="*/ 1682401 h 1684262"/>
              <a:gd name="connsiteX75" fmla="*/ 988070 w 1206260"/>
              <a:gd name="connsiteY75" fmla="*/ 1594485 h 1684262"/>
              <a:gd name="connsiteX76" fmla="*/ 1152566 w 1206260"/>
              <a:gd name="connsiteY76" fmla="*/ 1394460 h 1684262"/>
              <a:gd name="connsiteX77" fmla="*/ 918822 w 1206260"/>
              <a:gd name="connsiteY77" fmla="*/ 1363507 h 1684262"/>
              <a:gd name="connsiteX78" fmla="*/ 802904 w 1206260"/>
              <a:gd name="connsiteY78" fmla="*/ 1350454 h 1684262"/>
              <a:gd name="connsiteX79" fmla="*/ 841956 w 1206260"/>
              <a:gd name="connsiteY79" fmla="*/ 1326547 h 1684262"/>
              <a:gd name="connsiteX80" fmla="*/ 1018286 w 1206260"/>
              <a:gd name="connsiteY80" fmla="*/ 1315425 h 1684262"/>
              <a:gd name="connsiteX81" fmla="*/ 980354 w 1206260"/>
              <a:gd name="connsiteY81" fmla="*/ 1268921 h 1684262"/>
              <a:gd name="connsiteX82" fmla="*/ 1091488 w 1206260"/>
              <a:gd name="connsiteY82" fmla="*/ 1221043 h 1684262"/>
              <a:gd name="connsiteX83" fmla="*/ 911203 w 1206260"/>
              <a:gd name="connsiteY83" fmla="*/ 1022890 h 1684262"/>
              <a:gd name="connsiteX84" fmla="*/ 1193429 w 1206260"/>
              <a:gd name="connsiteY84" fmla="*/ 899446 h 1684262"/>
              <a:gd name="connsiteX85" fmla="*/ 759089 w 1206260"/>
              <a:gd name="connsiteY85" fmla="*/ 61246 h 1684262"/>
              <a:gd name="connsiteX86" fmla="*/ 720989 w 1206260"/>
              <a:gd name="connsiteY86" fmla="*/ 145828 h 1684262"/>
              <a:gd name="connsiteX87" fmla="*/ 759089 w 1206260"/>
              <a:gd name="connsiteY87" fmla="*/ 61436 h 1684262"/>
              <a:gd name="connsiteX88" fmla="*/ 759089 w 1206260"/>
              <a:gd name="connsiteY88" fmla="*/ 61246 h 1684262"/>
              <a:gd name="connsiteX89" fmla="*/ 363611 w 1206260"/>
              <a:gd name="connsiteY89" fmla="*/ 545783 h 1684262"/>
              <a:gd name="connsiteX90" fmla="*/ 348275 w 1206260"/>
              <a:gd name="connsiteY90" fmla="*/ 553498 h 1684262"/>
              <a:gd name="connsiteX91" fmla="*/ 363611 w 1206260"/>
              <a:gd name="connsiteY91" fmla="*/ 545783 h 1684262"/>
              <a:gd name="connsiteX92" fmla="*/ 232451 w 1206260"/>
              <a:gd name="connsiteY92" fmla="*/ 523113 h 1684262"/>
              <a:gd name="connsiteX93" fmla="*/ 254694 w 1206260"/>
              <a:gd name="connsiteY93" fmla="*/ 664096 h 1684262"/>
              <a:gd name="connsiteX94" fmla="*/ 232451 w 1206260"/>
              <a:gd name="connsiteY94" fmla="*/ 523113 h 1684262"/>
              <a:gd name="connsiteX95" fmla="*/ 340084 w 1206260"/>
              <a:gd name="connsiteY95" fmla="*/ 692277 h 1684262"/>
              <a:gd name="connsiteX96" fmla="*/ 470767 w 1206260"/>
              <a:gd name="connsiteY96" fmla="*/ 684562 h 1684262"/>
              <a:gd name="connsiteX97" fmla="*/ 340084 w 1206260"/>
              <a:gd name="connsiteY97" fmla="*/ 691896 h 1684262"/>
              <a:gd name="connsiteX98" fmla="*/ 340084 w 1206260"/>
              <a:gd name="connsiteY98" fmla="*/ 692277 h 1684262"/>
              <a:gd name="connsiteX99" fmla="*/ 382375 w 1206260"/>
              <a:gd name="connsiteY99" fmla="*/ 615410 h 1684262"/>
              <a:gd name="connsiteX100" fmla="*/ 516868 w 1206260"/>
              <a:gd name="connsiteY100" fmla="*/ 688372 h 1684262"/>
              <a:gd name="connsiteX101" fmla="*/ 382661 w 1206260"/>
              <a:gd name="connsiteY101" fmla="*/ 615029 h 1684262"/>
              <a:gd name="connsiteX102" fmla="*/ 382375 w 1206260"/>
              <a:gd name="connsiteY102" fmla="*/ 615410 h 1684262"/>
              <a:gd name="connsiteX103" fmla="*/ 201400 w 1206260"/>
              <a:gd name="connsiteY103" fmla="*/ 907542 h 1684262"/>
              <a:gd name="connsiteX104" fmla="*/ 163300 w 1206260"/>
              <a:gd name="connsiteY104" fmla="*/ 838295 h 1684262"/>
              <a:gd name="connsiteX105" fmla="*/ 201686 w 1206260"/>
              <a:gd name="connsiteY105" fmla="*/ 907161 h 1684262"/>
              <a:gd name="connsiteX106" fmla="*/ 201400 w 1206260"/>
              <a:gd name="connsiteY106" fmla="*/ 907542 h 1684262"/>
              <a:gd name="connsiteX107" fmla="*/ 97811 w 1206260"/>
              <a:gd name="connsiteY107" fmla="*/ 1285557 h 1684262"/>
              <a:gd name="connsiteX108" fmla="*/ 123279 w 1206260"/>
              <a:gd name="connsiteY108" fmla="*/ 1264178 h 1684262"/>
              <a:gd name="connsiteX109" fmla="*/ 231975 w 1206260"/>
              <a:gd name="connsiteY109" fmla="*/ 1341501 h 1684262"/>
              <a:gd name="connsiteX110" fmla="*/ 97811 w 1206260"/>
              <a:gd name="connsiteY110" fmla="*/ 1285557 h 1684262"/>
              <a:gd name="connsiteX111" fmla="*/ 232928 w 1206260"/>
              <a:gd name="connsiteY111" fmla="*/ 1376077 h 1684262"/>
              <a:gd name="connsiteX112" fmla="*/ 279029 w 1206260"/>
              <a:gd name="connsiteY112" fmla="*/ 1379887 h 1684262"/>
              <a:gd name="connsiteX113" fmla="*/ 232451 w 1206260"/>
              <a:gd name="connsiteY113" fmla="*/ 1376077 h 1684262"/>
              <a:gd name="connsiteX114" fmla="*/ 232928 w 1206260"/>
              <a:gd name="connsiteY114" fmla="*/ 1376077 h 1684262"/>
              <a:gd name="connsiteX115" fmla="*/ 856244 w 1206260"/>
              <a:gd name="connsiteY115" fmla="*/ 715613 h 1684262"/>
              <a:gd name="connsiteX116" fmla="*/ 817635 w 1206260"/>
              <a:gd name="connsiteY116" fmla="*/ 708913 h 1684262"/>
              <a:gd name="connsiteX117" fmla="*/ 721084 w 1206260"/>
              <a:gd name="connsiteY117" fmla="*/ 657225 h 1684262"/>
              <a:gd name="connsiteX118" fmla="*/ 855767 w 1206260"/>
              <a:gd name="connsiteY118" fmla="*/ 715613 h 1684262"/>
              <a:gd name="connsiteX119" fmla="*/ 856244 w 1206260"/>
              <a:gd name="connsiteY119" fmla="*/ 715613 h 1684262"/>
              <a:gd name="connsiteX120" fmla="*/ 663458 w 1206260"/>
              <a:gd name="connsiteY120" fmla="*/ 722662 h 1684262"/>
              <a:gd name="connsiteX121" fmla="*/ 644408 w 1206260"/>
              <a:gd name="connsiteY121" fmla="*/ 807149 h 1684262"/>
              <a:gd name="connsiteX122" fmla="*/ 662981 w 1206260"/>
              <a:gd name="connsiteY122" fmla="*/ 723138 h 1684262"/>
              <a:gd name="connsiteX123" fmla="*/ 663458 w 1206260"/>
              <a:gd name="connsiteY123" fmla="*/ 722662 h 1684262"/>
              <a:gd name="connsiteX124" fmla="*/ 628882 w 1206260"/>
              <a:gd name="connsiteY124" fmla="*/ 753332 h 1684262"/>
              <a:gd name="connsiteX125" fmla="*/ 655742 w 1206260"/>
              <a:gd name="connsiteY125" fmla="*/ 726472 h 1684262"/>
              <a:gd name="connsiteX126" fmla="*/ 628406 w 1206260"/>
              <a:gd name="connsiteY126" fmla="*/ 753332 h 1684262"/>
              <a:gd name="connsiteX127" fmla="*/ 628882 w 1206260"/>
              <a:gd name="connsiteY127" fmla="*/ 753332 h 1684262"/>
              <a:gd name="connsiteX128" fmla="*/ 771090 w 1206260"/>
              <a:gd name="connsiteY128" fmla="*/ 757237 h 1684262"/>
              <a:gd name="connsiteX129" fmla="*/ 690318 w 1206260"/>
              <a:gd name="connsiteY129" fmla="*/ 822579 h 1684262"/>
              <a:gd name="connsiteX130" fmla="*/ 770614 w 1206260"/>
              <a:gd name="connsiteY130" fmla="*/ 757237 h 1684262"/>
              <a:gd name="connsiteX131" fmla="*/ 771090 w 1206260"/>
              <a:gd name="connsiteY131" fmla="*/ 757237 h 1684262"/>
              <a:gd name="connsiteX132" fmla="*/ 759565 w 1206260"/>
              <a:gd name="connsiteY132" fmla="*/ 538162 h 1684262"/>
              <a:gd name="connsiteX133" fmla="*/ 851767 w 1206260"/>
              <a:gd name="connsiteY133" fmla="*/ 480536 h 1684262"/>
              <a:gd name="connsiteX134" fmla="*/ 759089 w 1206260"/>
              <a:gd name="connsiteY134" fmla="*/ 538067 h 1684262"/>
              <a:gd name="connsiteX135" fmla="*/ 759565 w 1206260"/>
              <a:gd name="connsiteY135" fmla="*/ 538162 h 1684262"/>
              <a:gd name="connsiteX136" fmla="*/ 877961 w 1206260"/>
              <a:gd name="connsiteY136" fmla="*/ 342138 h 1684262"/>
              <a:gd name="connsiteX137" fmla="*/ 812619 w 1206260"/>
              <a:gd name="connsiteY137" fmla="*/ 442055 h 1684262"/>
              <a:gd name="connsiteX138" fmla="*/ 877961 w 1206260"/>
              <a:gd name="connsiteY138" fmla="*/ 342138 h 1684262"/>
              <a:gd name="connsiteX139" fmla="*/ 681841 w 1206260"/>
              <a:gd name="connsiteY139" fmla="*/ 323088 h 1684262"/>
              <a:gd name="connsiteX140" fmla="*/ 758803 w 1206260"/>
              <a:gd name="connsiteY140" fmla="*/ 430816 h 1684262"/>
              <a:gd name="connsiteX141" fmla="*/ 643455 w 1206260"/>
              <a:gd name="connsiteY141" fmla="*/ 396145 h 1684262"/>
              <a:gd name="connsiteX142" fmla="*/ 639550 w 1206260"/>
              <a:gd name="connsiteY142" fmla="*/ 438436 h 1684262"/>
              <a:gd name="connsiteX143" fmla="*/ 682127 w 1206260"/>
              <a:gd name="connsiteY143" fmla="*/ 323088 h 1684262"/>
              <a:gd name="connsiteX144" fmla="*/ 681841 w 1206260"/>
              <a:gd name="connsiteY144" fmla="*/ 323088 h 1684262"/>
              <a:gd name="connsiteX145" fmla="*/ 351323 w 1206260"/>
              <a:gd name="connsiteY145" fmla="*/ 219361 h 1684262"/>
              <a:gd name="connsiteX146" fmla="*/ 383994 w 1206260"/>
              <a:gd name="connsiteY146" fmla="*/ 183070 h 1684262"/>
              <a:gd name="connsiteX147" fmla="*/ 403711 w 1206260"/>
              <a:gd name="connsiteY147" fmla="*/ 175069 h 1684262"/>
              <a:gd name="connsiteX148" fmla="*/ 411331 w 1206260"/>
              <a:gd name="connsiteY148" fmla="*/ 176117 h 1684262"/>
              <a:gd name="connsiteX149" fmla="*/ 569351 w 1206260"/>
              <a:gd name="connsiteY149" fmla="*/ 242792 h 1684262"/>
              <a:gd name="connsiteX150" fmla="*/ 569922 w 1206260"/>
              <a:gd name="connsiteY150" fmla="*/ 242792 h 1684262"/>
              <a:gd name="connsiteX151" fmla="*/ 558873 w 1206260"/>
              <a:gd name="connsiteY151" fmla="*/ 299942 h 1684262"/>
              <a:gd name="connsiteX152" fmla="*/ 351609 w 1206260"/>
              <a:gd name="connsiteY152" fmla="*/ 219075 h 1684262"/>
              <a:gd name="connsiteX153" fmla="*/ 351323 w 1206260"/>
              <a:gd name="connsiteY153" fmla="*/ 219361 h 1684262"/>
              <a:gd name="connsiteX154" fmla="*/ 470767 w 1206260"/>
              <a:gd name="connsiteY154" fmla="*/ 361188 h 1684262"/>
              <a:gd name="connsiteX155" fmla="*/ 566874 w 1206260"/>
              <a:gd name="connsiteY155" fmla="*/ 503396 h 1684262"/>
              <a:gd name="connsiteX156" fmla="*/ 470767 w 1206260"/>
              <a:gd name="connsiteY156" fmla="*/ 361188 h 1684262"/>
              <a:gd name="connsiteX157" fmla="*/ 632216 w 1206260"/>
              <a:gd name="connsiteY157" fmla="*/ 453485 h 1684262"/>
              <a:gd name="connsiteX158" fmla="*/ 699367 w 1206260"/>
              <a:gd name="connsiteY158" fmla="*/ 515112 h 1684262"/>
              <a:gd name="connsiteX159" fmla="*/ 759089 w 1206260"/>
              <a:gd name="connsiteY159" fmla="*/ 438055 h 1684262"/>
              <a:gd name="connsiteX160" fmla="*/ 678317 w 1206260"/>
              <a:gd name="connsiteY160" fmla="*/ 611029 h 1684262"/>
              <a:gd name="connsiteX161" fmla="*/ 640217 w 1206260"/>
              <a:gd name="connsiteY161" fmla="*/ 587978 h 1684262"/>
              <a:gd name="connsiteX162" fmla="*/ 632216 w 1206260"/>
              <a:gd name="connsiteY162" fmla="*/ 453581 h 1684262"/>
              <a:gd name="connsiteX163" fmla="*/ 632216 w 1206260"/>
              <a:gd name="connsiteY163" fmla="*/ 453485 h 1684262"/>
              <a:gd name="connsiteX164" fmla="*/ 686032 w 1206260"/>
              <a:gd name="connsiteY164" fmla="*/ 837819 h 1684262"/>
              <a:gd name="connsiteX165" fmla="*/ 628310 w 1206260"/>
              <a:gd name="connsiteY165" fmla="*/ 930116 h 1684262"/>
              <a:gd name="connsiteX166" fmla="*/ 686032 w 1206260"/>
              <a:gd name="connsiteY166" fmla="*/ 837914 h 1684262"/>
              <a:gd name="connsiteX167" fmla="*/ 686032 w 1206260"/>
              <a:gd name="connsiteY167" fmla="*/ 837819 h 1684262"/>
              <a:gd name="connsiteX168" fmla="*/ 743658 w 1206260"/>
              <a:gd name="connsiteY168" fmla="*/ 1291400 h 1684262"/>
              <a:gd name="connsiteX169" fmla="*/ 547634 w 1206260"/>
              <a:gd name="connsiteY169" fmla="*/ 1206818 h 1684262"/>
              <a:gd name="connsiteX170" fmla="*/ 573446 w 1206260"/>
              <a:gd name="connsiteY170" fmla="*/ 1222439 h 1684262"/>
              <a:gd name="connsiteX171" fmla="*/ 603450 w 1206260"/>
              <a:gd name="connsiteY171" fmla="*/ 1227487 h 1684262"/>
              <a:gd name="connsiteX172" fmla="*/ 743658 w 1206260"/>
              <a:gd name="connsiteY172" fmla="*/ 1291495 h 1684262"/>
              <a:gd name="connsiteX173" fmla="*/ 743658 w 1206260"/>
              <a:gd name="connsiteY173" fmla="*/ 1291400 h 1684262"/>
              <a:gd name="connsiteX174" fmla="*/ 578399 w 1206260"/>
              <a:gd name="connsiteY174" fmla="*/ 945452 h 1684262"/>
              <a:gd name="connsiteX175" fmla="*/ 689842 w 1206260"/>
              <a:gd name="connsiteY175" fmla="*/ 1122236 h 1684262"/>
              <a:gd name="connsiteX176" fmla="*/ 578399 w 1206260"/>
              <a:gd name="connsiteY176" fmla="*/ 945547 h 1684262"/>
              <a:gd name="connsiteX177" fmla="*/ 578399 w 1206260"/>
              <a:gd name="connsiteY177" fmla="*/ 945452 h 1684262"/>
              <a:gd name="connsiteX178" fmla="*/ 351609 w 1206260"/>
              <a:gd name="connsiteY178" fmla="*/ 1045464 h 1684262"/>
              <a:gd name="connsiteX179" fmla="*/ 382375 w 1206260"/>
              <a:gd name="connsiteY179" fmla="*/ 887825 h 1684262"/>
              <a:gd name="connsiteX180" fmla="*/ 351609 w 1206260"/>
              <a:gd name="connsiteY180" fmla="*/ 1045559 h 1684262"/>
              <a:gd name="connsiteX181" fmla="*/ 351609 w 1206260"/>
              <a:gd name="connsiteY181" fmla="*/ 1045464 h 1684262"/>
              <a:gd name="connsiteX182" fmla="*/ 420761 w 1206260"/>
              <a:gd name="connsiteY182" fmla="*/ 1018413 h 1684262"/>
              <a:gd name="connsiteX183" fmla="*/ 605260 w 1206260"/>
              <a:gd name="connsiteY183" fmla="*/ 1180338 h 1684262"/>
              <a:gd name="connsiteX184" fmla="*/ 420761 w 1206260"/>
              <a:gd name="connsiteY184" fmla="*/ 1018413 h 1684262"/>
              <a:gd name="connsiteX185" fmla="*/ 366944 w 1206260"/>
              <a:gd name="connsiteY185" fmla="*/ 1414272 h 1684262"/>
              <a:gd name="connsiteX186" fmla="*/ 597640 w 1206260"/>
              <a:gd name="connsiteY186" fmla="*/ 1460468 h 1684262"/>
              <a:gd name="connsiteX187" fmla="*/ 366944 w 1206260"/>
              <a:gd name="connsiteY187" fmla="*/ 1414463 h 1684262"/>
              <a:gd name="connsiteX188" fmla="*/ 366944 w 1206260"/>
              <a:gd name="connsiteY188" fmla="*/ 1414272 h 1684262"/>
              <a:gd name="connsiteX189" fmla="*/ 536108 w 1206260"/>
              <a:gd name="connsiteY189" fmla="*/ 1644968 h 1684262"/>
              <a:gd name="connsiteX190" fmla="*/ 498008 w 1206260"/>
              <a:gd name="connsiteY190" fmla="*/ 1625918 h 1684262"/>
              <a:gd name="connsiteX191" fmla="*/ 471148 w 1206260"/>
              <a:gd name="connsiteY191" fmla="*/ 1618202 h 1684262"/>
              <a:gd name="connsiteX192" fmla="*/ 471148 w 1206260"/>
              <a:gd name="connsiteY192" fmla="*/ 1664399 h 1684262"/>
              <a:gd name="connsiteX193" fmla="*/ 401901 w 1206260"/>
              <a:gd name="connsiteY193" fmla="*/ 1579817 h 1684262"/>
              <a:gd name="connsiteX194" fmla="*/ 536108 w 1206260"/>
              <a:gd name="connsiteY194" fmla="*/ 1645158 h 1684262"/>
              <a:gd name="connsiteX195" fmla="*/ 536108 w 1206260"/>
              <a:gd name="connsiteY195" fmla="*/ 1644968 h 1684262"/>
              <a:gd name="connsiteX196" fmla="*/ 616785 w 1206260"/>
              <a:gd name="connsiteY196" fmla="*/ 1564196 h 1684262"/>
              <a:gd name="connsiteX197" fmla="*/ 555349 w 1206260"/>
              <a:gd name="connsiteY197" fmla="*/ 1541145 h 1684262"/>
              <a:gd name="connsiteX198" fmla="*/ 638597 w 1206260"/>
              <a:gd name="connsiteY198" fmla="*/ 1493520 h 1684262"/>
              <a:gd name="connsiteX199" fmla="*/ 739848 w 1206260"/>
              <a:gd name="connsiteY199" fmla="*/ 1525715 h 1684262"/>
              <a:gd name="connsiteX200" fmla="*/ 616785 w 1206260"/>
              <a:gd name="connsiteY200" fmla="*/ 1564386 h 1684262"/>
              <a:gd name="connsiteX201" fmla="*/ 616785 w 1206260"/>
              <a:gd name="connsiteY201" fmla="*/ 1564196 h 1684262"/>
              <a:gd name="connsiteX202" fmla="*/ 752231 w 1206260"/>
              <a:gd name="connsiteY202" fmla="*/ 1664779 h 1684262"/>
              <a:gd name="connsiteX203" fmla="*/ 739658 w 1206260"/>
              <a:gd name="connsiteY203" fmla="*/ 1664779 h 1684262"/>
              <a:gd name="connsiteX204" fmla="*/ 731180 w 1206260"/>
              <a:gd name="connsiteY204" fmla="*/ 1664779 h 1684262"/>
              <a:gd name="connsiteX205" fmla="*/ 727561 w 1206260"/>
              <a:gd name="connsiteY205" fmla="*/ 1664779 h 1684262"/>
              <a:gd name="connsiteX206" fmla="*/ 713750 w 1206260"/>
              <a:gd name="connsiteY206" fmla="*/ 1666780 h 1684262"/>
              <a:gd name="connsiteX207" fmla="*/ 704225 w 1206260"/>
              <a:gd name="connsiteY207" fmla="*/ 1665256 h 1684262"/>
              <a:gd name="connsiteX208" fmla="*/ 705558 w 1206260"/>
              <a:gd name="connsiteY208" fmla="*/ 1667733 h 1684262"/>
              <a:gd name="connsiteX209" fmla="*/ 790045 w 1206260"/>
              <a:gd name="connsiteY209" fmla="*/ 1610106 h 1684262"/>
              <a:gd name="connsiteX210" fmla="*/ 752231 w 1206260"/>
              <a:gd name="connsiteY210" fmla="*/ 1664970 h 1684262"/>
              <a:gd name="connsiteX211" fmla="*/ 752231 w 1206260"/>
              <a:gd name="connsiteY211" fmla="*/ 1664779 h 1684262"/>
              <a:gd name="connsiteX212" fmla="*/ 857863 w 1206260"/>
              <a:gd name="connsiteY212" fmla="*/ 1591056 h 1684262"/>
              <a:gd name="connsiteX213" fmla="*/ 838813 w 1206260"/>
              <a:gd name="connsiteY213" fmla="*/ 1568958 h 1684262"/>
              <a:gd name="connsiteX214" fmla="*/ 836146 w 1206260"/>
              <a:gd name="connsiteY214" fmla="*/ 1564291 h 1684262"/>
              <a:gd name="connsiteX215" fmla="*/ 955179 w 1206260"/>
              <a:gd name="connsiteY215" fmla="*/ 1500720 h 1684262"/>
              <a:gd name="connsiteX216" fmla="*/ 1066493 w 1206260"/>
              <a:gd name="connsiteY216" fmla="*/ 1492065 h 1684262"/>
              <a:gd name="connsiteX217" fmla="*/ 857863 w 1206260"/>
              <a:gd name="connsiteY217" fmla="*/ 1591247 h 1684262"/>
              <a:gd name="connsiteX218" fmla="*/ 857863 w 1206260"/>
              <a:gd name="connsiteY218" fmla="*/ 1591056 h 1684262"/>
              <a:gd name="connsiteX219" fmla="*/ 1054979 w 1206260"/>
              <a:gd name="connsiteY219" fmla="*/ 1445037 h 1684262"/>
              <a:gd name="connsiteX220" fmla="*/ 916632 w 1206260"/>
              <a:gd name="connsiteY220" fmla="*/ 1468184 h 1684262"/>
              <a:gd name="connsiteX221" fmla="*/ 1028170 w 1206260"/>
              <a:gd name="connsiteY221" fmla="*/ 1445228 h 1684262"/>
              <a:gd name="connsiteX222" fmla="*/ 1054979 w 1206260"/>
              <a:gd name="connsiteY222" fmla="*/ 1445037 h 1684262"/>
              <a:gd name="connsiteX223" fmla="*/ 862816 w 1206260"/>
              <a:gd name="connsiteY223" fmla="*/ 1410462 h 1684262"/>
              <a:gd name="connsiteX224" fmla="*/ 647551 w 1206260"/>
              <a:gd name="connsiteY224" fmla="*/ 1448562 h 1684262"/>
              <a:gd name="connsiteX225" fmla="*/ 862816 w 1206260"/>
              <a:gd name="connsiteY225" fmla="*/ 1410653 h 1684262"/>
              <a:gd name="connsiteX226" fmla="*/ 862816 w 1206260"/>
              <a:gd name="connsiteY226" fmla="*/ 1410462 h 1684262"/>
              <a:gd name="connsiteX227" fmla="*/ 689842 w 1206260"/>
              <a:gd name="connsiteY227" fmla="*/ 1391412 h 1684262"/>
              <a:gd name="connsiteX228" fmla="*/ 924347 w 1206260"/>
              <a:gd name="connsiteY228" fmla="*/ 1306830 h 1684262"/>
              <a:gd name="connsiteX229" fmla="*/ 689842 w 1206260"/>
              <a:gd name="connsiteY229" fmla="*/ 1391412 h 1684262"/>
              <a:gd name="connsiteX230" fmla="*/ 1162663 w 1206260"/>
              <a:gd name="connsiteY230" fmla="*/ 1057085 h 1684262"/>
              <a:gd name="connsiteX231" fmla="*/ 1148756 w 1206260"/>
              <a:gd name="connsiteY231" fmla="*/ 1134428 h 1684262"/>
              <a:gd name="connsiteX232" fmla="*/ 1066841 w 1206260"/>
              <a:gd name="connsiteY232" fmla="*/ 1139762 h 1684262"/>
              <a:gd name="connsiteX233" fmla="*/ 1035790 w 1206260"/>
              <a:gd name="connsiteY233" fmla="*/ 1087755 h 1684262"/>
              <a:gd name="connsiteX234" fmla="*/ 1162663 w 1206260"/>
              <a:gd name="connsiteY234" fmla="*/ 1057085 h 1684262"/>
              <a:gd name="connsiteX235" fmla="*/ 987913 w 1206260"/>
              <a:gd name="connsiteY235" fmla="*/ 1181170 h 1684262"/>
              <a:gd name="connsiteX236" fmla="*/ 958923 w 1206260"/>
              <a:gd name="connsiteY236" fmla="*/ 1264444 h 1684262"/>
              <a:gd name="connsiteX237" fmla="*/ 905107 w 1206260"/>
              <a:gd name="connsiteY237" fmla="*/ 1118330 h 1684262"/>
              <a:gd name="connsiteX238" fmla="*/ 987913 w 1206260"/>
              <a:gd name="connsiteY238"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301317 w 1206260"/>
              <a:gd name="connsiteY51" fmla="*/ 1268063 h 1684262"/>
              <a:gd name="connsiteX52" fmla="*/ 283886 w 1206260"/>
              <a:gd name="connsiteY52" fmla="*/ 1268063 h 1684262"/>
              <a:gd name="connsiteX53" fmla="*/ 284934 w 1206260"/>
              <a:gd name="connsiteY53" fmla="*/ 1275207 h 1684262"/>
              <a:gd name="connsiteX54" fmla="*/ 395615 w 1206260"/>
              <a:gd name="connsiteY54" fmla="*/ 1319117 h 1684262"/>
              <a:gd name="connsiteX55" fmla="*/ 257026 w 1206260"/>
              <a:gd name="connsiteY55" fmla="*/ 1309592 h 1684262"/>
              <a:gd name="connsiteX56" fmla="*/ 257026 w 1206260"/>
              <a:gd name="connsiteY56" fmla="*/ 1309592 h 1684262"/>
              <a:gd name="connsiteX57" fmla="*/ 248263 w 1206260"/>
              <a:gd name="connsiteY57" fmla="*/ 1308259 h 1684262"/>
              <a:gd name="connsiteX58" fmla="*/ 247691 w 1206260"/>
              <a:gd name="connsiteY58" fmla="*/ 1308735 h 1684262"/>
              <a:gd name="connsiteX59" fmla="*/ 229880 w 1206260"/>
              <a:gd name="connsiteY59" fmla="*/ 1312259 h 1684262"/>
              <a:gd name="connsiteX60" fmla="*/ 146155 w 1206260"/>
              <a:gd name="connsiteY60" fmla="*/ 1230344 h 1684262"/>
              <a:gd name="connsiteX61" fmla="*/ 115389 w 1206260"/>
              <a:gd name="connsiteY61" fmla="*/ 1430369 h 1684262"/>
              <a:gd name="connsiteX62" fmla="*/ 349799 w 1206260"/>
              <a:gd name="connsiteY62" fmla="*/ 1480280 h 1684262"/>
              <a:gd name="connsiteX63" fmla="*/ 299507 w 1206260"/>
              <a:gd name="connsiteY63" fmla="*/ 1464659 h 1684262"/>
              <a:gd name="connsiteX64" fmla="*/ 321034 w 1206260"/>
              <a:gd name="connsiteY64" fmla="*/ 1477042 h 1684262"/>
              <a:gd name="connsiteX65" fmla="*/ 330559 w 1206260"/>
              <a:gd name="connsiteY65" fmla="*/ 1484376 h 1684262"/>
              <a:gd name="connsiteX66" fmla="*/ 388280 w 1206260"/>
              <a:gd name="connsiteY66" fmla="*/ 1545717 h 1684262"/>
              <a:gd name="connsiteX67" fmla="*/ 348847 w 1206260"/>
              <a:gd name="connsiteY67" fmla="*/ 1542479 h 1684262"/>
              <a:gd name="connsiteX68" fmla="*/ 255883 w 1206260"/>
              <a:gd name="connsiteY68" fmla="*/ 1502664 h 1684262"/>
              <a:gd name="connsiteX69" fmla="*/ 255883 w 1206260"/>
              <a:gd name="connsiteY69" fmla="*/ 1502664 h 1684262"/>
              <a:gd name="connsiteX70" fmla="*/ 239976 w 1206260"/>
              <a:gd name="connsiteY70" fmla="*/ 1484281 h 1684262"/>
              <a:gd name="connsiteX71" fmla="*/ 203495 w 1206260"/>
              <a:gd name="connsiteY71" fmla="*/ 1484281 h 1684262"/>
              <a:gd name="connsiteX72" fmla="*/ 187303 w 1206260"/>
              <a:gd name="connsiteY72" fmla="*/ 1499140 h 1684262"/>
              <a:gd name="connsiteX73" fmla="*/ 490674 w 1206260"/>
              <a:gd name="connsiteY73" fmla="*/ 1673352 h 1684262"/>
              <a:gd name="connsiteX74" fmla="*/ 757374 w 1206260"/>
              <a:gd name="connsiteY74" fmla="*/ 1682401 h 1684262"/>
              <a:gd name="connsiteX75" fmla="*/ 988070 w 1206260"/>
              <a:gd name="connsiteY75" fmla="*/ 1594485 h 1684262"/>
              <a:gd name="connsiteX76" fmla="*/ 1152566 w 1206260"/>
              <a:gd name="connsiteY76" fmla="*/ 1394460 h 1684262"/>
              <a:gd name="connsiteX77" fmla="*/ 918822 w 1206260"/>
              <a:gd name="connsiteY77" fmla="*/ 1363507 h 1684262"/>
              <a:gd name="connsiteX78" fmla="*/ 802904 w 1206260"/>
              <a:gd name="connsiteY78" fmla="*/ 1350454 h 1684262"/>
              <a:gd name="connsiteX79" fmla="*/ 841956 w 1206260"/>
              <a:gd name="connsiteY79" fmla="*/ 1326547 h 1684262"/>
              <a:gd name="connsiteX80" fmla="*/ 1018286 w 1206260"/>
              <a:gd name="connsiteY80" fmla="*/ 1315425 h 1684262"/>
              <a:gd name="connsiteX81" fmla="*/ 980354 w 1206260"/>
              <a:gd name="connsiteY81" fmla="*/ 1268921 h 1684262"/>
              <a:gd name="connsiteX82" fmla="*/ 1091488 w 1206260"/>
              <a:gd name="connsiteY82" fmla="*/ 1221043 h 1684262"/>
              <a:gd name="connsiteX83" fmla="*/ 911203 w 1206260"/>
              <a:gd name="connsiteY83" fmla="*/ 1022890 h 1684262"/>
              <a:gd name="connsiteX84" fmla="*/ 1193429 w 1206260"/>
              <a:gd name="connsiteY84" fmla="*/ 899446 h 1684262"/>
              <a:gd name="connsiteX85" fmla="*/ 759089 w 1206260"/>
              <a:gd name="connsiteY85" fmla="*/ 61246 h 1684262"/>
              <a:gd name="connsiteX86" fmla="*/ 720989 w 1206260"/>
              <a:gd name="connsiteY86" fmla="*/ 145828 h 1684262"/>
              <a:gd name="connsiteX87" fmla="*/ 759089 w 1206260"/>
              <a:gd name="connsiteY87" fmla="*/ 61436 h 1684262"/>
              <a:gd name="connsiteX88" fmla="*/ 759089 w 1206260"/>
              <a:gd name="connsiteY88" fmla="*/ 61246 h 1684262"/>
              <a:gd name="connsiteX89" fmla="*/ 363611 w 1206260"/>
              <a:gd name="connsiteY89" fmla="*/ 545783 h 1684262"/>
              <a:gd name="connsiteX90" fmla="*/ 348275 w 1206260"/>
              <a:gd name="connsiteY90" fmla="*/ 553498 h 1684262"/>
              <a:gd name="connsiteX91" fmla="*/ 363611 w 1206260"/>
              <a:gd name="connsiteY91" fmla="*/ 545783 h 1684262"/>
              <a:gd name="connsiteX92" fmla="*/ 232451 w 1206260"/>
              <a:gd name="connsiteY92" fmla="*/ 523113 h 1684262"/>
              <a:gd name="connsiteX93" fmla="*/ 254694 w 1206260"/>
              <a:gd name="connsiteY93" fmla="*/ 664096 h 1684262"/>
              <a:gd name="connsiteX94" fmla="*/ 232451 w 1206260"/>
              <a:gd name="connsiteY94" fmla="*/ 523113 h 1684262"/>
              <a:gd name="connsiteX95" fmla="*/ 340084 w 1206260"/>
              <a:gd name="connsiteY95" fmla="*/ 692277 h 1684262"/>
              <a:gd name="connsiteX96" fmla="*/ 470767 w 1206260"/>
              <a:gd name="connsiteY96" fmla="*/ 684562 h 1684262"/>
              <a:gd name="connsiteX97" fmla="*/ 340084 w 1206260"/>
              <a:gd name="connsiteY97" fmla="*/ 691896 h 1684262"/>
              <a:gd name="connsiteX98" fmla="*/ 340084 w 1206260"/>
              <a:gd name="connsiteY98" fmla="*/ 692277 h 1684262"/>
              <a:gd name="connsiteX99" fmla="*/ 382375 w 1206260"/>
              <a:gd name="connsiteY99" fmla="*/ 615410 h 1684262"/>
              <a:gd name="connsiteX100" fmla="*/ 516868 w 1206260"/>
              <a:gd name="connsiteY100" fmla="*/ 688372 h 1684262"/>
              <a:gd name="connsiteX101" fmla="*/ 382661 w 1206260"/>
              <a:gd name="connsiteY101" fmla="*/ 615029 h 1684262"/>
              <a:gd name="connsiteX102" fmla="*/ 382375 w 1206260"/>
              <a:gd name="connsiteY102" fmla="*/ 615410 h 1684262"/>
              <a:gd name="connsiteX103" fmla="*/ 201400 w 1206260"/>
              <a:gd name="connsiteY103" fmla="*/ 907542 h 1684262"/>
              <a:gd name="connsiteX104" fmla="*/ 163300 w 1206260"/>
              <a:gd name="connsiteY104" fmla="*/ 838295 h 1684262"/>
              <a:gd name="connsiteX105" fmla="*/ 201686 w 1206260"/>
              <a:gd name="connsiteY105" fmla="*/ 907161 h 1684262"/>
              <a:gd name="connsiteX106" fmla="*/ 201400 w 1206260"/>
              <a:gd name="connsiteY106" fmla="*/ 907542 h 1684262"/>
              <a:gd name="connsiteX107" fmla="*/ 97811 w 1206260"/>
              <a:gd name="connsiteY107" fmla="*/ 1285557 h 1684262"/>
              <a:gd name="connsiteX108" fmla="*/ 123279 w 1206260"/>
              <a:gd name="connsiteY108" fmla="*/ 1264178 h 1684262"/>
              <a:gd name="connsiteX109" fmla="*/ 231975 w 1206260"/>
              <a:gd name="connsiteY109" fmla="*/ 1341501 h 1684262"/>
              <a:gd name="connsiteX110" fmla="*/ 97811 w 1206260"/>
              <a:gd name="connsiteY110" fmla="*/ 1285557 h 1684262"/>
              <a:gd name="connsiteX111" fmla="*/ 232928 w 1206260"/>
              <a:gd name="connsiteY111" fmla="*/ 1376077 h 1684262"/>
              <a:gd name="connsiteX112" fmla="*/ 279029 w 1206260"/>
              <a:gd name="connsiteY112" fmla="*/ 1379887 h 1684262"/>
              <a:gd name="connsiteX113" fmla="*/ 232451 w 1206260"/>
              <a:gd name="connsiteY113" fmla="*/ 1376077 h 1684262"/>
              <a:gd name="connsiteX114" fmla="*/ 232928 w 1206260"/>
              <a:gd name="connsiteY114" fmla="*/ 1376077 h 1684262"/>
              <a:gd name="connsiteX115" fmla="*/ 856244 w 1206260"/>
              <a:gd name="connsiteY115" fmla="*/ 715613 h 1684262"/>
              <a:gd name="connsiteX116" fmla="*/ 817635 w 1206260"/>
              <a:gd name="connsiteY116" fmla="*/ 708913 h 1684262"/>
              <a:gd name="connsiteX117" fmla="*/ 721084 w 1206260"/>
              <a:gd name="connsiteY117" fmla="*/ 657225 h 1684262"/>
              <a:gd name="connsiteX118" fmla="*/ 855767 w 1206260"/>
              <a:gd name="connsiteY118" fmla="*/ 715613 h 1684262"/>
              <a:gd name="connsiteX119" fmla="*/ 856244 w 1206260"/>
              <a:gd name="connsiteY119" fmla="*/ 715613 h 1684262"/>
              <a:gd name="connsiteX120" fmla="*/ 663458 w 1206260"/>
              <a:gd name="connsiteY120" fmla="*/ 722662 h 1684262"/>
              <a:gd name="connsiteX121" fmla="*/ 644408 w 1206260"/>
              <a:gd name="connsiteY121" fmla="*/ 807149 h 1684262"/>
              <a:gd name="connsiteX122" fmla="*/ 662981 w 1206260"/>
              <a:gd name="connsiteY122" fmla="*/ 723138 h 1684262"/>
              <a:gd name="connsiteX123" fmla="*/ 663458 w 1206260"/>
              <a:gd name="connsiteY123" fmla="*/ 722662 h 1684262"/>
              <a:gd name="connsiteX124" fmla="*/ 628882 w 1206260"/>
              <a:gd name="connsiteY124" fmla="*/ 753332 h 1684262"/>
              <a:gd name="connsiteX125" fmla="*/ 655742 w 1206260"/>
              <a:gd name="connsiteY125" fmla="*/ 726472 h 1684262"/>
              <a:gd name="connsiteX126" fmla="*/ 628406 w 1206260"/>
              <a:gd name="connsiteY126" fmla="*/ 753332 h 1684262"/>
              <a:gd name="connsiteX127" fmla="*/ 628882 w 1206260"/>
              <a:gd name="connsiteY127" fmla="*/ 753332 h 1684262"/>
              <a:gd name="connsiteX128" fmla="*/ 771090 w 1206260"/>
              <a:gd name="connsiteY128" fmla="*/ 757237 h 1684262"/>
              <a:gd name="connsiteX129" fmla="*/ 690318 w 1206260"/>
              <a:gd name="connsiteY129" fmla="*/ 822579 h 1684262"/>
              <a:gd name="connsiteX130" fmla="*/ 770614 w 1206260"/>
              <a:gd name="connsiteY130" fmla="*/ 757237 h 1684262"/>
              <a:gd name="connsiteX131" fmla="*/ 771090 w 1206260"/>
              <a:gd name="connsiteY131" fmla="*/ 757237 h 1684262"/>
              <a:gd name="connsiteX132" fmla="*/ 759565 w 1206260"/>
              <a:gd name="connsiteY132" fmla="*/ 538162 h 1684262"/>
              <a:gd name="connsiteX133" fmla="*/ 851767 w 1206260"/>
              <a:gd name="connsiteY133" fmla="*/ 480536 h 1684262"/>
              <a:gd name="connsiteX134" fmla="*/ 759089 w 1206260"/>
              <a:gd name="connsiteY134" fmla="*/ 538067 h 1684262"/>
              <a:gd name="connsiteX135" fmla="*/ 759565 w 1206260"/>
              <a:gd name="connsiteY135" fmla="*/ 538162 h 1684262"/>
              <a:gd name="connsiteX136" fmla="*/ 877961 w 1206260"/>
              <a:gd name="connsiteY136" fmla="*/ 342138 h 1684262"/>
              <a:gd name="connsiteX137" fmla="*/ 812619 w 1206260"/>
              <a:gd name="connsiteY137" fmla="*/ 442055 h 1684262"/>
              <a:gd name="connsiteX138" fmla="*/ 877961 w 1206260"/>
              <a:gd name="connsiteY138" fmla="*/ 342138 h 1684262"/>
              <a:gd name="connsiteX139" fmla="*/ 681841 w 1206260"/>
              <a:gd name="connsiteY139" fmla="*/ 323088 h 1684262"/>
              <a:gd name="connsiteX140" fmla="*/ 758803 w 1206260"/>
              <a:gd name="connsiteY140" fmla="*/ 430816 h 1684262"/>
              <a:gd name="connsiteX141" fmla="*/ 643455 w 1206260"/>
              <a:gd name="connsiteY141" fmla="*/ 396145 h 1684262"/>
              <a:gd name="connsiteX142" fmla="*/ 639550 w 1206260"/>
              <a:gd name="connsiteY142" fmla="*/ 438436 h 1684262"/>
              <a:gd name="connsiteX143" fmla="*/ 682127 w 1206260"/>
              <a:gd name="connsiteY143" fmla="*/ 323088 h 1684262"/>
              <a:gd name="connsiteX144" fmla="*/ 681841 w 1206260"/>
              <a:gd name="connsiteY144" fmla="*/ 323088 h 1684262"/>
              <a:gd name="connsiteX145" fmla="*/ 351323 w 1206260"/>
              <a:gd name="connsiteY145" fmla="*/ 219361 h 1684262"/>
              <a:gd name="connsiteX146" fmla="*/ 383994 w 1206260"/>
              <a:gd name="connsiteY146" fmla="*/ 183070 h 1684262"/>
              <a:gd name="connsiteX147" fmla="*/ 403711 w 1206260"/>
              <a:gd name="connsiteY147" fmla="*/ 175069 h 1684262"/>
              <a:gd name="connsiteX148" fmla="*/ 411331 w 1206260"/>
              <a:gd name="connsiteY148" fmla="*/ 176117 h 1684262"/>
              <a:gd name="connsiteX149" fmla="*/ 569351 w 1206260"/>
              <a:gd name="connsiteY149" fmla="*/ 242792 h 1684262"/>
              <a:gd name="connsiteX150" fmla="*/ 569922 w 1206260"/>
              <a:gd name="connsiteY150" fmla="*/ 242792 h 1684262"/>
              <a:gd name="connsiteX151" fmla="*/ 558873 w 1206260"/>
              <a:gd name="connsiteY151" fmla="*/ 299942 h 1684262"/>
              <a:gd name="connsiteX152" fmla="*/ 351609 w 1206260"/>
              <a:gd name="connsiteY152" fmla="*/ 219075 h 1684262"/>
              <a:gd name="connsiteX153" fmla="*/ 351323 w 1206260"/>
              <a:gd name="connsiteY153" fmla="*/ 219361 h 1684262"/>
              <a:gd name="connsiteX154" fmla="*/ 470767 w 1206260"/>
              <a:gd name="connsiteY154" fmla="*/ 361188 h 1684262"/>
              <a:gd name="connsiteX155" fmla="*/ 566874 w 1206260"/>
              <a:gd name="connsiteY155" fmla="*/ 503396 h 1684262"/>
              <a:gd name="connsiteX156" fmla="*/ 470767 w 1206260"/>
              <a:gd name="connsiteY156" fmla="*/ 361188 h 1684262"/>
              <a:gd name="connsiteX157" fmla="*/ 632216 w 1206260"/>
              <a:gd name="connsiteY157" fmla="*/ 453485 h 1684262"/>
              <a:gd name="connsiteX158" fmla="*/ 699367 w 1206260"/>
              <a:gd name="connsiteY158" fmla="*/ 515112 h 1684262"/>
              <a:gd name="connsiteX159" fmla="*/ 759089 w 1206260"/>
              <a:gd name="connsiteY159" fmla="*/ 438055 h 1684262"/>
              <a:gd name="connsiteX160" fmla="*/ 678317 w 1206260"/>
              <a:gd name="connsiteY160" fmla="*/ 611029 h 1684262"/>
              <a:gd name="connsiteX161" fmla="*/ 640217 w 1206260"/>
              <a:gd name="connsiteY161" fmla="*/ 587978 h 1684262"/>
              <a:gd name="connsiteX162" fmla="*/ 632216 w 1206260"/>
              <a:gd name="connsiteY162" fmla="*/ 453581 h 1684262"/>
              <a:gd name="connsiteX163" fmla="*/ 632216 w 1206260"/>
              <a:gd name="connsiteY163" fmla="*/ 453485 h 1684262"/>
              <a:gd name="connsiteX164" fmla="*/ 686032 w 1206260"/>
              <a:gd name="connsiteY164" fmla="*/ 837819 h 1684262"/>
              <a:gd name="connsiteX165" fmla="*/ 628310 w 1206260"/>
              <a:gd name="connsiteY165" fmla="*/ 930116 h 1684262"/>
              <a:gd name="connsiteX166" fmla="*/ 686032 w 1206260"/>
              <a:gd name="connsiteY166" fmla="*/ 837914 h 1684262"/>
              <a:gd name="connsiteX167" fmla="*/ 686032 w 1206260"/>
              <a:gd name="connsiteY167" fmla="*/ 837819 h 1684262"/>
              <a:gd name="connsiteX168" fmla="*/ 743658 w 1206260"/>
              <a:gd name="connsiteY168" fmla="*/ 1291400 h 1684262"/>
              <a:gd name="connsiteX169" fmla="*/ 547634 w 1206260"/>
              <a:gd name="connsiteY169" fmla="*/ 1206818 h 1684262"/>
              <a:gd name="connsiteX170" fmla="*/ 573446 w 1206260"/>
              <a:gd name="connsiteY170" fmla="*/ 1222439 h 1684262"/>
              <a:gd name="connsiteX171" fmla="*/ 603450 w 1206260"/>
              <a:gd name="connsiteY171" fmla="*/ 1227487 h 1684262"/>
              <a:gd name="connsiteX172" fmla="*/ 743658 w 1206260"/>
              <a:gd name="connsiteY172" fmla="*/ 1291495 h 1684262"/>
              <a:gd name="connsiteX173" fmla="*/ 743658 w 1206260"/>
              <a:gd name="connsiteY173" fmla="*/ 1291400 h 1684262"/>
              <a:gd name="connsiteX174" fmla="*/ 578399 w 1206260"/>
              <a:gd name="connsiteY174" fmla="*/ 945452 h 1684262"/>
              <a:gd name="connsiteX175" fmla="*/ 689842 w 1206260"/>
              <a:gd name="connsiteY175" fmla="*/ 1122236 h 1684262"/>
              <a:gd name="connsiteX176" fmla="*/ 578399 w 1206260"/>
              <a:gd name="connsiteY176" fmla="*/ 945547 h 1684262"/>
              <a:gd name="connsiteX177" fmla="*/ 578399 w 1206260"/>
              <a:gd name="connsiteY177" fmla="*/ 945452 h 1684262"/>
              <a:gd name="connsiteX178" fmla="*/ 351609 w 1206260"/>
              <a:gd name="connsiteY178" fmla="*/ 1045464 h 1684262"/>
              <a:gd name="connsiteX179" fmla="*/ 382375 w 1206260"/>
              <a:gd name="connsiteY179" fmla="*/ 887825 h 1684262"/>
              <a:gd name="connsiteX180" fmla="*/ 351609 w 1206260"/>
              <a:gd name="connsiteY180" fmla="*/ 1045559 h 1684262"/>
              <a:gd name="connsiteX181" fmla="*/ 351609 w 1206260"/>
              <a:gd name="connsiteY181" fmla="*/ 1045464 h 1684262"/>
              <a:gd name="connsiteX182" fmla="*/ 420761 w 1206260"/>
              <a:gd name="connsiteY182" fmla="*/ 1018413 h 1684262"/>
              <a:gd name="connsiteX183" fmla="*/ 605260 w 1206260"/>
              <a:gd name="connsiteY183" fmla="*/ 1180338 h 1684262"/>
              <a:gd name="connsiteX184" fmla="*/ 420761 w 1206260"/>
              <a:gd name="connsiteY184" fmla="*/ 1018413 h 1684262"/>
              <a:gd name="connsiteX185" fmla="*/ 366944 w 1206260"/>
              <a:gd name="connsiteY185" fmla="*/ 1414272 h 1684262"/>
              <a:gd name="connsiteX186" fmla="*/ 597640 w 1206260"/>
              <a:gd name="connsiteY186" fmla="*/ 1460468 h 1684262"/>
              <a:gd name="connsiteX187" fmla="*/ 366944 w 1206260"/>
              <a:gd name="connsiteY187" fmla="*/ 1414463 h 1684262"/>
              <a:gd name="connsiteX188" fmla="*/ 366944 w 1206260"/>
              <a:gd name="connsiteY188" fmla="*/ 1414272 h 1684262"/>
              <a:gd name="connsiteX189" fmla="*/ 536108 w 1206260"/>
              <a:gd name="connsiteY189" fmla="*/ 1644968 h 1684262"/>
              <a:gd name="connsiteX190" fmla="*/ 498008 w 1206260"/>
              <a:gd name="connsiteY190" fmla="*/ 1625918 h 1684262"/>
              <a:gd name="connsiteX191" fmla="*/ 471148 w 1206260"/>
              <a:gd name="connsiteY191" fmla="*/ 1618202 h 1684262"/>
              <a:gd name="connsiteX192" fmla="*/ 471148 w 1206260"/>
              <a:gd name="connsiteY192" fmla="*/ 1664399 h 1684262"/>
              <a:gd name="connsiteX193" fmla="*/ 401901 w 1206260"/>
              <a:gd name="connsiteY193" fmla="*/ 1579817 h 1684262"/>
              <a:gd name="connsiteX194" fmla="*/ 536108 w 1206260"/>
              <a:gd name="connsiteY194" fmla="*/ 1645158 h 1684262"/>
              <a:gd name="connsiteX195" fmla="*/ 536108 w 1206260"/>
              <a:gd name="connsiteY195" fmla="*/ 1644968 h 1684262"/>
              <a:gd name="connsiteX196" fmla="*/ 616785 w 1206260"/>
              <a:gd name="connsiteY196" fmla="*/ 1564196 h 1684262"/>
              <a:gd name="connsiteX197" fmla="*/ 555349 w 1206260"/>
              <a:gd name="connsiteY197" fmla="*/ 1541145 h 1684262"/>
              <a:gd name="connsiteX198" fmla="*/ 638597 w 1206260"/>
              <a:gd name="connsiteY198" fmla="*/ 1493520 h 1684262"/>
              <a:gd name="connsiteX199" fmla="*/ 739848 w 1206260"/>
              <a:gd name="connsiteY199" fmla="*/ 1525715 h 1684262"/>
              <a:gd name="connsiteX200" fmla="*/ 616785 w 1206260"/>
              <a:gd name="connsiteY200" fmla="*/ 1564386 h 1684262"/>
              <a:gd name="connsiteX201" fmla="*/ 616785 w 1206260"/>
              <a:gd name="connsiteY201" fmla="*/ 1564196 h 1684262"/>
              <a:gd name="connsiteX202" fmla="*/ 752231 w 1206260"/>
              <a:gd name="connsiteY202" fmla="*/ 1664779 h 1684262"/>
              <a:gd name="connsiteX203" fmla="*/ 739658 w 1206260"/>
              <a:gd name="connsiteY203" fmla="*/ 1664779 h 1684262"/>
              <a:gd name="connsiteX204" fmla="*/ 731180 w 1206260"/>
              <a:gd name="connsiteY204" fmla="*/ 1664779 h 1684262"/>
              <a:gd name="connsiteX205" fmla="*/ 727561 w 1206260"/>
              <a:gd name="connsiteY205" fmla="*/ 1664779 h 1684262"/>
              <a:gd name="connsiteX206" fmla="*/ 713750 w 1206260"/>
              <a:gd name="connsiteY206" fmla="*/ 1666780 h 1684262"/>
              <a:gd name="connsiteX207" fmla="*/ 704225 w 1206260"/>
              <a:gd name="connsiteY207" fmla="*/ 1665256 h 1684262"/>
              <a:gd name="connsiteX208" fmla="*/ 705558 w 1206260"/>
              <a:gd name="connsiteY208" fmla="*/ 1667733 h 1684262"/>
              <a:gd name="connsiteX209" fmla="*/ 790045 w 1206260"/>
              <a:gd name="connsiteY209" fmla="*/ 1610106 h 1684262"/>
              <a:gd name="connsiteX210" fmla="*/ 752231 w 1206260"/>
              <a:gd name="connsiteY210" fmla="*/ 1664970 h 1684262"/>
              <a:gd name="connsiteX211" fmla="*/ 752231 w 1206260"/>
              <a:gd name="connsiteY211" fmla="*/ 1664779 h 1684262"/>
              <a:gd name="connsiteX212" fmla="*/ 857863 w 1206260"/>
              <a:gd name="connsiteY212" fmla="*/ 1591056 h 1684262"/>
              <a:gd name="connsiteX213" fmla="*/ 838813 w 1206260"/>
              <a:gd name="connsiteY213" fmla="*/ 1568958 h 1684262"/>
              <a:gd name="connsiteX214" fmla="*/ 836146 w 1206260"/>
              <a:gd name="connsiteY214" fmla="*/ 1564291 h 1684262"/>
              <a:gd name="connsiteX215" fmla="*/ 955179 w 1206260"/>
              <a:gd name="connsiteY215" fmla="*/ 1500720 h 1684262"/>
              <a:gd name="connsiteX216" fmla="*/ 1066493 w 1206260"/>
              <a:gd name="connsiteY216" fmla="*/ 1492065 h 1684262"/>
              <a:gd name="connsiteX217" fmla="*/ 857863 w 1206260"/>
              <a:gd name="connsiteY217" fmla="*/ 1591247 h 1684262"/>
              <a:gd name="connsiteX218" fmla="*/ 857863 w 1206260"/>
              <a:gd name="connsiteY218" fmla="*/ 1591056 h 1684262"/>
              <a:gd name="connsiteX219" fmla="*/ 1054979 w 1206260"/>
              <a:gd name="connsiteY219" fmla="*/ 1445037 h 1684262"/>
              <a:gd name="connsiteX220" fmla="*/ 916632 w 1206260"/>
              <a:gd name="connsiteY220" fmla="*/ 1468184 h 1684262"/>
              <a:gd name="connsiteX221" fmla="*/ 1028170 w 1206260"/>
              <a:gd name="connsiteY221" fmla="*/ 1445228 h 1684262"/>
              <a:gd name="connsiteX222" fmla="*/ 1054979 w 1206260"/>
              <a:gd name="connsiteY222" fmla="*/ 1445037 h 1684262"/>
              <a:gd name="connsiteX223" fmla="*/ 862816 w 1206260"/>
              <a:gd name="connsiteY223" fmla="*/ 1410462 h 1684262"/>
              <a:gd name="connsiteX224" fmla="*/ 647551 w 1206260"/>
              <a:gd name="connsiteY224" fmla="*/ 1448562 h 1684262"/>
              <a:gd name="connsiteX225" fmla="*/ 862816 w 1206260"/>
              <a:gd name="connsiteY225" fmla="*/ 1410653 h 1684262"/>
              <a:gd name="connsiteX226" fmla="*/ 862816 w 1206260"/>
              <a:gd name="connsiteY226" fmla="*/ 1410462 h 1684262"/>
              <a:gd name="connsiteX227" fmla="*/ 689842 w 1206260"/>
              <a:gd name="connsiteY227" fmla="*/ 1391412 h 1684262"/>
              <a:gd name="connsiteX228" fmla="*/ 924347 w 1206260"/>
              <a:gd name="connsiteY228" fmla="*/ 1306830 h 1684262"/>
              <a:gd name="connsiteX229" fmla="*/ 689842 w 1206260"/>
              <a:gd name="connsiteY229" fmla="*/ 1391412 h 1684262"/>
              <a:gd name="connsiteX230" fmla="*/ 1162663 w 1206260"/>
              <a:gd name="connsiteY230" fmla="*/ 1057085 h 1684262"/>
              <a:gd name="connsiteX231" fmla="*/ 1148756 w 1206260"/>
              <a:gd name="connsiteY231" fmla="*/ 1134428 h 1684262"/>
              <a:gd name="connsiteX232" fmla="*/ 1066841 w 1206260"/>
              <a:gd name="connsiteY232" fmla="*/ 1139762 h 1684262"/>
              <a:gd name="connsiteX233" fmla="*/ 1035790 w 1206260"/>
              <a:gd name="connsiteY233" fmla="*/ 1087755 h 1684262"/>
              <a:gd name="connsiteX234" fmla="*/ 1162663 w 1206260"/>
              <a:gd name="connsiteY234" fmla="*/ 1057085 h 1684262"/>
              <a:gd name="connsiteX235" fmla="*/ 987913 w 1206260"/>
              <a:gd name="connsiteY235" fmla="*/ 1181170 h 1684262"/>
              <a:gd name="connsiteX236" fmla="*/ 958923 w 1206260"/>
              <a:gd name="connsiteY236" fmla="*/ 1264444 h 1684262"/>
              <a:gd name="connsiteX237" fmla="*/ 905107 w 1206260"/>
              <a:gd name="connsiteY237" fmla="*/ 1118330 h 1684262"/>
              <a:gd name="connsiteX238" fmla="*/ 987913 w 1206260"/>
              <a:gd name="connsiteY238"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283886 w 1206260"/>
              <a:gd name="connsiteY51" fmla="*/ 1268063 h 1684262"/>
              <a:gd name="connsiteX52" fmla="*/ 284934 w 1206260"/>
              <a:gd name="connsiteY52" fmla="*/ 1275207 h 1684262"/>
              <a:gd name="connsiteX53" fmla="*/ 395615 w 1206260"/>
              <a:gd name="connsiteY53" fmla="*/ 1319117 h 1684262"/>
              <a:gd name="connsiteX54" fmla="*/ 257026 w 1206260"/>
              <a:gd name="connsiteY54" fmla="*/ 1309592 h 1684262"/>
              <a:gd name="connsiteX55" fmla="*/ 257026 w 1206260"/>
              <a:gd name="connsiteY55" fmla="*/ 1309592 h 1684262"/>
              <a:gd name="connsiteX56" fmla="*/ 248263 w 1206260"/>
              <a:gd name="connsiteY56" fmla="*/ 1308259 h 1684262"/>
              <a:gd name="connsiteX57" fmla="*/ 247691 w 1206260"/>
              <a:gd name="connsiteY57" fmla="*/ 1308735 h 1684262"/>
              <a:gd name="connsiteX58" fmla="*/ 229880 w 1206260"/>
              <a:gd name="connsiteY58" fmla="*/ 1312259 h 1684262"/>
              <a:gd name="connsiteX59" fmla="*/ 146155 w 1206260"/>
              <a:gd name="connsiteY59" fmla="*/ 1230344 h 1684262"/>
              <a:gd name="connsiteX60" fmla="*/ 115389 w 1206260"/>
              <a:gd name="connsiteY60" fmla="*/ 1430369 h 1684262"/>
              <a:gd name="connsiteX61" fmla="*/ 349799 w 1206260"/>
              <a:gd name="connsiteY61" fmla="*/ 1480280 h 1684262"/>
              <a:gd name="connsiteX62" fmla="*/ 299507 w 1206260"/>
              <a:gd name="connsiteY62" fmla="*/ 1464659 h 1684262"/>
              <a:gd name="connsiteX63" fmla="*/ 321034 w 1206260"/>
              <a:gd name="connsiteY63" fmla="*/ 1477042 h 1684262"/>
              <a:gd name="connsiteX64" fmla="*/ 330559 w 1206260"/>
              <a:gd name="connsiteY64" fmla="*/ 1484376 h 1684262"/>
              <a:gd name="connsiteX65" fmla="*/ 388280 w 1206260"/>
              <a:gd name="connsiteY65" fmla="*/ 1545717 h 1684262"/>
              <a:gd name="connsiteX66" fmla="*/ 348847 w 1206260"/>
              <a:gd name="connsiteY66" fmla="*/ 1542479 h 1684262"/>
              <a:gd name="connsiteX67" fmla="*/ 255883 w 1206260"/>
              <a:gd name="connsiteY67" fmla="*/ 1502664 h 1684262"/>
              <a:gd name="connsiteX68" fmla="*/ 255883 w 1206260"/>
              <a:gd name="connsiteY68" fmla="*/ 1502664 h 1684262"/>
              <a:gd name="connsiteX69" fmla="*/ 239976 w 1206260"/>
              <a:gd name="connsiteY69" fmla="*/ 1484281 h 1684262"/>
              <a:gd name="connsiteX70" fmla="*/ 203495 w 1206260"/>
              <a:gd name="connsiteY70" fmla="*/ 1484281 h 1684262"/>
              <a:gd name="connsiteX71" fmla="*/ 187303 w 1206260"/>
              <a:gd name="connsiteY71" fmla="*/ 1499140 h 1684262"/>
              <a:gd name="connsiteX72" fmla="*/ 490674 w 1206260"/>
              <a:gd name="connsiteY72" fmla="*/ 1673352 h 1684262"/>
              <a:gd name="connsiteX73" fmla="*/ 757374 w 1206260"/>
              <a:gd name="connsiteY73" fmla="*/ 1682401 h 1684262"/>
              <a:gd name="connsiteX74" fmla="*/ 988070 w 1206260"/>
              <a:gd name="connsiteY74" fmla="*/ 1594485 h 1684262"/>
              <a:gd name="connsiteX75" fmla="*/ 1152566 w 1206260"/>
              <a:gd name="connsiteY75" fmla="*/ 1394460 h 1684262"/>
              <a:gd name="connsiteX76" fmla="*/ 918822 w 1206260"/>
              <a:gd name="connsiteY76" fmla="*/ 1363507 h 1684262"/>
              <a:gd name="connsiteX77" fmla="*/ 802904 w 1206260"/>
              <a:gd name="connsiteY77" fmla="*/ 1350454 h 1684262"/>
              <a:gd name="connsiteX78" fmla="*/ 841956 w 1206260"/>
              <a:gd name="connsiteY78" fmla="*/ 1326547 h 1684262"/>
              <a:gd name="connsiteX79" fmla="*/ 1018286 w 1206260"/>
              <a:gd name="connsiteY79" fmla="*/ 1315425 h 1684262"/>
              <a:gd name="connsiteX80" fmla="*/ 980354 w 1206260"/>
              <a:gd name="connsiteY80" fmla="*/ 1268921 h 1684262"/>
              <a:gd name="connsiteX81" fmla="*/ 1091488 w 1206260"/>
              <a:gd name="connsiteY81" fmla="*/ 1221043 h 1684262"/>
              <a:gd name="connsiteX82" fmla="*/ 911203 w 1206260"/>
              <a:gd name="connsiteY82" fmla="*/ 1022890 h 1684262"/>
              <a:gd name="connsiteX83" fmla="*/ 1193429 w 1206260"/>
              <a:gd name="connsiteY83" fmla="*/ 899446 h 1684262"/>
              <a:gd name="connsiteX84" fmla="*/ 759089 w 1206260"/>
              <a:gd name="connsiteY84" fmla="*/ 61246 h 1684262"/>
              <a:gd name="connsiteX85" fmla="*/ 720989 w 1206260"/>
              <a:gd name="connsiteY85" fmla="*/ 145828 h 1684262"/>
              <a:gd name="connsiteX86" fmla="*/ 759089 w 1206260"/>
              <a:gd name="connsiteY86" fmla="*/ 61436 h 1684262"/>
              <a:gd name="connsiteX87" fmla="*/ 759089 w 1206260"/>
              <a:gd name="connsiteY87" fmla="*/ 61246 h 1684262"/>
              <a:gd name="connsiteX88" fmla="*/ 363611 w 1206260"/>
              <a:gd name="connsiteY88" fmla="*/ 545783 h 1684262"/>
              <a:gd name="connsiteX89" fmla="*/ 348275 w 1206260"/>
              <a:gd name="connsiteY89" fmla="*/ 553498 h 1684262"/>
              <a:gd name="connsiteX90" fmla="*/ 363611 w 1206260"/>
              <a:gd name="connsiteY90" fmla="*/ 545783 h 1684262"/>
              <a:gd name="connsiteX91" fmla="*/ 232451 w 1206260"/>
              <a:gd name="connsiteY91" fmla="*/ 523113 h 1684262"/>
              <a:gd name="connsiteX92" fmla="*/ 254694 w 1206260"/>
              <a:gd name="connsiteY92" fmla="*/ 664096 h 1684262"/>
              <a:gd name="connsiteX93" fmla="*/ 232451 w 1206260"/>
              <a:gd name="connsiteY93" fmla="*/ 523113 h 1684262"/>
              <a:gd name="connsiteX94" fmla="*/ 340084 w 1206260"/>
              <a:gd name="connsiteY94" fmla="*/ 692277 h 1684262"/>
              <a:gd name="connsiteX95" fmla="*/ 470767 w 1206260"/>
              <a:gd name="connsiteY95" fmla="*/ 684562 h 1684262"/>
              <a:gd name="connsiteX96" fmla="*/ 340084 w 1206260"/>
              <a:gd name="connsiteY96" fmla="*/ 691896 h 1684262"/>
              <a:gd name="connsiteX97" fmla="*/ 340084 w 1206260"/>
              <a:gd name="connsiteY97" fmla="*/ 692277 h 1684262"/>
              <a:gd name="connsiteX98" fmla="*/ 382375 w 1206260"/>
              <a:gd name="connsiteY98" fmla="*/ 615410 h 1684262"/>
              <a:gd name="connsiteX99" fmla="*/ 516868 w 1206260"/>
              <a:gd name="connsiteY99" fmla="*/ 688372 h 1684262"/>
              <a:gd name="connsiteX100" fmla="*/ 382661 w 1206260"/>
              <a:gd name="connsiteY100" fmla="*/ 615029 h 1684262"/>
              <a:gd name="connsiteX101" fmla="*/ 382375 w 1206260"/>
              <a:gd name="connsiteY101" fmla="*/ 615410 h 1684262"/>
              <a:gd name="connsiteX102" fmla="*/ 201400 w 1206260"/>
              <a:gd name="connsiteY102" fmla="*/ 907542 h 1684262"/>
              <a:gd name="connsiteX103" fmla="*/ 163300 w 1206260"/>
              <a:gd name="connsiteY103" fmla="*/ 838295 h 1684262"/>
              <a:gd name="connsiteX104" fmla="*/ 201686 w 1206260"/>
              <a:gd name="connsiteY104" fmla="*/ 907161 h 1684262"/>
              <a:gd name="connsiteX105" fmla="*/ 201400 w 1206260"/>
              <a:gd name="connsiteY105" fmla="*/ 907542 h 1684262"/>
              <a:gd name="connsiteX106" fmla="*/ 97811 w 1206260"/>
              <a:gd name="connsiteY106" fmla="*/ 1285557 h 1684262"/>
              <a:gd name="connsiteX107" fmla="*/ 123279 w 1206260"/>
              <a:gd name="connsiteY107" fmla="*/ 1264178 h 1684262"/>
              <a:gd name="connsiteX108" fmla="*/ 231975 w 1206260"/>
              <a:gd name="connsiteY108" fmla="*/ 1341501 h 1684262"/>
              <a:gd name="connsiteX109" fmla="*/ 97811 w 1206260"/>
              <a:gd name="connsiteY109" fmla="*/ 1285557 h 1684262"/>
              <a:gd name="connsiteX110" fmla="*/ 232928 w 1206260"/>
              <a:gd name="connsiteY110" fmla="*/ 1376077 h 1684262"/>
              <a:gd name="connsiteX111" fmla="*/ 279029 w 1206260"/>
              <a:gd name="connsiteY111" fmla="*/ 1379887 h 1684262"/>
              <a:gd name="connsiteX112" fmla="*/ 232451 w 1206260"/>
              <a:gd name="connsiteY112" fmla="*/ 1376077 h 1684262"/>
              <a:gd name="connsiteX113" fmla="*/ 232928 w 1206260"/>
              <a:gd name="connsiteY113" fmla="*/ 1376077 h 1684262"/>
              <a:gd name="connsiteX114" fmla="*/ 856244 w 1206260"/>
              <a:gd name="connsiteY114" fmla="*/ 715613 h 1684262"/>
              <a:gd name="connsiteX115" fmla="*/ 817635 w 1206260"/>
              <a:gd name="connsiteY115" fmla="*/ 708913 h 1684262"/>
              <a:gd name="connsiteX116" fmla="*/ 721084 w 1206260"/>
              <a:gd name="connsiteY116" fmla="*/ 657225 h 1684262"/>
              <a:gd name="connsiteX117" fmla="*/ 855767 w 1206260"/>
              <a:gd name="connsiteY117" fmla="*/ 715613 h 1684262"/>
              <a:gd name="connsiteX118" fmla="*/ 856244 w 1206260"/>
              <a:gd name="connsiteY118" fmla="*/ 715613 h 1684262"/>
              <a:gd name="connsiteX119" fmla="*/ 663458 w 1206260"/>
              <a:gd name="connsiteY119" fmla="*/ 722662 h 1684262"/>
              <a:gd name="connsiteX120" fmla="*/ 644408 w 1206260"/>
              <a:gd name="connsiteY120" fmla="*/ 807149 h 1684262"/>
              <a:gd name="connsiteX121" fmla="*/ 662981 w 1206260"/>
              <a:gd name="connsiteY121" fmla="*/ 723138 h 1684262"/>
              <a:gd name="connsiteX122" fmla="*/ 663458 w 1206260"/>
              <a:gd name="connsiteY122" fmla="*/ 722662 h 1684262"/>
              <a:gd name="connsiteX123" fmla="*/ 628882 w 1206260"/>
              <a:gd name="connsiteY123" fmla="*/ 753332 h 1684262"/>
              <a:gd name="connsiteX124" fmla="*/ 655742 w 1206260"/>
              <a:gd name="connsiteY124" fmla="*/ 726472 h 1684262"/>
              <a:gd name="connsiteX125" fmla="*/ 628406 w 1206260"/>
              <a:gd name="connsiteY125" fmla="*/ 753332 h 1684262"/>
              <a:gd name="connsiteX126" fmla="*/ 628882 w 1206260"/>
              <a:gd name="connsiteY126" fmla="*/ 753332 h 1684262"/>
              <a:gd name="connsiteX127" fmla="*/ 771090 w 1206260"/>
              <a:gd name="connsiteY127" fmla="*/ 757237 h 1684262"/>
              <a:gd name="connsiteX128" fmla="*/ 690318 w 1206260"/>
              <a:gd name="connsiteY128" fmla="*/ 822579 h 1684262"/>
              <a:gd name="connsiteX129" fmla="*/ 770614 w 1206260"/>
              <a:gd name="connsiteY129" fmla="*/ 757237 h 1684262"/>
              <a:gd name="connsiteX130" fmla="*/ 771090 w 1206260"/>
              <a:gd name="connsiteY130" fmla="*/ 757237 h 1684262"/>
              <a:gd name="connsiteX131" fmla="*/ 759565 w 1206260"/>
              <a:gd name="connsiteY131" fmla="*/ 538162 h 1684262"/>
              <a:gd name="connsiteX132" fmla="*/ 851767 w 1206260"/>
              <a:gd name="connsiteY132" fmla="*/ 480536 h 1684262"/>
              <a:gd name="connsiteX133" fmla="*/ 759089 w 1206260"/>
              <a:gd name="connsiteY133" fmla="*/ 538067 h 1684262"/>
              <a:gd name="connsiteX134" fmla="*/ 759565 w 1206260"/>
              <a:gd name="connsiteY134" fmla="*/ 538162 h 1684262"/>
              <a:gd name="connsiteX135" fmla="*/ 877961 w 1206260"/>
              <a:gd name="connsiteY135" fmla="*/ 342138 h 1684262"/>
              <a:gd name="connsiteX136" fmla="*/ 812619 w 1206260"/>
              <a:gd name="connsiteY136" fmla="*/ 442055 h 1684262"/>
              <a:gd name="connsiteX137" fmla="*/ 877961 w 1206260"/>
              <a:gd name="connsiteY137" fmla="*/ 342138 h 1684262"/>
              <a:gd name="connsiteX138" fmla="*/ 681841 w 1206260"/>
              <a:gd name="connsiteY138" fmla="*/ 323088 h 1684262"/>
              <a:gd name="connsiteX139" fmla="*/ 758803 w 1206260"/>
              <a:gd name="connsiteY139" fmla="*/ 430816 h 1684262"/>
              <a:gd name="connsiteX140" fmla="*/ 643455 w 1206260"/>
              <a:gd name="connsiteY140" fmla="*/ 396145 h 1684262"/>
              <a:gd name="connsiteX141" fmla="*/ 639550 w 1206260"/>
              <a:gd name="connsiteY141" fmla="*/ 438436 h 1684262"/>
              <a:gd name="connsiteX142" fmla="*/ 682127 w 1206260"/>
              <a:gd name="connsiteY142" fmla="*/ 323088 h 1684262"/>
              <a:gd name="connsiteX143" fmla="*/ 681841 w 1206260"/>
              <a:gd name="connsiteY143" fmla="*/ 323088 h 1684262"/>
              <a:gd name="connsiteX144" fmla="*/ 351323 w 1206260"/>
              <a:gd name="connsiteY144" fmla="*/ 219361 h 1684262"/>
              <a:gd name="connsiteX145" fmla="*/ 383994 w 1206260"/>
              <a:gd name="connsiteY145" fmla="*/ 183070 h 1684262"/>
              <a:gd name="connsiteX146" fmla="*/ 403711 w 1206260"/>
              <a:gd name="connsiteY146" fmla="*/ 175069 h 1684262"/>
              <a:gd name="connsiteX147" fmla="*/ 411331 w 1206260"/>
              <a:gd name="connsiteY147" fmla="*/ 176117 h 1684262"/>
              <a:gd name="connsiteX148" fmla="*/ 569351 w 1206260"/>
              <a:gd name="connsiteY148" fmla="*/ 242792 h 1684262"/>
              <a:gd name="connsiteX149" fmla="*/ 569922 w 1206260"/>
              <a:gd name="connsiteY149" fmla="*/ 242792 h 1684262"/>
              <a:gd name="connsiteX150" fmla="*/ 558873 w 1206260"/>
              <a:gd name="connsiteY150" fmla="*/ 299942 h 1684262"/>
              <a:gd name="connsiteX151" fmla="*/ 351609 w 1206260"/>
              <a:gd name="connsiteY151" fmla="*/ 219075 h 1684262"/>
              <a:gd name="connsiteX152" fmla="*/ 351323 w 1206260"/>
              <a:gd name="connsiteY152" fmla="*/ 219361 h 1684262"/>
              <a:gd name="connsiteX153" fmla="*/ 470767 w 1206260"/>
              <a:gd name="connsiteY153" fmla="*/ 361188 h 1684262"/>
              <a:gd name="connsiteX154" fmla="*/ 566874 w 1206260"/>
              <a:gd name="connsiteY154" fmla="*/ 503396 h 1684262"/>
              <a:gd name="connsiteX155" fmla="*/ 470767 w 1206260"/>
              <a:gd name="connsiteY155" fmla="*/ 361188 h 1684262"/>
              <a:gd name="connsiteX156" fmla="*/ 632216 w 1206260"/>
              <a:gd name="connsiteY156" fmla="*/ 453485 h 1684262"/>
              <a:gd name="connsiteX157" fmla="*/ 699367 w 1206260"/>
              <a:gd name="connsiteY157" fmla="*/ 515112 h 1684262"/>
              <a:gd name="connsiteX158" fmla="*/ 759089 w 1206260"/>
              <a:gd name="connsiteY158" fmla="*/ 438055 h 1684262"/>
              <a:gd name="connsiteX159" fmla="*/ 678317 w 1206260"/>
              <a:gd name="connsiteY159" fmla="*/ 611029 h 1684262"/>
              <a:gd name="connsiteX160" fmla="*/ 640217 w 1206260"/>
              <a:gd name="connsiteY160" fmla="*/ 587978 h 1684262"/>
              <a:gd name="connsiteX161" fmla="*/ 632216 w 1206260"/>
              <a:gd name="connsiteY161" fmla="*/ 453581 h 1684262"/>
              <a:gd name="connsiteX162" fmla="*/ 632216 w 1206260"/>
              <a:gd name="connsiteY162" fmla="*/ 453485 h 1684262"/>
              <a:gd name="connsiteX163" fmla="*/ 686032 w 1206260"/>
              <a:gd name="connsiteY163" fmla="*/ 837819 h 1684262"/>
              <a:gd name="connsiteX164" fmla="*/ 628310 w 1206260"/>
              <a:gd name="connsiteY164" fmla="*/ 930116 h 1684262"/>
              <a:gd name="connsiteX165" fmla="*/ 686032 w 1206260"/>
              <a:gd name="connsiteY165" fmla="*/ 837914 h 1684262"/>
              <a:gd name="connsiteX166" fmla="*/ 686032 w 1206260"/>
              <a:gd name="connsiteY166" fmla="*/ 837819 h 1684262"/>
              <a:gd name="connsiteX167" fmla="*/ 743658 w 1206260"/>
              <a:gd name="connsiteY167" fmla="*/ 1291400 h 1684262"/>
              <a:gd name="connsiteX168" fmla="*/ 547634 w 1206260"/>
              <a:gd name="connsiteY168" fmla="*/ 1206818 h 1684262"/>
              <a:gd name="connsiteX169" fmla="*/ 573446 w 1206260"/>
              <a:gd name="connsiteY169" fmla="*/ 1222439 h 1684262"/>
              <a:gd name="connsiteX170" fmla="*/ 603450 w 1206260"/>
              <a:gd name="connsiteY170" fmla="*/ 1227487 h 1684262"/>
              <a:gd name="connsiteX171" fmla="*/ 743658 w 1206260"/>
              <a:gd name="connsiteY171" fmla="*/ 1291495 h 1684262"/>
              <a:gd name="connsiteX172" fmla="*/ 743658 w 1206260"/>
              <a:gd name="connsiteY172" fmla="*/ 1291400 h 1684262"/>
              <a:gd name="connsiteX173" fmla="*/ 578399 w 1206260"/>
              <a:gd name="connsiteY173" fmla="*/ 945452 h 1684262"/>
              <a:gd name="connsiteX174" fmla="*/ 689842 w 1206260"/>
              <a:gd name="connsiteY174" fmla="*/ 1122236 h 1684262"/>
              <a:gd name="connsiteX175" fmla="*/ 578399 w 1206260"/>
              <a:gd name="connsiteY175" fmla="*/ 945547 h 1684262"/>
              <a:gd name="connsiteX176" fmla="*/ 578399 w 1206260"/>
              <a:gd name="connsiteY176" fmla="*/ 945452 h 1684262"/>
              <a:gd name="connsiteX177" fmla="*/ 351609 w 1206260"/>
              <a:gd name="connsiteY177" fmla="*/ 1045464 h 1684262"/>
              <a:gd name="connsiteX178" fmla="*/ 382375 w 1206260"/>
              <a:gd name="connsiteY178" fmla="*/ 887825 h 1684262"/>
              <a:gd name="connsiteX179" fmla="*/ 351609 w 1206260"/>
              <a:gd name="connsiteY179" fmla="*/ 1045559 h 1684262"/>
              <a:gd name="connsiteX180" fmla="*/ 351609 w 1206260"/>
              <a:gd name="connsiteY180" fmla="*/ 1045464 h 1684262"/>
              <a:gd name="connsiteX181" fmla="*/ 420761 w 1206260"/>
              <a:gd name="connsiteY181" fmla="*/ 1018413 h 1684262"/>
              <a:gd name="connsiteX182" fmla="*/ 605260 w 1206260"/>
              <a:gd name="connsiteY182" fmla="*/ 1180338 h 1684262"/>
              <a:gd name="connsiteX183" fmla="*/ 420761 w 1206260"/>
              <a:gd name="connsiteY183" fmla="*/ 1018413 h 1684262"/>
              <a:gd name="connsiteX184" fmla="*/ 366944 w 1206260"/>
              <a:gd name="connsiteY184" fmla="*/ 1414272 h 1684262"/>
              <a:gd name="connsiteX185" fmla="*/ 597640 w 1206260"/>
              <a:gd name="connsiteY185" fmla="*/ 1460468 h 1684262"/>
              <a:gd name="connsiteX186" fmla="*/ 366944 w 1206260"/>
              <a:gd name="connsiteY186" fmla="*/ 1414463 h 1684262"/>
              <a:gd name="connsiteX187" fmla="*/ 366944 w 1206260"/>
              <a:gd name="connsiteY187" fmla="*/ 1414272 h 1684262"/>
              <a:gd name="connsiteX188" fmla="*/ 536108 w 1206260"/>
              <a:gd name="connsiteY188" fmla="*/ 1644968 h 1684262"/>
              <a:gd name="connsiteX189" fmla="*/ 498008 w 1206260"/>
              <a:gd name="connsiteY189" fmla="*/ 1625918 h 1684262"/>
              <a:gd name="connsiteX190" fmla="*/ 471148 w 1206260"/>
              <a:gd name="connsiteY190" fmla="*/ 1618202 h 1684262"/>
              <a:gd name="connsiteX191" fmla="*/ 471148 w 1206260"/>
              <a:gd name="connsiteY191" fmla="*/ 1664399 h 1684262"/>
              <a:gd name="connsiteX192" fmla="*/ 401901 w 1206260"/>
              <a:gd name="connsiteY192" fmla="*/ 1579817 h 1684262"/>
              <a:gd name="connsiteX193" fmla="*/ 536108 w 1206260"/>
              <a:gd name="connsiteY193" fmla="*/ 1645158 h 1684262"/>
              <a:gd name="connsiteX194" fmla="*/ 536108 w 1206260"/>
              <a:gd name="connsiteY194" fmla="*/ 1644968 h 1684262"/>
              <a:gd name="connsiteX195" fmla="*/ 616785 w 1206260"/>
              <a:gd name="connsiteY195" fmla="*/ 1564196 h 1684262"/>
              <a:gd name="connsiteX196" fmla="*/ 555349 w 1206260"/>
              <a:gd name="connsiteY196" fmla="*/ 1541145 h 1684262"/>
              <a:gd name="connsiteX197" fmla="*/ 638597 w 1206260"/>
              <a:gd name="connsiteY197" fmla="*/ 1493520 h 1684262"/>
              <a:gd name="connsiteX198" fmla="*/ 739848 w 1206260"/>
              <a:gd name="connsiteY198" fmla="*/ 1525715 h 1684262"/>
              <a:gd name="connsiteX199" fmla="*/ 616785 w 1206260"/>
              <a:gd name="connsiteY199" fmla="*/ 1564386 h 1684262"/>
              <a:gd name="connsiteX200" fmla="*/ 616785 w 1206260"/>
              <a:gd name="connsiteY200" fmla="*/ 1564196 h 1684262"/>
              <a:gd name="connsiteX201" fmla="*/ 752231 w 1206260"/>
              <a:gd name="connsiteY201" fmla="*/ 1664779 h 1684262"/>
              <a:gd name="connsiteX202" fmla="*/ 739658 w 1206260"/>
              <a:gd name="connsiteY202" fmla="*/ 1664779 h 1684262"/>
              <a:gd name="connsiteX203" fmla="*/ 731180 w 1206260"/>
              <a:gd name="connsiteY203" fmla="*/ 1664779 h 1684262"/>
              <a:gd name="connsiteX204" fmla="*/ 727561 w 1206260"/>
              <a:gd name="connsiteY204" fmla="*/ 1664779 h 1684262"/>
              <a:gd name="connsiteX205" fmla="*/ 713750 w 1206260"/>
              <a:gd name="connsiteY205" fmla="*/ 1666780 h 1684262"/>
              <a:gd name="connsiteX206" fmla="*/ 704225 w 1206260"/>
              <a:gd name="connsiteY206" fmla="*/ 1665256 h 1684262"/>
              <a:gd name="connsiteX207" fmla="*/ 705558 w 1206260"/>
              <a:gd name="connsiteY207" fmla="*/ 1667733 h 1684262"/>
              <a:gd name="connsiteX208" fmla="*/ 790045 w 1206260"/>
              <a:gd name="connsiteY208" fmla="*/ 1610106 h 1684262"/>
              <a:gd name="connsiteX209" fmla="*/ 752231 w 1206260"/>
              <a:gd name="connsiteY209" fmla="*/ 1664970 h 1684262"/>
              <a:gd name="connsiteX210" fmla="*/ 752231 w 1206260"/>
              <a:gd name="connsiteY210" fmla="*/ 1664779 h 1684262"/>
              <a:gd name="connsiteX211" fmla="*/ 857863 w 1206260"/>
              <a:gd name="connsiteY211" fmla="*/ 1591056 h 1684262"/>
              <a:gd name="connsiteX212" fmla="*/ 838813 w 1206260"/>
              <a:gd name="connsiteY212" fmla="*/ 1568958 h 1684262"/>
              <a:gd name="connsiteX213" fmla="*/ 836146 w 1206260"/>
              <a:gd name="connsiteY213" fmla="*/ 1564291 h 1684262"/>
              <a:gd name="connsiteX214" fmla="*/ 955179 w 1206260"/>
              <a:gd name="connsiteY214" fmla="*/ 1500720 h 1684262"/>
              <a:gd name="connsiteX215" fmla="*/ 1066493 w 1206260"/>
              <a:gd name="connsiteY215" fmla="*/ 1492065 h 1684262"/>
              <a:gd name="connsiteX216" fmla="*/ 857863 w 1206260"/>
              <a:gd name="connsiteY216" fmla="*/ 1591247 h 1684262"/>
              <a:gd name="connsiteX217" fmla="*/ 857863 w 1206260"/>
              <a:gd name="connsiteY217" fmla="*/ 1591056 h 1684262"/>
              <a:gd name="connsiteX218" fmla="*/ 1054979 w 1206260"/>
              <a:gd name="connsiteY218" fmla="*/ 1445037 h 1684262"/>
              <a:gd name="connsiteX219" fmla="*/ 916632 w 1206260"/>
              <a:gd name="connsiteY219" fmla="*/ 1468184 h 1684262"/>
              <a:gd name="connsiteX220" fmla="*/ 1028170 w 1206260"/>
              <a:gd name="connsiteY220" fmla="*/ 1445228 h 1684262"/>
              <a:gd name="connsiteX221" fmla="*/ 1054979 w 1206260"/>
              <a:gd name="connsiteY221" fmla="*/ 1445037 h 1684262"/>
              <a:gd name="connsiteX222" fmla="*/ 862816 w 1206260"/>
              <a:gd name="connsiteY222" fmla="*/ 1410462 h 1684262"/>
              <a:gd name="connsiteX223" fmla="*/ 647551 w 1206260"/>
              <a:gd name="connsiteY223" fmla="*/ 1448562 h 1684262"/>
              <a:gd name="connsiteX224" fmla="*/ 862816 w 1206260"/>
              <a:gd name="connsiteY224" fmla="*/ 1410653 h 1684262"/>
              <a:gd name="connsiteX225" fmla="*/ 862816 w 1206260"/>
              <a:gd name="connsiteY225" fmla="*/ 1410462 h 1684262"/>
              <a:gd name="connsiteX226" fmla="*/ 689842 w 1206260"/>
              <a:gd name="connsiteY226" fmla="*/ 1391412 h 1684262"/>
              <a:gd name="connsiteX227" fmla="*/ 924347 w 1206260"/>
              <a:gd name="connsiteY227" fmla="*/ 1306830 h 1684262"/>
              <a:gd name="connsiteX228" fmla="*/ 689842 w 1206260"/>
              <a:gd name="connsiteY228" fmla="*/ 1391412 h 1684262"/>
              <a:gd name="connsiteX229" fmla="*/ 1162663 w 1206260"/>
              <a:gd name="connsiteY229" fmla="*/ 1057085 h 1684262"/>
              <a:gd name="connsiteX230" fmla="*/ 1148756 w 1206260"/>
              <a:gd name="connsiteY230" fmla="*/ 1134428 h 1684262"/>
              <a:gd name="connsiteX231" fmla="*/ 1066841 w 1206260"/>
              <a:gd name="connsiteY231" fmla="*/ 1139762 h 1684262"/>
              <a:gd name="connsiteX232" fmla="*/ 1035790 w 1206260"/>
              <a:gd name="connsiteY232" fmla="*/ 1087755 h 1684262"/>
              <a:gd name="connsiteX233" fmla="*/ 1162663 w 1206260"/>
              <a:gd name="connsiteY233" fmla="*/ 1057085 h 1684262"/>
              <a:gd name="connsiteX234" fmla="*/ 987913 w 1206260"/>
              <a:gd name="connsiteY234" fmla="*/ 1181170 h 1684262"/>
              <a:gd name="connsiteX235" fmla="*/ 958923 w 1206260"/>
              <a:gd name="connsiteY235" fmla="*/ 1264444 h 1684262"/>
              <a:gd name="connsiteX236" fmla="*/ 905107 w 1206260"/>
              <a:gd name="connsiteY236" fmla="*/ 1118330 h 1684262"/>
              <a:gd name="connsiteX237" fmla="*/ 987913 w 1206260"/>
              <a:gd name="connsiteY237"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283886 w 1206260"/>
              <a:gd name="connsiteY50" fmla="*/ 1268063 h 1684262"/>
              <a:gd name="connsiteX51" fmla="*/ 284934 w 1206260"/>
              <a:gd name="connsiteY51" fmla="*/ 1275207 h 1684262"/>
              <a:gd name="connsiteX52" fmla="*/ 395615 w 1206260"/>
              <a:gd name="connsiteY52" fmla="*/ 1319117 h 1684262"/>
              <a:gd name="connsiteX53" fmla="*/ 257026 w 1206260"/>
              <a:gd name="connsiteY53" fmla="*/ 1309592 h 1684262"/>
              <a:gd name="connsiteX54" fmla="*/ 257026 w 1206260"/>
              <a:gd name="connsiteY54" fmla="*/ 1309592 h 1684262"/>
              <a:gd name="connsiteX55" fmla="*/ 248263 w 1206260"/>
              <a:gd name="connsiteY55" fmla="*/ 1308259 h 1684262"/>
              <a:gd name="connsiteX56" fmla="*/ 247691 w 1206260"/>
              <a:gd name="connsiteY56" fmla="*/ 1308735 h 1684262"/>
              <a:gd name="connsiteX57" fmla="*/ 229880 w 1206260"/>
              <a:gd name="connsiteY57" fmla="*/ 1312259 h 1684262"/>
              <a:gd name="connsiteX58" fmla="*/ 146155 w 1206260"/>
              <a:gd name="connsiteY58" fmla="*/ 1230344 h 1684262"/>
              <a:gd name="connsiteX59" fmla="*/ 115389 w 1206260"/>
              <a:gd name="connsiteY59" fmla="*/ 1430369 h 1684262"/>
              <a:gd name="connsiteX60" fmla="*/ 349799 w 1206260"/>
              <a:gd name="connsiteY60" fmla="*/ 1480280 h 1684262"/>
              <a:gd name="connsiteX61" fmla="*/ 299507 w 1206260"/>
              <a:gd name="connsiteY61" fmla="*/ 1464659 h 1684262"/>
              <a:gd name="connsiteX62" fmla="*/ 321034 w 1206260"/>
              <a:gd name="connsiteY62" fmla="*/ 1477042 h 1684262"/>
              <a:gd name="connsiteX63" fmla="*/ 330559 w 1206260"/>
              <a:gd name="connsiteY63" fmla="*/ 1484376 h 1684262"/>
              <a:gd name="connsiteX64" fmla="*/ 388280 w 1206260"/>
              <a:gd name="connsiteY64" fmla="*/ 1545717 h 1684262"/>
              <a:gd name="connsiteX65" fmla="*/ 348847 w 1206260"/>
              <a:gd name="connsiteY65" fmla="*/ 1542479 h 1684262"/>
              <a:gd name="connsiteX66" fmla="*/ 255883 w 1206260"/>
              <a:gd name="connsiteY66" fmla="*/ 1502664 h 1684262"/>
              <a:gd name="connsiteX67" fmla="*/ 255883 w 1206260"/>
              <a:gd name="connsiteY67" fmla="*/ 1502664 h 1684262"/>
              <a:gd name="connsiteX68" fmla="*/ 239976 w 1206260"/>
              <a:gd name="connsiteY68" fmla="*/ 1484281 h 1684262"/>
              <a:gd name="connsiteX69" fmla="*/ 203495 w 1206260"/>
              <a:gd name="connsiteY69" fmla="*/ 1484281 h 1684262"/>
              <a:gd name="connsiteX70" fmla="*/ 187303 w 1206260"/>
              <a:gd name="connsiteY70" fmla="*/ 1499140 h 1684262"/>
              <a:gd name="connsiteX71" fmla="*/ 490674 w 1206260"/>
              <a:gd name="connsiteY71" fmla="*/ 1673352 h 1684262"/>
              <a:gd name="connsiteX72" fmla="*/ 757374 w 1206260"/>
              <a:gd name="connsiteY72" fmla="*/ 1682401 h 1684262"/>
              <a:gd name="connsiteX73" fmla="*/ 988070 w 1206260"/>
              <a:gd name="connsiteY73" fmla="*/ 1594485 h 1684262"/>
              <a:gd name="connsiteX74" fmla="*/ 1152566 w 1206260"/>
              <a:gd name="connsiteY74" fmla="*/ 1394460 h 1684262"/>
              <a:gd name="connsiteX75" fmla="*/ 918822 w 1206260"/>
              <a:gd name="connsiteY75" fmla="*/ 1363507 h 1684262"/>
              <a:gd name="connsiteX76" fmla="*/ 802904 w 1206260"/>
              <a:gd name="connsiteY76" fmla="*/ 1350454 h 1684262"/>
              <a:gd name="connsiteX77" fmla="*/ 841956 w 1206260"/>
              <a:gd name="connsiteY77" fmla="*/ 1326547 h 1684262"/>
              <a:gd name="connsiteX78" fmla="*/ 1018286 w 1206260"/>
              <a:gd name="connsiteY78" fmla="*/ 1315425 h 1684262"/>
              <a:gd name="connsiteX79" fmla="*/ 980354 w 1206260"/>
              <a:gd name="connsiteY79" fmla="*/ 1268921 h 1684262"/>
              <a:gd name="connsiteX80" fmla="*/ 1091488 w 1206260"/>
              <a:gd name="connsiteY80" fmla="*/ 1221043 h 1684262"/>
              <a:gd name="connsiteX81" fmla="*/ 911203 w 1206260"/>
              <a:gd name="connsiteY81" fmla="*/ 1022890 h 1684262"/>
              <a:gd name="connsiteX82" fmla="*/ 1193429 w 1206260"/>
              <a:gd name="connsiteY82" fmla="*/ 899446 h 1684262"/>
              <a:gd name="connsiteX83" fmla="*/ 759089 w 1206260"/>
              <a:gd name="connsiteY83" fmla="*/ 61246 h 1684262"/>
              <a:gd name="connsiteX84" fmla="*/ 720989 w 1206260"/>
              <a:gd name="connsiteY84" fmla="*/ 145828 h 1684262"/>
              <a:gd name="connsiteX85" fmla="*/ 759089 w 1206260"/>
              <a:gd name="connsiteY85" fmla="*/ 61436 h 1684262"/>
              <a:gd name="connsiteX86" fmla="*/ 759089 w 1206260"/>
              <a:gd name="connsiteY86" fmla="*/ 61246 h 1684262"/>
              <a:gd name="connsiteX87" fmla="*/ 363611 w 1206260"/>
              <a:gd name="connsiteY87" fmla="*/ 545783 h 1684262"/>
              <a:gd name="connsiteX88" fmla="*/ 348275 w 1206260"/>
              <a:gd name="connsiteY88" fmla="*/ 553498 h 1684262"/>
              <a:gd name="connsiteX89" fmla="*/ 363611 w 1206260"/>
              <a:gd name="connsiteY89" fmla="*/ 545783 h 1684262"/>
              <a:gd name="connsiteX90" fmla="*/ 232451 w 1206260"/>
              <a:gd name="connsiteY90" fmla="*/ 523113 h 1684262"/>
              <a:gd name="connsiteX91" fmla="*/ 254694 w 1206260"/>
              <a:gd name="connsiteY91" fmla="*/ 664096 h 1684262"/>
              <a:gd name="connsiteX92" fmla="*/ 232451 w 1206260"/>
              <a:gd name="connsiteY92" fmla="*/ 523113 h 1684262"/>
              <a:gd name="connsiteX93" fmla="*/ 340084 w 1206260"/>
              <a:gd name="connsiteY93" fmla="*/ 692277 h 1684262"/>
              <a:gd name="connsiteX94" fmla="*/ 470767 w 1206260"/>
              <a:gd name="connsiteY94" fmla="*/ 684562 h 1684262"/>
              <a:gd name="connsiteX95" fmla="*/ 340084 w 1206260"/>
              <a:gd name="connsiteY95" fmla="*/ 691896 h 1684262"/>
              <a:gd name="connsiteX96" fmla="*/ 340084 w 1206260"/>
              <a:gd name="connsiteY96" fmla="*/ 692277 h 1684262"/>
              <a:gd name="connsiteX97" fmla="*/ 382375 w 1206260"/>
              <a:gd name="connsiteY97" fmla="*/ 615410 h 1684262"/>
              <a:gd name="connsiteX98" fmla="*/ 516868 w 1206260"/>
              <a:gd name="connsiteY98" fmla="*/ 688372 h 1684262"/>
              <a:gd name="connsiteX99" fmla="*/ 382661 w 1206260"/>
              <a:gd name="connsiteY99" fmla="*/ 615029 h 1684262"/>
              <a:gd name="connsiteX100" fmla="*/ 382375 w 1206260"/>
              <a:gd name="connsiteY100" fmla="*/ 615410 h 1684262"/>
              <a:gd name="connsiteX101" fmla="*/ 201400 w 1206260"/>
              <a:gd name="connsiteY101" fmla="*/ 907542 h 1684262"/>
              <a:gd name="connsiteX102" fmla="*/ 163300 w 1206260"/>
              <a:gd name="connsiteY102" fmla="*/ 838295 h 1684262"/>
              <a:gd name="connsiteX103" fmla="*/ 201686 w 1206260"/>
              <a:gd name="connsiteY103" fmla="*/ 907161 h 1684262"/>
              <a:gd name="connsiteX104" fmla="*/ 201400 w 1206260"/>
              <a:gd name="connsiteY104" fmla="*/ 907542 h 1684262"/>
              <a:gd name="connsiteX105" fmla="*/ 97811 w 1206260"/>
              <a:gd name="connsiteY105" fmla="*/ 1285557 h 1684262"/>
              <a:gd name="connsiteX106" fmla="*/ 123279 w 1206260"/>
              <a:gd name="connsiteY106" fmla="*/ 1264178 h 1684262"/>
              <a:gd name="connsiteX107" fmla="*/ 231975 w 1206260"/>
              <a:gd name="connsiteY107" fmla="*/ 1341501 h 1684262"/>
              <a:gd name="connsiteX108" fmla="*/ 97811 w 1206260"/>
              <a:gd name="connsiteY108" fmla="*/ 1285557 h 1684262"/>
              <a:gd name="connsiteX109" fmla="*/ 232928 w 1206260"/>
              <a:gd name="connsiteY109" fmla="*/ 1376077 h 1684262"/>
              <a:gd name="connsiteX110" fmla="*/ 279029 w 1206260"/>
              <a:gd name="connsiteY110" fmla="*/ 1379887 h 1684262"/>
              <a:gd name="connsiteX111" fmla="*/ 232451 w 1206260"/>
              <a:gd name="connsiteY111" fmla="*/ 1376077 h 1684262"/>
              <a:gd name="connsiteX112" fmla="*/ 232928 w 1206260"/>
              <a:gd name="connsiteY112" fmla="*/ 1376077 h 1684262"/>
              <a:gd name="connsiteX113" fmla="*/ 856244 w 1206260"/>
              <a:gd name="connsiteY113" fmla="*/ 715613 h 1684262"/>
              <a:gd name="connsiteX114" fmla="*/ 817635 w 1206260"/>
              <a:gd name="connsiteY114" fmla="*/ 708913 h 1684262"/>
              <a:gd name="connsiteX115" fmla="*/ 721084 w 1206260"/>
              <a:gd name="connsiteY115" fmla="*/ 657225 h 1684262"/>
              <a:gd name="connsiteX116" fmla="*/ 855767 w 1206260"/>
              <a:gd name="connsiteY116" fmla="*/ 715613 h 1684262"/>
              <a:gd name="connsiteX117" fmla="*/ 856244 w 1206260"/>
              <a:gd name="connsiteY117" fmla="*/ 715613 h 1684262"/>
              <a:gd name="connsiteX118" fmla="*/ 663458 w 1206260"/>
              <a:gd name="connsiteY118" fmla="*/ 722662 h 1684262"/>
              <a:gd name="connsiteX119" fmla="*/ 644408 w 1206260"/>
              <a:gd name="connsiteY119" fmla="*/ 807149 h 1684262"/>
              <a:gd name="connsiteX120" fmla="*/ 662981 w 1206260"/>
              <a:gd name="connsiteY120" fmla="*/ 723138 h 1684262"/>
              <a:gd name="connsiteX121" fmla="*/ 663458 w 1206260"/>
              <a:gd name="connsiteY121" fmla="*/ 722662 h 1684262"/>
              <a:gd name="connsiteX122" fmla="*/ 628882 w 1206260"/>
              <a:gd name="connsiteY122" fmla="*/ 753332 h 1684262"/>
              <a:gd name="connsiteX123" fmla="*/ 655742 w 1206260"/>
              <a:gd name="connsiteY123" fmla="*/ 726472 h 1684262"/>
              <a:gd name="connsiteX124" fmla="*/ 628406 w 1206260"/>
              <a:gd name="connsiteY124" fmla="*/ 753332 h 1684262"/>
              <a:gd name="connsiteX125" fmla="*/ 628882 w 1206260"/>
              <a:gd name="connsiteY125" fmla="*/ 753332 h 1684262"/>
              <a:gd name="connsiteX126" fmla="*/ 771090 w 1206260"/>
              <a:gd name="connsiteY126" fmla="*/ 757237 h 1684262"/>
              <a:gd name="connsiteX127" fmla="*/ 690318 w 1206260"/>
              <a:gd name="connsiteY127" fmla="*/ 822579 h 1684262"/>
              <a:gd name="connsiteX128" fmla="*/ 770614 w 1206260"/>
              <a:gd name="connsiteY128" fmla="*/ 757237 h 1684262"/>
              <a:gd name="connsiteX129" fmla="*/ 771090 w 1206260"/>
              <a:gd name="connsiteY129" fmla="*/ 757237 h 1684262"/>
              <a:gd name="connsiteX130" fmla="*/ 759565 w 1206260"/>
              <a:gd name="connsiteY130" fmla="*/ 538162 h 1684262"/>
              <a:gd name="connsiteX131" fmla="*/ 851767 w 1206260"/>
              <a:gd name="connsiteY131" fmla="*/ 480536 h 1684262"/>
              <a:gd name="connsiteX132" fmla="*/ 759089 w 1206260"/>
              <a:gd name="connsiteY132" fmla="*/ 538067 h 1684262"/>
              <a:gd name="connsiteX133" fmla="*/ 759565 w 1206260"/>
              <a:gd name="connsiteY133" fmla="*/ 538162 h 1684262"/>
              <a:gd name="connsiteX134" fmla="*/ 877961 w 1206260"/>
              <a:gd name="connsiteY134" fmla="*/ 342138 h 1684262"/>
              <a:gd name="connsiteX135" fmla="*/ 812619 w 1206260"/>
              <a:gd name="connsiteY135" fmla="*/ 442055 h 1684262"/>
              <a:gd name="connsiteX136" fmla="*/ 877961 w 1206260"/>
              <a:gd name="connsiteY136" fmla="*/ 342138 h 1684262"/>
              <a:gd name="connsiteX137" fmla="*/ 681841 w 1206260"/>
              <a:gd name="connsiteY137" fmla="*/ 323088 h 1684262"/>
              <a:gd name="connsiteX138" fmla="*/ 758803 w 1206260"/>
              <a:gd name="connsiteY138" fmla="*/ 430816 h 1684262"/>
              <a:gd name="connsiteX139" fmla="*/ 643455 w 1206260"/>
              <a:gd name="connsiteY139" fmla="*/ 396145 h 1684262"/>
              <a:gd name="connsiteX140" fmla="*/ 639550 w 1206260"/>
              <a:gd name="connsiteY140" fmla="*/ 438436 h 1684262"/>
              <a:gd name="connsiteX141" fmla="*/ 682127 w 1206260"/>
              <a:gd name="connsiteY141" fmla="*/ 323088 h 1684262"/>
              <a:gd name="connsiteX142" fmla="*/ 681841 w 1206260"/>
              <a:gd name="connsiteY142" fmla="*/ 323088 h 1684262"/>
              <a:gd name="connsiteX143" fmla="*/ 351323 w 1206260"/>
              <a:gd name="connsiteY143" fmla="*/ 219361 h 1684262"/>
              <a:gd name="connsiteX144" fmla="*/ 383994 w 1206260"/>
              <a:gd name="connsiteY144" fmla="*/ 183070 h 1684262"/>
              <a:gd name="connsiteX145" fmla="*/ 403711 w 1206260"/>
              <a:gd name="connsiteY145" fmla="*/ 175069 h 1684262"/>
              <a:gd name="connsiteX146" fmla="*/ 411331 w 1206260"/>
              <a:gd name="connsiteY146" fmla="*/ 176117 h 1684262"/>
              <a:gd name="connsiteX147" fmla="*/ 569351 w 1206260"/>
              <a:gd name="connsiteY147" fmla="*/ 242792 h 1684262"/>
              <a:gd name="connsiteX148" fmla="*/ 569922 w 1206260"/>
              <a:gd name="connsiteY148" fmla="*/ 242792 h 1684262"/>
              <a:gd name="connsiteX149" fmla="*/ 558873 w 1206260"/>
              <a:gd name="connsiteY149" fmla="*/ 299942 h 1684262"/>
              <a:gd name="connsiteX150" fmla="*/ 351609 w 1206260"/>
              <a:gd name="connsiteY150" fmla="*/ 219075 h 1684262"/>
              <a:gd name="connsiteX151" fmla="*/ 351323 w 1206260"/>
              <a:gd name="connsiteY151" fmla="*/ 219361 h 1684262"/>
              <a:gd name="connsiteX152" fmla="*/ 470767 w 1206260"/>
              <a:gd name="connsiteY152" fmla="*/ 361188 h 1684262"/>
              <a:gd name="connsiteX153" fmla="*/ 566874 w 1206260"/>
              <a:gd name="connsiteY153" fmla="*/ 503396 h 1684262"/>
              <a:gd name="connsiteX154" fmla="*/ 470767 w 1206260"/>
              <a:gd name="connsiteY154" fmla="*/ 361188 h 1684262"/>
              <a:gd name="connsiteX155" fmla="*/ 632216 w 1206260"/>
              <a:gd name="connsiteY155" fmla="*/ 453485 h 1684262"/>
              <a:gd name="connsiteX156" fmla="*/ 699367 w 1206260"/>
              <a:gd name="connsiteY156" fmla="*/ 515112 h 1684262"/>
              <a:gd name="connsiteX157" fmla="*/ 759089 w 1206260"/>
              <a:gd name="connsiteY157" fmla="*/ 438055 h 1684262"/>
              <a:gd name="connsiteX158" fmla="*/ 678317 w 1206260"/>
              <a:gd name="connsiteY158" fmla="*/ 611029 h 1684262"/>
              <a:gd name="connsiteX159" fmla="*/ 640217 w 1206260"/>
              <a:gd name="connsiteY159" fmla="*/ 587978 h 1684262"/>
              <a:gd name="connsiteX160" fmla="*/ 632216 w 1206260"/>
              <a:gd name="connsiteY160" fmla="*/ 453581 h 1684262"/>
              <a:gd name="connsiteX161" fmla="*/ 632216 w 1206260"/>
              <a:gd name="connsiteY161" fmla="*/ 453485 h 1684262"/>
              <a:gd name="connsiteX162" fmla="*/ 686032 w 1206260"/>
              <a:gd name="connsiteY162" fmla="*/ 837819 h 1684262"/>
              <a:gd name="connsiteX163" fmla="*/ 628310 w 1206260"/>
              <a:gd name="connsiteY163" fmla="*/ 930116 h 1684262"/>
              <a:gd name="connsiteX164" fmla="*/ 686032 w 1206260"/>
              <a:gd name="connsiteY164" fmla="*/ 837914 h 1684262"/>
              <a:gd name="connsiteX165" fmla="*/ 686032 w 1206260"/>
              <a:gd name="connsiteY165" fmla="*/ 837819 h 1684262"/>
              <a:gd name="connsiteX166" fmla="*/ 743658 w 1206260"/>
              <a:gd name="connsiteY166" fmla="*/ 1291400 h 1684262"/>
              <a:gd name="connsiteX167" fmla="*/ 547634 w 1206260"/>
              <a:gd name="connsiteY167" fmla="*/ 1206818 h 1684262"/>
              <a:gd name="connsiteX168" fmla="*/ 573446 w 1206260"/>
              <a:gd name="connsiteY168" fmla="*/ 1222439 h 1684262"/>
              <a:gd name="connsiteX169" fmla="*/ 603450 w 1206260"/>
              <a:gd name="connsiteY169" fmla="*/ 1227487 h 1684262"/>
              <a:gd name="connsiteX170" fmla="*/ 743658 w 1206260"/>
              <a:gd name="connsiteY170" fmla="*/ 1291495 h 1684262"/>
              <a:gd name="connsiteX171" fmla="*/ 743658 w 1206260"/>
              <a:gd name="connsiteY171" fmla="*/ 1291400 h 1684262"/>
              <a:gd name="connsiteX172" fmla="*/ 578399 w 1206260"/>
              <a:gd name="connsiteY172" fmla="*/ 945452 h 1684262"/>
              <a:gd name="connsiteX173" fmla="*/ 689842 w 1206260"/>
              <a:gd name="connsiteY173" fmla="*/ 1122236 h 1684262"/>
              <a:gd name="connsiteX174" fmla="*/ 578399 w 1206260"/>
              <a:gd name="connsiteY174" fmla="*/ 945547 h 1684262"/>
              <a:gd name="connsiteX175" fmla="*/ 578399 w 1206260"/>
              <a:gd name="connsiteY175" fmla="*/ 945452 h 1684262"/>
              <a:gd name="connsiteX176" fmla="*/ 351609 w 1206260"/>
              <a:gd name="connsiteY176" fmla="*/ 1045464 h 1684262"/>
              <a:gd name="connsiteX177" fmla="*/ 382375 w 1206260"/>
              <a:gd name="connsiteY177" fmla="*/ 887825 h 1684262"/>
              <a:gd name="connsiteX178" fmla="*/ 351609 w 1206260"/>
              <a:gd name="connsiteY178" fmla="*/ 1045559 h 1684262"/>
              <a:gd name="connsiteX179" fmla="*/ 351609 w 1206260"/>
              <a:gd name="connsiteY179" fmla="*/ 1045464 h 1684262"/>
              <a:gd name="connsiteX180" fmla="*/ 420761 w 1206260"/>
              <a:gd name="connsiteY180" fmla="*/ 1018413 h 1684262"/>
              <a:gd name="connsiteX181" fmla="*/ 605260 w 1206260"/>
              <a:gd name="connsiteY181" fmla="*/ 1180338 h 1684262"/>
              <a:gd name="connsiteX182" fmla="*/ 420761 w 1206260"/>
              <a:gd name="connsiteY182" fmla="*/ 1018413 h 1684262"/>
              <a:gd name="connsiteX183" fmla="*/ 366944 w 1206260"/>
              <a:gd name="connsiteY183" fmla="*/ 1414272 h 1684262"/>
              <a:gd name="connsiteX184" fmla="*/ 597640 w 1206260"/>
              <a:gd name="connsiteY184" fmla="*/ 1460468 h 1684262"/>
              <a:gd name="connsiteX185" fmla="*/ 366944 w 1206260"/>
              <a:gd name="connsiteY185" fmla="*/ 1414463 h 1684262"/>
              <a:gd name="connsiteX186" fmla="*/ 366944 w 1206260"/>
              <a:gd name="connsiteY186" fmla="*/ 1414272 h 1684262"/>
              <a:gd name="connsiteX187" fmla="*/ 536108 w 1206260"/>
              <a:gd name="connsiteY187" fmla="*/ 1644968 h 1684262"/>
              <a:gd name="connsiteX188" fmla="*/ 498008 w 1206260"/>
              <a:gd name="connsiteY188" fmla="*/ 1625918 h 1684262"/>
              <a:gd name="connsiteX189" fmla="*/ 471148 w 1206260"/>
              <a:gd name="connsiteY189" fmla="*/ 1618202 h 1684262"/>
              <a:gd name="connsiteX190" fmla="*/ 471148 w 1206260"/>
              <a:gd name="connsiteY190" fmla="*/ 1664399 h 1684262"/>
              <a:gd name="connsiteX191" fmla="*/ 401901 w 1206260"/>
              <a:gd name="connsiteY191" fmla="*/ 1579817 h 1684262"/>
              <a:gd name="connsiteX192" fmla="*/ 536108 w 1206260"/>
              <a:gd name="connsiteY192" fmla="*/ 1645158 h 1684262"/>
              <a:gd name="connsiteX193" fmla="*/ 536108 w 1206260"/>
              <a:gd name="connsiteY193" fmla="*/ 1644968 h 1684262"/>
              <a:gd name="connsiteX194" fmla="*/ 616785 w 1206260"/>
              <a:gd name="connsiteY194" fmla="*/ 1564196 h 1684262"/>
              <a:gd name="connsiteX195" fmla="*/ 555349 w 1206260"/>
              <a:gd name="connsiteY195" fmla="*/ 1541145 h 1684262"/>
              <a:gd name="connsiteX196" fmla="*/ 638597 w 1206260"/>
              <a:gd name="connsiteY196" fmla="*/ 1493520 h 1684262"/>
              <a:gd name="connsiteX197" fmla="*/ 739848 w 1206260"/>
              <a:gd name="connsiteY197" fmla="*/ 1525715 h 1684262"/>
              <a:gd name="connsiteX198" fmla="*/ 616785 w 1206260"/>
              <a:gd name="connsiteY198" fmla="*/ 1564386 h 1684262"/>
              <a:gd name="connsiteX199" fmla="*/ 616785 w 1206260"/>
              <a:gd name="connsiteY199" fmla="*/ 1564196 h 1684262"/>
              <a:gd name="connsiteX200" fmla="*/ 752231 w 1206260"/>
              <a:gd name="connsiteY200" fmla="*/ 1664779 h 1684262"/>
              <a:gd name="connsiteX201" fmla="*/ 739658 w 1206260"/>
              <a:gd name="connsiteY201" fmla="*/ 1664779 h 1684262"/>
              <a:gd name="connsiteX202" fmla="*/ 731180 w 1206260"/>
              <a:gd name="connsiteY202" fmla="*/ 1664779 h 1684262"/>
              <a:gd name="connsiteX203" fmla="*/ 727561 w 1206260"/>
              <a:gd name="connsiteY203" fmla="*/ 1664779 h 1684262"/>
              <a:gd name="connsiteX204" fmla="*/ 713750 w 1206260"/>
              <a:gd name="connsiteY204" fmla="*/ 1666780 h 1684262"/>
              <a:gd name="connsiteX205" fmla="*/ 704225 w 1206260"/>
              <a:gd name="connsiteY205" fmla="*/ 1665256 h 1684262"/>
              <a:gd name="connsiteX206" fmla="*/ 705558 w 1206260"/>
              <a:gd name="connsiteY206" fmla="*/ 1667733 h 1684262"/>
              <a:gd name="connsiteX207" fmla="*/ 790045 w 1206260"/>
              <a:gd name="connsiteY207" fmla="*/ 1610106 h 1684262"/>
              <a:gd name="connsiteX208" fmla="*/ 752231 w 1206260"/>
              <a:gd name="connsiteY208" fmla="*/ 1664970 h 1684262"/>
              <a:gd name="connsiteX209" fmla="*/ 752231 w 1206260"/>
              <a:gd name="connsiteY209" fmla="*/ 1664779 h 1684262"/>
              <a:gd name="connsiteX210" fmla="*/ 857863 w 1206260"/>
              <a:gd name="connsiteY210" fmla="*/ 1591056 h 1684262"/>
              <a:gd name="connsiteX211" fmla="*/ 838813 w 1206260"/>
              <a:gd name="connsiteY211" fmla="*/ 1568958 h 1684262"/>
              <a:gd name="connsiteX212" fmla="*/ 836146 w 1206260"/>
              <a:gd name="connsiteY212" fmla="*/ 1564291 h 1684262"/>
              <a:gd name="connsiteX213" fmla="*/ 955179 w 1206260"/>
              <a:gd name="connsiteY213" fmla="*/ 1500720 h 1684262"/>
              <a:gd name="connsiteX214" fmla="*/ 1066493 w 1206260"/>
              <a:gd name="connsiteY214" fmla="*/ 1492065 h 1684262"/>
              <a:gd name="connsiteX215" fmla="*/ 857863 w 1206260"/>
              <a:gd name="connsiteY215" fmla="*/ 1591247 h 1684262"/>
              <a:gd name="connsiteX216" fmla="*/ 857863 w 1206260"/>
              <a:gd name="connsiteY216" fmla="*/ 1591056 h 1684262"/>
              <a:gd name="connsiteX217" fmla="*/ 1054979 w 1206260"/>
              <a:gd name="connsiteY217" fmla="*/ 1445037 h 1684262"/>
              <a:gd name="connsiteX218" fmla="*/ 916632 w 1206260"/>
              <a:gd name="connsiteY218" fmla="*/ 1468184 h 1684262"/>
              <a:gd name="connsiteX219" fmla="*/ 1028170 w 1206260"/>
              <a:gd name="connsiteY219" fmla="*/ 1445228 h 1684262"/>
              <a:gd name="connsiteX220" fmla="*/ 1054979 w 1206260"/>
              <a:gd name="connsiteY220" fmla="*/ 1445037 h 1684262"/>
              <a:gd name="connsiteX221" fmla="*/ 862816 w 1206260"/>
              <a:gd name="connsiteY221" fmla="*/ 1410462 h 1684262"/>
              <a:gd name="connsiteX222" fmla="*/ 647551 w 1206260"/>
              <a:gd name="connsiteY222" fmla="*/ 1448562 h 1684262"/>
              <a:gd name="connsiteX223" fmla="*/ 862816 w 1206260"/>
              <a:gd name="connsiteY223" fmla="*/ 1410653 h 1684262"/>
              <a:gd name="connsiteX224" fmla="*/ 862816 w 1206260"/>
              <a:gd name="connsiteY224" fmla="*/ 1410462 h 1684262"/>
              <a:gd name="connsiteX225" fmla="*/ 689842 w 1206260"/>
              <a:gd name="connsiteY225" fmla="*/ 1391412 h 1684262"/>
              <a:gd name="connsiteX226" fmla="*/ 924347 w 1206260"/>
              <a:gd name="connsiteY226" fmla="*/ 1306830 h 1684262"/>
              <a:gd name="connsiteX227" fmla="*/ 689842 w 1206260"/>
              <a:gd name="connsiteY227" fmla="*/ 1391412 h 1684262"/>
              <a:gd name="connsiteX228" fmla="*/ 1162663 w 1206260"/>
              <a:gd name="connsiteY228" fmla="*/ 1057085 h 1684262"/>
              <a:gd name="connsiteX229" fmla="*/ 1148756 w 1206260"/>
              <a:gd name="connsiteY229" fmla="*/ 1134428 h 1684262"/>
              <a:gd name="connsiteX230" fmla="*/ 1066841 w 1206260"/>
              <a:gd name="connsiteY230" fmla="*/ 1139762 h 1684262"/>
              <a:gd name="connsiteX231" fmla="*/ 1035790 w 1206260"/>
              <a:gd name="connsiteY231" fmla="*/ 1087755 h 1684262"/>
              <a:gd name="connsiteX232" fmla="*/ 1162663 w 1206260"/>
              <a:gd name="connsiteY232" fmla="*/ 1057085 h 1684262"/>
              <a:gd name="connsiteX233" fmla="*/ 987913 w 1206260"/>
              <a:gd name="connsiteY233" fmla="*/ 1181170 h 1684262"/>
              <a:gd name="connsiteX234" fmla="*/ 958923 w 1206260"/>
              <a:gd name="connsiteY234" fmla="*/ 1264444 h 1684262"/>
              <a:gd name="connsiteX235" fmla="*/ 905107 w 1206260"/>
              <a:gd name="connsiteY235" fmla="*/ 1118330 h 1684262"/>
              <a:gd name="connsiteX236" fmla="*/ 987913 w 1206260"/>
              <a:gd name="connsiteY236"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283886 w 1206260"/>
              <a:gd name="connsiteY49" fmla="*/ 1268063 h 1684262"/>
              <a:gd name="connsiteX50" fmla="*/ 284934 w 1206260"/>
              <a:gd name="connsiteY50" fmla="*/ 1275207 h 1684262"/>
              <a:gd name="connsiteX51" fmla="*/ 395615 w 1206260"/>
              <a:gd name="connsiteY51" fmla="*/ 1319117 h 1684262"/>
              <a:gd name="connsiteX52" fmla="*/ 257026 w 1206260"/>
              <a:gd name="connsiteY52" fmla="*/ 1309592 h 1684262"/>
              <a:gd name="connsiteX53" fmla="*/ 257026 w 1206260"/>
              <a:gd name="connsiteY53" fmla="*/ 1309592 h 1684262"/>
              <a:gd name="connsiteX54" fmla="*/ 248263 w 1206260"/>
              <a:gd name="connsiteY54" fmla="*/ 1308259 h 1684262"/>
              <a:gd name="connsiteX55" fmla="*/ 247691 w 1206260"/>
              <a:gd name="connsiteY55" fmla="*/ 1308735 h 1684262"/>
              <a:gd name="connsiteX56" fmla="*/ 229880 w 1206260"/>
              <a:gd name="connsiteY56" fmla="*/ 1312259 h 1684262"/>
              <a:gd name="connsiteX57" fmla="*/ 146155 w 1206260"/>
              <a:gd name="connsiteY57" fmla="*/ 1230344 h 1684262"/>
              <a:gd name="connsiteX58" fmla="*/ 115389 w 1206260"/>
              <a:gd name="connsiteY58" fmla="*/ 1430369 h 1684262"/>
              <a:gd name="connsiteX59" fmla="*/ 349799 w 1206260"/>
              <a:gd name="connsiteY59" fmla="*/ 1480280 h 1684262"/>
              <a:gd name="connsiteX60" fmla="*/ 299507 w 1206260"/>
              <a:gd name="connsiteY60" fmla="*/ 1464659 h 1684262"/>
              <a:gd name="connsiteX61" fmla="*/ 321034 w 1206260"/>
              <a:gd name="connsiteY61" fmla="*/ 1477042 h 1684262"/>
              <a:gd name="connsiteX62" fmla="*/ 330559 w 1206260"/>
              <a:gd name="connsiteY62" fmla="*/ 1484376 h 1684262"/>
              <a:gd name="connsiteX63" fmla="*/ 388280 w 1206260"/>
              <a:gd name="connsiteY63" fmla="*/ 1545717 h 1684262"/>
              <a:gd name="connsiteX64" fmla="*/ 348847 w 1206260"/>
              <a:gd name="connsiteY64" fmla="*/ 1542479 h 1684262"/>
              <a:gd name="connsiteX65" fmla="*/ 255883 w 1206260"/>
              <a:gd name="connsiteY65" fmla="*/ 1502664 h 1684262"/>
              <a:gd name="connsiteX66" fmla="*/ 255883 w 1206260"/>
              <a:gd name="connsiteY66" fmla="*/ 1502664 h 1684262"/>
              <a:gd name="connsiteX67" fmla="*/ 239976 w 1206260"/>
              <a:gd name="connsiteY67" fmla="*/ 1484281 h 1684262"/>
              <a:gd name="connsiteX68" fmla="*/ 203495 w 1206260"/>
              <a:gd name="connsiteY68" fmla="*/ 1484281 h 1684262"/>
              <a:gd name="connsiteX69" fmla="*/ 187303 w 1206260"/>
              <a:gd name="connsiteY69" fmla="*/ 1499140 h 1684262"/>
              <a:gd name="connsiteX70" fmla="*/ 490674 w 1206260"/>
              <a:gd name="connsiteY70" fmla="*/ 1673352 h 1684262"/>
              <a:gd name="connsiteX71" fmla="*/ 757374 w 1206260"/>
              <a:gd name="connsiteY71" fmla="*/ 1682401 h 1684262"/>
              <a:gd name="connsiteX72" fmla="*/ 988070 w 1206260"/>
              <a:gd name="connsiteY72" fmla="*/ 1594485 h 1684262"/>
              <a:gd name="connsiteX73" fmla="*/ 1152566 w 1206260"/>
              <a:gd name="connsiteY73" fmla="*/ 1394460 h 1684262"/>
              <a:gd name="connsiteX74" fmla="*/ 918822 w 1206260"/>
              <a:gd name="connsiteY74" fmla="*/ 1363507 h 1684262"/>
              <a:gd name="connsiteX75" fmla="*/ 802904 w 1206260"/>
              <a:gd name="connsiteY75" fmla="*/ 1350454 h 1684262"/>
              <a:gd name="connsiteX76" fmla="*/ 841956 w 1206260"/>
              <a:gd name="connsiteY76" fmla="*/ 1326547 h 1684262"/>
              <a:gd name="connsiteX77" fmla="*/ 1018286 w 1206260"/>
              <a:gd name="connsiteY77" fmla="*/ 1315425 h 1684262"/>
              <a:gd name="connsiteX78" fmla="*/ 980354 w 1206260"/>
              <a:gd name="connsiteY78" fmla="*/ 1268921 h 1684262"/>
              <a:gd name="connsiteX79" fmla="*/ 1091488 w 1206260"/>
              <a:gd name="connsiteY79" fmla="*/ 1221043 h 1684262"/>
              <a:gd name="connsiteX80" fmla="*/ 911203 w 1206260"/>
              <a:gd name="connsiteY80" fmla="*/ 1022890 h 1684262"/>
              <a:gd name="connsiteX81" fmla="*/ 1193429 w 1206260"/>
              <a:gd name="connsiteY81" fmla="*/ 899446 h 1684262"/>
              <a:gd name="connsiteX82" fmla="*/ 759089 w 1206260"/>
              <a:gd name="connsiteY82" fmla="*/ 61246 h 1684262"/>
              <a:gd name="connsiteX83" fmla="*/ 720989 w 1206260"/>
              <a:gd name="connsiteY83" fmla="*/ 145828 h 1684262"/>
              <a:gd name="connsiteX84" fmla="*/ 759089 w 1206260"/>
              <a:gd name="connsiteY84" fmla="*/ 61436 h 1684262"/>
              <a:gd name="connsiteX85" fmla="*/ 759089 w 1206260"/>
              <a:gd name="connsiteY85" fmla="*/ 61246 h 1684262"/>
              <a:gd name="connsiteX86" fmla="*/ 363611 w 1206260"/>
              <a:gd name="connsiteY86" fmla="*/ 545783 h 1684262"/>
              <a:gd name="connsiteX87" fmla="*/ 348275 w 1206260"/>
              <a:gd name="connsiteY87" fmla="*/ 553498 h 1684262"/>
              <a:gd name="connsiteX88" fmla="*/ 363611 w 1206260"/>
              <a:gd name="connsiteY88" fmla="*/ 545783 h 1684262"/>
              <a:gd name="connsiteX89" fmla="*/ 232451 w 1206260"/>
              <a:gd name="connsiteY89" fmla="*/ 523113 h 1684262"/>
              <a:gd name="connsiteX90" fmla="*/ 254694 w 1206260"/>
              <a:gd name="connsiteY90" fmla="*/ 664096 h 1684262"/>
              <a:gd name="connsiteX91" fmla="*/ 232451 w 1206260"/>
              <a:gd name="connsiteY91" fmla="*/ 523113 h 1684262"/>
              <a:gd name="connsiteX92" fmla="*/ 340084 w 1206260"/>
              <a:gd name="connsiteY92" fmla="*/ 692277 h 1684262"/>
              <a:gd name="connsiteX93" fmla="*/ 470767 w 1206260"/>
              <a:gd name="connsiteY93" fmla="*/ 684562 h 1684262"/>
              <a:gd name="connsiteX94" fmla="*/ 340084 w 1206260"/>
              <a:gd name="connsiteY94" fmla="*/ 691896 h 1684262"/>
              <a:gd name="connsiteX95" fmla="*/ 340084 w 1206260"/>
              <a:gd name="connsiteY95" fmla="*/ 692277 h 1684262"/>
              <a:gd name="connsiteX96" fmla="*/ 382375 w 1206260"/>
              <a:gd name="connsiteY96" fmla="*/ 615410 h 1684262"/>
              <a:gd name="connsiteX97" fmla="*/ 516868 w 1206260"/>
              <a:gd name="connsiteY97" fmla="*/ 688372 h 1684262"/>
              <a:gd name="connsiteX98" fmla="*/ 382661 w 1206260"/>
              <a:gd name="connsiteY98" fmla="*/ 615029 h 1684262"/>
              <a:gd name="connsiteX99" fmla="*/ 382375 w 1206260"/>
              <a:gd name="connsiteY99" fmla="*/ 615410 h 1684262"/>
              <a:gd name="connsiteX100" fmla="*/ 201400 w 1206260"/>
              <a:gd name="connsiteY100" fmla="*/ 907542 h 1684262"/>
              <a:gd name="connsiteX101" fmla="*/ 163300 w 1206260"/>
              <a:gd name="connsiteY101" fmla="*/ 838295 h 1684262"/>
              <a:gd name="connsiteX102" fmla="*/ 201686 w 1206260"/>
              <a:gd name="connsiteY102" fmla="*/ 907161 h 1684262"/>
              <a:gd name="connsiteX103" fmla="*/ 201400 w 1206260"/>
              <a:gd name="connsiteY103" fmla="*/ 907542 h 1684262"/>
              <a:gd name="connsiteX104" fmla="*/ 97811 w 1206260"/>
              <a:gd name="connsiteY104" fmla="*/ 1285557 h 1684262"/>
              <a:gd name="connsiteX105" fmla="*/ 123279 w 1206260"/>
              <a:gd name="connsiteY105" fmla="*/ 1264178 h 1684262"/>
              <a:gd name="connsiteX106" fmla="*/ 231975 w 1206260"/>
              <a:gd name="connsiteY106" fmla="*/ 1341501 h 1684262"/>
              <a:gd name="connsiteX107" fmla="*/ 97811 w 1206260"/>
              <a:gd name="connsiteY107" fmla="*/ 1285557 h 1684262"/>
              <a:gd name="connsiteX108" fmla="*/ 232928 w 1206260"/>
              <a:gd name="connsiteY108" fmla="*/ 1376077 h 1684262"/>
              <a:gd name="connsiteX109" fmla="*/ 279029 w 1206260"/>
              <a:gd name="connsiteY109" fmla="*/ 1379887 h 1684262"/>
              <a:gd name="connsiteX110" fmla="*/ 232451 w 1206260"/>
              <a:gd name="connsiteY110" fmla="*/ 1376077 h 1684262"/>
              <a:gd name="connsiteX111" fmla="*/ 232928 w 1206260"/>
              <a:gd name="connsiteY111" fmla="*/ 1376077 h 1684262"/>
              <a:gd name="connsiteX112" fmla="*/ 856244 w 1206260"/>
              <a:gd name="connsiteY112" fmla="*/ 715613 h 1684262"/>
              <a:gd name="connsiteX113" fmla="*/ 817635 w 1206260"/>
              <a:gd name="connsiteY113" fmla="*/ 708913 h 1684262"/>
              <a:gd name="connsiteX114" fmla="*/ 721084 w 1206260"/>
              <a:gd name="connsiteY114" fmla="*/ 657225 h 1684262"/>
              <a:gd name="connsiteX115" fmla="*/ 855767 w 1206260"/>
              <a:gd name="connsiteY115" fmla="*/ 715613 h 1684262"/>
              <a:gd name="connsiteX116" fmla="*/ 856244 w 1206260"/>
              <a:gd name="connsiteY116" fmla="*/ 715613 h 1684262"/>
              <a:gd name="connsiteX117" fmla="*/ 663458 w 1206260"/>
              <a:gd name="connsiteY117" fmla="*/ 722662 h 1684262"/>
              <a:gd name="connsiteX118" fmla="*/ 644408 w 1206260"/>
              <a:gd name="connsiteY118" fmla="*/ 807149 h 1684262"/>
              <a:gd name="connsiteX119" fmla="*/ 662981 w 1206260"/>
              <a:gd name="connsiteY119" fmla="*/ 723138 h 1684262"/>
              <a:gd name="connsiteX120" fmla="*/ 663458 w 1206260"/>
              <a:gd name="connsiteY120" fmla="*/ 722662 h 1684262"/>
              <a:gd name="connsiteX121" fmla="*/ 628882 w 1206260"/>
              <a:gd name="connsiteY121" fmla="*/ 753332 h 1684262"/>
              <a:gd name="connsiteX122" fmla="*/ 655742 w 1206260"/>
              <a:gd name="connsiteY122" fmla="*/ 726472 h 1684262"/>
              <a:gd name="connsiteX123" fmla="*/ 628406 w 1206260"/>
              <a:gd name="connsiteY123" fmla="*/ 753332 h 1684262"/>
              <a:gd name="connsiteX124" fmla="*/ 628882 w 1206260"/>
              <a:gd name="connsiteY124" fmla="*/ 753332 h 1684262"/>
              <a:gd name="connsiteX125" fmla="*/ 771090 w 1206260"/>
              <a:gd name="connsiteY125" fmla="*/ 757237 h 1684262"/>
              <a:gd name="connsiteX126" fmla="*/ 690318 w 1206260"/>
              <a:gd name="connsiteY126" fmla="*/ 822579 h 1684262"/>
              <a:gd name="connsiteX127" fmla="*/ 770614 w 1206260"/>
              <a:gd name="connsiteY127" fmla="*/ 757237 h 1684262"/>
              <a:gd name="connsiteX128" fmla="*/ 771090 w 1206260"/>
              <a:gd name="connsiteY128" fmla="*/ 757237 h 1684262"/>
              <a:gd name="connsiteX129" fmla="*/ 759565 w 1206260"/>
              <a:gd name="connsiteY129" fmla="*/ 538162 h 1684262"/>
              <a:gd name="connsiteX130" fmla="*/ 851767 w 1206260"/>
              <a:gd name="connsiteY130" fmla="*/ 480536 h 1684262"/>
              <a:gd name="connsiteX131" fmla="*/ 759089 w 1206260"/>
              <a:gd name="connsiteY131" fmla="*/ 538067 h 1684262"/>
              <a:gd name="connsiteX132" fmla="*/ 759565 w 1206260"/>
              <a:gd name="connsiteY132" fmla="*/ 538162 h 1684262"/>
              <a:gd name="connsiteX133" fmla="*/ 877961 w 1206260"/>
              <a:gd name="connsiteY133" fmla="*/ 342138 h 1684262"/>
              <a:gd name="connsiteX134" fmla="*/ 812619 w 1206260"/>
              <a:gd name="connsiteY134" fmla="*/ 442055 h 1684262"/>
              <a:gd name="connsiteX135" fmla="*/ 877961 w 1206260"/>
              <a:gd name="connsiteY135" fmla="*/ 342138 h 1684262"/>
              <a:gd name="connsiteX136" fmla="*/ 681841 w 1206260"/>
              <a:gd name="connsiteY136" fmla="*/ 323088 h 1684262"/>
              <a:gd name="connsiteX137" fmla="*/ 758803 w 1206260"/>
              <a:gd name="connsiteY137" fmla="*/ 430816 h 1684262"/>
              <a:gd name="connsiteX138" fmla="*/ 643455 w 1206260"/>
              <a:gd name="connsiteY138" fmla="*/ 396145 h 1684262"/>
              <a:gd name="connsiteX139" fmla="*/ 639550 w 1206260"/>
              <a:gd name="connsiteY139" fmla="*/ 438436 h 1684262"/>
              <a:gd name="connsiteX140" fmla="*/ 682127 w 1206260"/>
              <a:gd name="connsiteY140" fmla="*/ 323088 h 1684262"/>
              <a:gd name="connsiteX141" fmla="*/ 681841 w 1206260"/>
              <a:gd name="connsiteY141" fmla="*/ 323088 h 1684262"/>
              <a:gd name="connsiteX142" fmla="*/ 351323 w 1206260"/>
              <a:gd name="connsiteY142" fmla="*/ 219361 h 1684262"/>
              <a:gd name="connsiteX143" fmla="*/ 383994 w 1206260"/>
              <a:gd name="connsiteY143" fmla="*/ 183070 h 1684262"/>
              <a:gd name="connsiteX144" fmla="*/ 403711 w 1206260"/>
              <a:gd name="connsiteY144" fmla="*/ 175069 h 1684262"/>
              <a:gd name="connsiteX145" fmla="*/ 411331 w 1206260"/>
              <a:gd name="connsiteY145" fmla="*/ 176117 h 1684262"/>
              <a:gd name="connsiteX146" fmla="*/ 569351 w 1206260"/>
              <a:gd name="connsiteY146" fmla="*/ 242792 h 1684262"/>
              <a:gd name="connsiteX147" fmla="*/ 569922 w 1206260"/>
              <a:gd name="connsiteY147" fmla="*/ 242792 h 1684262"/>
              <a:gd name="connsiteX148" fmla="*/ 558873 w 1206260"/>
              <a:gd name="connsiteY148" fmla="*/ 299942 h 1684262"/>
              <a:gd name="connsiteX149" fmla="*/ 351609 w 1206260"/>
              <a:gd name="connsiteY149" fmla="*/ 219075 h 1684262"/>
              <a:gd name="connsiteX150" fmla="*/ 351323 w 1206260"/>
              <a:gd name="connsiteY150" fmla="*/ 219361 h 1684262"/>
              <a:gd name="connsiteX151" fmla="*/ 470767 w 1206260"/>
              <a:gd name="connsiteY151" fmla="*/ 361188 h 1684262"/>
              <a:gd name="connsiteX152" fmla="*/ 566874 w 1206260"/>
              <a:gd name="connsiteY152" fmla="*/ 503396 h 1684262"/>
              <a:gd name="connsiteX153" fmla="*/ 470767 w 1206260"/>
              <a:gd name="connsiteY153" fmla="*/ 361188 h 1684262"/>
              <a:gd name="connsiteX154" fmla="*/ 632216 w 1206260"/>
              <a:gd name="connsiteY154" fmla="*/ 453485 h 1684262"/>
              <a:gd name="connsiteX155" fmla="*/ 699367 w 1206260"/>
              <a:gd name="connsiteY155" fmla="*/ 515112 h 1684262"/>
              <a:gd name="connsiteX156" fmla="*/ 759089 w 1206260"/>
              <a:gd name="connsiteY156" fmla="*/ 438055 h 1684262"/>
              <a:gd name="connsiteX157" fmla="*/ 678317 w 1206260"/>
              <a:gd name="connsiteY157" fmla="*/ 611029 h 1684262"/>
              <a:gd name="connsiteX158" fmla="*/ 640217 w 1206260"/>
              <a:gd name="connsiteY158" fmla="*/ 587978 h 1684262"/>
              <a:gd name="connsiteX159" fmla="*/ 632216 w 1206260"/>
              <a:gd name="connsiteY159" fmla="*/ 453581 h 1684262"/>
              <a:gd name="connsiteX160" fmla="*/ 632216 w 1206260"/>
              <a:gd name="connsiteY160" fmla="*/ 453485 h 1684262"/>
              <a:gd name="connsiteX161" fmla="*/ 686032 w 1206260"/>
              <a:gd name="connsiteY161" fmla="*/ 837819 h 1684262"/>
              <a:gd name="connsiteX162" fmla="*/ 628310 w 1206260"/>
              <a:gd name="connsiteY162" fmla="*/ 930116 h 1684262"/>
              <a:gd name="connsiteX163" fmla="*/ 686032 w 1206260"/>
              <a:gd name="connsiteY163" fmla="*/ 837914 h 1684262"/>
              <a:gd name="connsiteX164" fmla="*/ 686032 w 1206260"/>
              <a:gd name="connsiteY164" fmla="*/ 837819 h 1684262"/>
              <a:gd name="connsiteX165" fmla="*/ 743658 w 1206260"/>
              <a:gd name="connsiteY165" fmla="*/ 1291400 h 1684262"/>
              <a:gd name="connsiteX166" fmla="*/ 547634 w 1206260"/>
              <a:gd name="connsiteY166" fmla="*/ 1206818 h 1684262"/>
              <a:gd name="connsiteX167" fmla="*/ 573446 w 1206260"/>
              <a:gd name="connsiteY167" fmla="*/ 1222439 h 1684262"/>
              <a:gd name="connsiteX168" fmla="*/ 603450 w 1206260"/>
              <a:gd name="connsiteY168" fmla="*/ 1227487 h 1684262"/>
              <a:gd name="connsiteX169" fmla="*/ 743658 w 1206260"/>
              <a:gd name="connsiteY169" fmla="*/ 1291495 h 1684262"/>
              <a:gd name="connsiteX170" fmla="*/ 743658 w 1206260"/>
              <a:gd name="connsiteY170" fmla="*/ 1291400 h 1684262"/>
              <a:gd name="connsiteX171" fmla="*/ 578399 w 1206260"/>
              <a:gd name="connsiteY171" fmla="*/ 945452 h 1684262"/>
              <a:gd name="connsiteX172" fmla="*/ 689842 w 1206260"/>
              <a:gd name="connsiteY172" fmla="*/ 1122236 h 1684262"/>
              <a:gd name="connsiteX173" fmla="*/ 578399 w 1206260"/>
              <a:gd name="connsiteY173" fmla="*/ 945547 h 1684262"/>
              <a:gd name="connsiteX174" fmla="*/ 578399 w 1206260"/>
              <a:gd name="connsiteY174" fmla="*/ 945452 h 1684262"/>
              <a:gd name="connsiteX175" fmla="*/ 351609 w 1206260"/>
              <a:gd name="connsiteY175" fmla="*/ 1045464 h 1684262"/>
              <a:gd name="connsiteX176" fmla="*/ 382375 w 1206260"/>
              <a:gd name="connsiteY176" fmla="*/ 887825 h 1684262"/>
              <a:gd name="connsiteX177" fmla="*/ 351609 w 1206260"/>
              <a:gd name="connsiteY177" fmla="*/ 1045559 h 1684262"/>
              <a:gd name="connsiteX178" fmla="*/ 351609 w 1206260"/>
              <a:gd name="connsiteY178" fmla="*/ 1045464 h 1684262"/>
              <a:gd name="connsiteX179" fmla="*/ 420761 w 1206260"/>
              <a:gd name="connsiteY179" fmla="*/ 1018413 h 1684262"/>
              <a:gd name="connsiteX180" fmla="*/ 605260 w 1206260"/>
              <a:gd name="connsiteY180" fmla="*/ 1180338 h 1684262"/>
              <a:gd name="connsiteX181" fmla="*/ 420761 w 1206260"/>
              <a:gd name="connsiteY181" fmla="*/ 1018413 h 1684262"/>
              <a:gd name="connsiteX182" fmla="*/ 366944 w 1206260"/>
              <a:gd name="connsiteY182" fmla="*/ 1414272 h 1684262"/>
              <a:gd name="connsiteX183" fmla="*/ 597640 w 1206260"/>
              <a:gd name="connsiteY183" fmla="*/ 1460468 h 1684262"/>
              <a:gd name="connsiteX184" fmla="*/ 366944 w 1206260"/>
              <a:gd name="connsiteY184" fmla="*/ 1414463 h 1684262"/>
              <a:gd name="connsiteX185" fmla="*/ 366944 w 1206260"/>
              <a:gd name="connsiteY185" fmla="*/ 1414272 h 1684262"/>
              <a:gd name="connsiteX186" fmla="*/ 536108 w 1206260"/>
              <a:gd name="connsiteY186" fmla="*/ 1644968 h 1684262"/>
              <a:gd name="connsiteX187" fmla="*/ 498008 w 1206260"/>
              <a:gd name="connsiteY187" fmla="*/ 1625918 h 1684262"/>
              <a:gd name="connsiteX188" fmla="*/ 471148 w 1206260"/>
              <a:gd name="connsiteY188" fmla="*/ 1618202 h 1684262"/>
              <a:gd name="connsiteX189" fmla="*/ 471148 w 1206260"/>
              <a:gd name="connsiteY189" fmla="*/ 1664399 h 1684262"/>
              <a:gd name="connsiteX190" fmla="*/ 401901 w 1206260"/>
              <a:gd name="connsiteY190" fmla="*/ 1579817 h 1684262"/>
              <a:gd name="connsiteX191" fmla="*/ 536108 w 1206260"/>
              <a:gd name="connsiteY191" fmla="*/ 1645158 h 1684262"/>
              <a:gd name="connsiteX192" fmla="*/ 536108 w 1206260"/>
              <a:gd name="connsiteY192" fmla="*/ 1644968 h 1684262"/>
              <a:gd name="connsiteX193" fmla="*/ 616785 w 1206260"/>
              <a:gd name="connsiteY193" fmla="*/ 1564196 h 1684262"/>
              <a:gd name="connsiteX194" fmla="*/ 555349 w 1206260"/>
              <a:gd name="connsiteY194" fmla="*/ 1541145 h 1684262"/>
              <a:gd name="connsiteX195" fmla="*/ 638597 w 1206260"/>
              <a:gd name="connsiteY195" fmla="*/ 1493520 h 1684262"/>
              <a:gd name="connsiteX196" fmla="*/ 739848 w 1206260"/>
              <a:gd name="connsiteY196" fmla="*/ 1525715 h 1684262"/>
              <a:gd name="connsiteX197" fmla="*/ 616785 w 1206260"/>
              <a:gd name="connsiteY197" fmla="*/ 1564386 h 1684262"/>
              <a:gd name="connsiteX198" fmla="*/ 616785 w 1206260"/>
              <a:gd name="connsiteY198" fmla="*/ 1564196 h 1684262"/>
              <a:gd name="connsiteX199" fmla="*/ 752231 w 1206260"/>
              <a:gd name="connsiteY199" fmla="*/ 1664779 h 1684262"/>
              <a:gd name="connsiteX200" fmla="*/ 739658 w 1206260"/>
              <a:gd name="connsiteY200" fmla="*/ 1664779 h 1684262"/>
              <a:gd name="connsiteX201" fmla="*/ 731180 w 1206260"/>
              <a:gd name="connsiteY201" fmla="*/ 1664779 h 1684262"/>
              <a:gd name="connsiteX202" fmla="*/ 727561 w 1206260"/>
              <a:gd name="connsiteY202" fmla="*/ 1664779 h 1684262"/>
              <a:gd name="connsiteX203" fmla="*/ 713750 w 1206260"/>
              <a:gd name="connsiteY203" fmla="*/ 1666780 h 1684262"/>
              <a:gd name="connsiteX204" fmla="*/ 704225 w 1206260"/>
              <a:gd name="connsiteY204" fmla="*/ 1665256 h 1684262"/>
              <a:gd name="connsiteX205" fmla="*/ 705558 w 1206260"/>
              <a:gd name="connsiteY205" fmla="*/ 1667733 h 1684262"/>
              <a:gd name="connsiteX206" fmla="*/ 790045 w 1206260"/>
              <a:gd name="connsiteY206" fmla="*/ 1610106 h 1684262"/>
              <a:gd name="connsiteX207" fmla="*/ 752231 w 1206260"/>
              <a:gd name="connsiteY207" fmla="*/ 1664970 h 1684262"/>
              <a:gd name="connsiteX208" fmla="*/ 752231 w 1206260"/>
              <a:gd name="connsiteY208" fmla="*/ 1664779 h 1684262"/>
              <a:gd name="connsiteX209" fmla="*/ 857863 w 1206260"/>
              <a:gd name="connsiteY209" fmla="*/ 1591056 h 1684262"/>
              <a:gd name="connsiteX210" fmla="*/ 838813 w 1206260"/>
              <a:gd name="connsiteY210" fmla="*/ 1568958 h 1684262"/>
              <a:gd name="connsiteX211" fmla="*/ 836146 w 1206260"/>
              <a:gd name="connsiteY211" fmla="*/ 1564291 h 1684262"/>
              <a:gd name="connsiteX212" fmla="*/ 955179 w 1206260"/>
              <a:gd name="connsiteY212" fmla="*/ 1500720 h 1684262"/>
              <a:gd name="connsiteX213" fmla="*/ 1066493 w 1206260"/>
              <a:gd name="connsiteY213" fmla="*/ 1492065 h 1684262"/>
              <a:gd name="connsiteX214" fmla="*/ 857863 w 1206260"/>
              <a:gd name="connsiteY214" fmla="*/ 1591247 h 1684262"/>
              <a:gd name="connsiteX215" fmla="*/ 857863 w 1206260"/>
              <a:gd name="connsiteY215" fmla="*/ 1591056 h 1684262"/>
              <a:gd name="connsiteX216" fmla="*/ 1054979 w 1206260"/>
              <a:gd name="connsiteY216" fmla="*/ 1445037 h 1684262"/>
              <a:gd name="connsiteX217" fmla="*/ 916632 w 1206260"/>
              <a:gd name="connsiteY217" fmla="*/ 1468184 h 1684262"/>
              <a:gd name="connsiteX218" fmla="*/ 1028170 w 1206260"/>
              <a:gd name="connsiteY218" fmla="*/ 1445228 h 1684262"/>
              <a:gd name="connsiteX219" fmla="*/ 1054979 w 1206260"/>
              <a:gd name="connsiteY219" fmla="*/ 1445037 h 1684262"/>
              <a:gd name="connsiteX220" fmla="*/ 862816 w 1206260"/>
              <a:gd name="connsiteY220" fmla="*/ 1410462 h 1684262"/>
              <a:gd name="connsiteX221" fmla="*/ 647551 w 1206260"/>
              <a:gd name="connsiteY221" fmla="*/ 1448562 h 1684262"/>
              <a:gd name="connsiteX222" fmla="*/ 862816 w 1206260"/>
              <a:gd name="connsiteY222" fmla="*/ 1410653 h 1684262"/>
              <a:gd name="connsiteX223" fmla="*/ 862816 w 1206260"/>
              <a:gd name="connsiteY223" fmla="*/ 1410462 h 1684262"/>
              <a:gd name="connsiteX224" fmla="*/ 689842 w 1206260"/>
              <a:gd name="connsiteY224" fmla="*/ 1391412 h 1684262"/>
              <a:gd name="connsiteX225" fmla="*/ 924347 w 1206260"/>
              <a:gd name="connsiteY225" fmla="*/ 1306830 h 1684262"/>
              <a:gd name="connsiteX226" fmla="*/ 689842 w 1206260"/>
              <a:gd name="connsiteY226" fmla="*/ 1391412 h 1684262"/>
              <a:gd name="connsiteX227" fmla="*/ 1162663 w 1206260"/>
              <a:gd name="connsiteY227" fmla="*/ 1057085 h 1684262"/>
              <a:gd name="connsiteX228" fmla="*/ 1148756 w 1206260"/>
              <a:gd name="connsiteY228" fmla="*/ 1134428 h 1684262"/>
              <a:gd name="connsiteX229" fmla="*/ 1066841 w 1206260"/>
              <a:gd name="connsiteY229" fmla="*/ 1139762 h 1684262"/>
              <a:gd name="connsiteX230" fmla="*/ 1035790 w 1206260"/>
              <a:gd name="connsiteY230" fmla="*/ 1087755 h 1684262"/>
              <a:gd name="connsiteX231" fmla="*/ 1162663 w 1206260"/>
              <a:gd name="connsiteY231" fmla="*/ 1057085 h 1684262"/>
              <a:gd name="connsiteX232" fmla="*/ 987913 w 1206260"/>
              <a:gd name="connsiteY232" fmla="*/ 1181170 h 1684262"/>
              <a:gd name="connsiteX233" fmla="*/ 958923 w 1206260"/>
              <a:gd name="connsiteY233" fmla="*/ 1264444 h 1684262"/>
              <a:gd name="connsiteX234" fmla="*/ 905107 w 1206260"/>
              <a:gd name="connsiteY234" fmla="*/ 1118330 h 1684262"/>
              <a:gd name="connsiteX235" fmla="*/ 987913 w 1206260"/>
              <a:gd name="connsiteY235"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283886 w 1206260"/>
              <a:gd name="connsiteY48" fmla="*/ 1268063 h 1684262"/>
              <a:gd name="connsiteX49" fmla="*/ 284934 w 1206260"/>
              <a:gd name="connsiteY49" fmla="*/ 1275207 h 1684262"/>
              <a:gd name="connsiteX50" fmla="*/ 395615 w 1206260"/>
              <a:gd name="connsiteY50" fmla="*/ 1319117 h 1684262"/>
              <a:gd name="connsiteX51" fmla="*/ 257026 w 1206260"/>
              <a:gd name="connsiteY51" fmla="*/ 1309592 h 1684262"/>
              <a:gd name="connsiteX52" fmla="*/ 257026 w 1206260"/>
              <a:gd name="connsiteY52" fmla="*/ 1309592 h 1684262"/>
              <a:gd name="connsiteX53" fmla="*/ 248263 w 1206260"/>
              <a:gd name="connsiteY53" fmla="*/ 1308259 h 1684262"/>
              <a:gd name="connsiteX54" fmla="*/ 247691 w 1206260"/>
              <a:gd name="connsiteY54" fmla="*/ 1308735 h 1684262"/>
              <a:gd name="connsiteX55" fmla="*/ 229880 w 1206260"/>
              <a:gd name="connsiteY55" fmla="*/ 1312259 h 1684262"/>
              <a:gd name="connsiteX56" fmla="*/ 146155 w 1206260"/>
              <a:gd name="connsiteY56" fmla="*/ 1230344 h 1684262"/>
              <a:gd name="connsiteX57" fmla="*/ 115389 w 1206260"/>
              <a:gd name="connsiteY57" fmla="*/ 1430369 h 1684262"/>
              <a:gd name="connsiteX58" fmla="*/ 349799 w 1206260"/>
              <a:gd name="connsiteY58" fmla="*/ 1480280 h 1684262"/>
              <a:gd name="connsiteX59" fmla="*/ 299507 w 1206260"/>
              <a:gd name="connsiteY59" fmla="*/ 1464659 h 1684262"/>
              <a:gd name="connsiteX60" fmla="*/ 321034 w 1206260"/>
              <a:gd name="connsiteY60" fmla="*/ 1477042 h 1684262"/>
              <a:gd name="connsiteX61" fmla="*/ 330559 w 1206260"/>
              <a:gd name="connsiteY61" fmla="*/ 1484376 h 1684262"/>
              <a:gd name="connsiteX62" fmla="*/ 388280 w 1206260"/>
              <a:gd name="connsiteY62" fmla="*/ 1545717 h 1684262"/>
              <a:gd name="connsiteX63" fmla="*/ 348847 w 1206260"/>
              <a:gd name="connsiteY63" fmla="*/ 1542479 h 1684262"/>
              <a:gd name="connsiteX64" fmla="*/ 255883 w 1206260"/>
              <a:gd name="connsiteY64" fmla="*/ 1502664 h 1684262"/>
              <a:gd name="connsiteX65" fmla="*/ 255883 w 1206260"/>
              <a:gd name="connsiteY65" fmla="*/ 1502664 h 1684262"/>
              <a:gd name="connsiteX66" fmla="*/ 239976 w 1206260"/>
              <a:gd name="connsiteY66" fmla="*/ 1484281 h 1684262"/>
              <a:gd name="connsiteX67" fmla="*/ 203495 w 1206260"/>
              <a:gd name="connsiteY67" fmla="*/ 1484281 h 1684262"/>
              <a:gd name="connsiteX68" fmla="*/ 187303 w 1206260"/>
              <a:gd name="connsiteY68" fmla="*/ 1499140 h 1684262"/>
              <a:gd name="connsiteX69" fmla="*/ 490674 w 1206260"/>
              <a:gd name="connsiteY69" fmla="*/ 1673352 h 1684262"/>
              <a:gd name="connsiteX70" fmla="*/ 757374 w 1206260"/>
              <a:gd name="connsiteY70" fmla="*/ 1682401 h 1684262"/>
              <a:gd name="connsiteX71" fmla="*/ 988070 w 1206260"/>
              <a:gd name="connsiteY71" fmla="*/ 1594485 h 1684262"/>
              <a:gd name="connsiteX72" fmla="*/ 1152566 w 1206260"/>
              <a:gd name="connsiteY72" fmla="*/ 1394460 h 1684262"/>
              <a:gd name="connsiteX73" fmla="*/ 918822 w 1206260"/>
              <a:gd name="connsiteY73" fmla="*/ 1363507 h 1684262"/>
              <a:gd name="connsiteX74" fmla="*/ 802904 w 1206260"/>
              <a:gd name="connsiteY74" fmla="*/ 1350454 h 1684262"/>
              <a:gd name="connsiteX75" fmla="*/ 841956 w 1206260"/>
              <a:gd name="connsiteY75" fmla="*/ 1326547 h 1684262"/>
              <a:gd name="connsiteX76" fmla="*/ 1018286 w 1206260"/>
              <a:gd name="connsiteY76" fmla="*/ 1315425 h 1684262"/>
              <a:gd name="connsiteX77" fmla="*/ 980354 w 1206260"/>
              <a:gd name="connsiteY77" fmla="*/ 1268921 h 1684262"/>
              <a:gd name="connsiteX78" fmla="*/ 1091488 w 1206260"/>
              <a:gd name="connsiteY78" fmla="*/ 1221043 h 1684262"/>
              <a:gd name="connsiteX79" fmla="*/ 911203 w 1206260"/>
              <a:gd name="connsiteY79" fmla="*/ 1022890 h 1684262"/>
              <a:gd name="connsiteX80" fmla="*/ 1193429 w 1206260"/>
              <a:gd name="connsiteY80" fmla="*/ 899446 h 1684262"/>
              <a:gd name="connsiteX81" fmla="*/ 759089 w 1206260"/>
              <a:gd name="connsiteY81" fmla="*/ 61246 h 1684262"/>
              <a:gd name="connsiteX82" fmla="*/ 720989 w 1206260"/>
              <a:gd name="connsiteY82" fmla="*/ 145828 h 1684262"/>
              <a:gd name="connsiteX83" fmla="*/ 759089 w 1206260"/>
              <a:gd name="connsiteY83" fmla="*/ 61436 h 1684262"/>
              <a:gd name="connsiteX84" fmla="*/ 759089 w 1206260"/>
              <a:gd name="connsiteY84" fmla="*/ 61246 h 1684262"/>
              <a:gd name="connsiteX85" fmla="*/ 363611 w 1206260"/>
              <a:gd name="connsiteY85" fmla="*/ 545783 h 1684262"/>
              <a:gd name="connsiteX86" fmla="*/ 348275 w 1206260"/>
              <a:gd name="connsiteY86" fmla="*/ 553498 h 1684262"/>
              <a:gd name="connsiteX87" fmla="*/ 363611 w 1206260"/>
              <a:gd name="connsiteY87" fmla="*/ 545783 h 1684262"/>
              <a:gd name="connsiteX88" fmla="*/ 232451 w 1206260"/>
              <a:gd name="connsiteY88" fmla="*/ 523113 h 1684262"/>
              <a:gd name="connsiteX89" fmla="*/ 254694 w 1206260"/>
              <a:gd name="connsiteY89" fmla="*/ 664096 h 1684262"/>
              <a:gd name="connsiteX90" fmla="*/ 232451 w 1206260"/>
              <a:gd name="connsiteY90" fmla="*/ 523113 h 1684262"/>
              <a:gd name="connsiteX91" fmla="*/ 340084 w 1206260"/>
              <a:gd name="connsiteY91" fmla="*/ 692277 h 1684262"/>
              <a:gd name="connsiteX92" fmla="*/ 470767 w 1206260"/>
              <a:gd name="connsiteY92" fmla="*/ 684562 h 1684262"/>
              <a:gd name="connsiteX93" fmla="*/ 340084 w 1206260"/>
              <a:gd name="connsiteY93" fmla="*/ 691896 h 1684262"/>
              <a:gd name="connsiteX94" fmla="*/ 340084 w 1206260"/>
              <a:gd name="connsiteY94" fmla="*/ 692277 h 1684262"/>
              <a:gd name="connsiteX95" fmla="*/ 382375 w 1206260"/>
              <a:gd name="connsiteY95" fmla="*/ 615410 h 1684262"/>
              <a:gd name="connsiteX96" fmla="*/ 516868 w 1206260"/>
              <a:gd name="connsiteY96" fmla="*/ 688372 h 1684262"/>
              <a:gd name="connsiteX97" fmla="*/ 382661 w 1206260"/>
              <a:gd name="connsiteY97" fmla="*/ 615029 h 1684262"/>
              <a:gd name="connsiteX98" fmla="*/ 382375 w 1206260"/>
              <a:gd name="connsiteY98" fmla="*/ 615410 h 1684262"/>
              <a:gd name="connsiteX99" fmla="*/ 201400 w 1206260"/>
              <a:gd name="connsiteY99" fmla="*/ 907542 h 1684262"/>
              <a:gd name="connsiteX100" fmla="*/ 163300 w 1206260"/>
              <a:gd name="connsiteY100" fmla="*/ 838295 h 1684262"/>
              <a:gd name="connsiteX101" fmla="*/ 201686 w 1206260"/>
              <a:gd name="connsiteY101" fmla="*/ 907161 h 1684262"/>
              <a:gd name="connsiteX102" fmla="*/ 201400 w 1206260"/>
              <a:gd name="connsiteY102" fmla="*/ 907542 h 1684262"/>
              <a:gd name="connsiteX103" fmla="*/ 97811 w 1206260"/>
              <a:gd name="connsiteY103" fmla="*/ 1285557 h 1684262"/>
              <a:gd name="connsiteX104" fmla="*/ 123279 w 1206260"/>
              <a:gd name="connsiteY104" fmla="*/ 1264178 h 1684262"/>
              <a:gd name="connsiteX105" fmla="*/ 231975 w 1206260"/>
              <a:gd name="connsiteY105" fmla="*/ 1341501 h 1684262"/>
              <a:gd name="connsiteX106" fmla="*/ 97811 w 1206260"/>
              <a:gd name="connsiteY106" fmla="*/ 1285557 h 1684262"/>
              <a:gd name="connsiteX107" fmla="*/ 232928 w 1206260"/>
              <a:gd name="connsiteY107" fmla="*/ 1376077 h 1684262"/>
              <a:gd name="connsiteX108" fmla="*/ 279029 w 1206260"/>
              <a:gd name="connsiteY108" fmla="*/ 1379887 h 1684262"/>
              <a:gd name="connsiteX109" fmla="*/ 232451 w 1206260"/>
              <a:gd name="connsiteY109" fmla="*/ 1376077 h 1684262"/>
              <a:gd name="connsiteX110" fmla="*/ 232928 w 1206260"/>
              <a:gd name="connsiteY110" fmla="*/ 1376077 h 1684262"/>
              <a:gd name="connsiteX111" fmla="*/ 856244 w 1206260"/>
              <a:gd name="connsiteY111" fmla="*/ 715613 h 1684262"/>
              <a:gd name="connsiteX112" fmla="*/ 817635 w 1206260"/>
              <a:gd name="connsiteY112" fmla="*/ 708913 h 1684262"/>
              <a:gd name="connsiteX113" fmla="*/ 721084 w 1206260"/>
              <a:gd name="connsiteY113" fmla="*/ 657225 h 1684262"/>
              <a:gd name="connsiteX114" fmla="*/ 855767 w 1206260"/>
              <a:gd name="connsiteY114" fmla="*/ 715613 h 1684262"/>
              <a:gd name="connsiteX115" fmla="*/ 856244 w 1206260"/>
              <a:gd name="connsiteY115" fmla="*/ 715613 h 1684262"/>
              <a:gd name="connsiteX116" fmla="*/ 663458 w 1206260"/>
              <a:gd name="connsiteY116" fmla="*/ 722662 h 1684262"/>
              <a:gd name="connsiteX117" fmla="*/ 644408 w 1206260"/>
              <a:gd name="connsiteY117" fmla="*/ 807149 h 1684262"/>
              <a:gd name="connsiteX118" fmla="*/ 662981 w 1206260"/>
              <a:gd name="connsiteY118" fmla="*/ 723138 h 1684262"/>
              <a:gd name="connsiteX119" fmla="*/ 663458 w 1206260"/>
              <a:gd name="connsiteY119" fmla="*/ 722662 h 1684262"/>
              <a:gd name="connsiteX120" fmla="*/ 628882 w 1206260"/>
              <a:gd name="connsiteY120" fmla="*/ 753332 h 1684262"/>
              <a:gd name="connsiteX121" fmla="*/ 655742 w 1206260"/>
              <a:gd name="connsiteY121" fmla="*/ 726472 h 1684262"/>
              <a:gd name="connsiteX122" fmla="*/ 628406 w 1206260"/>
              <a:gd name="connsiteY122" fmla="*/ 753332 h 1684262"/>
              <a:gd name="connsiteX123" fmla="*/ 628882 w 1206260"/>
              <a:gd name="connsiteY123" fmla="*/ 753332 h 1684262"/>
              <a:gd name="connsiteX124" fmla="*/ 771090 w 1206260"/>
              <a:gd name="connsiteY124" fmla="*/ 757237 h 1684262"/>
              <a:gd name="connsiteX125" fmla="*/ 690318 w 1206260"/>
              <a:gd name="connsiteY125" fmla="*/ 822579 h 1684262"/>
              <a:gd name="connsiteX126" fmla="*/ 770614 w 1206260"/>
              <a:gd name="connsiteY126" fmla="*/ 757237 h 1684262"/>
              <a:gd name="connsiteX127" fmla="*/ 771090 w 1206260"/>
              <a:gd name="connsiteY127" fmla="*/ 757237 h 1684262"/>
              <a:gd name="connsiteX128" fmla="*/ 759565 w 1206260"/>
              <a:gd name="connsiteY128" fmla="*/ 538162 h 1684262"/>
              <a:gd name="connsiteX129" fmla="*/ 851767 w 1206260"/>
              <a:gd name="connsiteY129" fmla="*/ 480536 h 1684262"/>
              <a:gd name="connsiteX130" fmla="*/ 759089 w 1206260"/>
              <a:gd name="connsiteY130" fmla="*/ 538067 h 1684262"/>
              <a:gd name="connsiteX131" fmla="*/ 759565 w 1206260"/>
              <a:gd name="connsiteY131" fmla="*/ 538162 h 1684262"/>
              <a:gd name="connsiteX132" fmla="*/ 877961 w 1206260"/>
              <a:gd name="connsiteY132" fmla="*/ 342138 h 1684262"/>
              <a:gd name="connsiteX133" fmla="*/ 812619 w 1206260"/>
              <a:gd name="connsiteY133" fmla="*/ 442055 h 1684262"/>
              <a:gd name="connsiteX134" fmla="*/ 877961 w 1206260"/>
              <a:gd name="connsiteY134" fmla="*/ 342138 h 1684262"/>
              <a:gd name="connsiteX135" fmla="*/ 681841 w 1206260"/>
              <a:gd name="connsiteY135" fmla="*/ 323088 h 1684262"/>
              <a:gd name="connsiteX136" fmla="*/ 758803 w 1206260"/>
              <a:gd name="connsiteY136" fmla="*/ 430816 h 1684262"/>
              <a:gd name="connsiteX137" fmla="*/ 643455 w 1206260"/>
              <a:gd name="connsiteY137" fmla="*/ 396145 h 1684262"/>
              <a:gd name="connsiteX138" fmla="*/ 639550 w 1206260"/>
              <a:gd name="connsiteY138" fmla="*/ 438436 h 1684262"/>
              <a:gd name="connsiteX139" fmla="*/ 682127 w 1206260"/>
              <a:gd name="connsiteY139" fmla="*/ 323088 h 1684262"/>
              <a:gd name="connsiteX140" fmla="*/ 681841 w 1206260"/>
              <a:gd name="connsiteY140" fmla="*/ 323088 h 1684262"/>
              <a:gd name="connsiteX141" fmla="*/ 351323 w 1206260"/>
              <a:gd name="connsiteY141" fmla="*/ 219361 h 1684262"/>
              <a:gd name="connsiteX142" fmla="*/ 383994 w 1206260"/>
              <a:gd name="connsiteY142" fmla="*/ 183070 h 1684262"/>
              <a:gd name="connsiteX143" fmla="*/ 403711 w 1206260"/>
              <a:gd name="connsiteY143" fmla="*/ 175069 h 1684262"/>
              <a:gd name="connsiteX144" fmla="*/ 411331 w 1206260"/>
              <a:gd name="connsiteY144" fmla="*/ 176117 h 1684262"/>
              <a:gd name="connsiteX145" fmla="*/ 569351 w 1206260"/>
              <a:gd name="connsiteY145" fmla="*/ 242792 h 1684262"/>
              <a:gd name="connsiteX146" fmla="*/ 569922 w 1206260"/>
              <a:gd name="connsiteY146" fmla="*/ 242792 h 1684262"/>
              <a:gd name="connsiteX147" fmla="*/ 558873 w 1206260"/>
              <a:gd name="connsiteY147" fmla="*/ 299942 h 1684262"/>
              <a:gd name="connsiteX148" fmla="*/ 351609 w 1206260"/>
              <a:gd name="connsiteY148" fmla="*/ 219075 h 1684262"/>
              <a:gd name="connsiteX149" fmla="*/ 351323 w 1206260"/>
              <a:gd name="connsiteY149" fmla="*/ 219361 h 1684262"/>
              <a:gd name="connsiteX150" fmla="*/ 470767 w 1206260"/>
              <a:gd name="connsiteY150" fmla="*/ 361188 h 1684262"/>
              <a:gd name="connsiteX151" fmla="*/ 566874 w 1206260"/>
              <a:gd name="connsiteY151" fmla="*/ 503396 h 1684262"/>
              <a:gd name="connsiteX152" fmla="*/ 470767 w 1206260"/>
              <a:gd name="connsiteY152" fmla="*/ 361188 h 1684262"/>
              <a:gd name="connsiteX153" fmla="*/ 632216 w 1206260"/>
              <a:gd name="connsiteY153" fmla="*/ 453485 h 1684262"/>
              <a:gd name="connsiteX154" fmla="*/ 699367 w 1206260"/>
              <a:gd name="connsiteY154" fmla="*/ 515112 h 1684262"/>
              <a:gd name="connsiteX155" fmla="*/ 759089 w 1206260"/>
              <a:gd name="connsiteY155" fmla="*/ 438055 h 1684262"/>
              <a:gd name="connsiteX156" fmla="*/ 678317 w 1206260"/>
              <a:gd name="connsiteY156" fmla="*/ 611029 h 1684262"/>
              <a:gd name="connsiteX157" fmla="*/ 640217 w 1206260"/>
              <a:gd name="connsiteY157" fmla="*/ 587978 h 1684262"/>
              <a:gd name="connsiteX158" fmla="*/ 632216 w 1206260"/>
              <a:gd name="connsiteY158" fmla="*/ 453581 h 1684262"/>
              <a:gd name="connsiteX159" fmla="*/ 632216 w 1206260"/>
              <a:gd name="connsiteY159" fmla="*/ 453485 h 1684262"/>
              <a:gd name="connsiteX160" fmla="*/ 686032 w 1206260"/>
              <a:gd name="connsiteY160" fmla="*/ 837819 h 1684262"/>
              <a:gd name="connsiteX161" fmla="*/ 628310 w 1206260"/>
              <a:gd name="connsiteY161" fmla="*/ 930116 h 1684262"/>
              <a:gd name="connsiteX162" fmla="*/ 686032 w 1206260"/>
              <a:gd name="connsiteY162" fmla="*/ 837914 h 1684262"/>
              <a:gd name="connsiteX163" fmla="*/ 686032 w 1206260"/>
              <a:gd name="connsiteY163" fmla="*/ 837819 h 1684262"/>
              <a:gd name="connsiteX164" fmla="*/ 743658 w 1206260"/>
              <a:gd name="connsiteY164" fmla="*/ 1291400 h 1684262"/>
              <a:gd name="connsiteX165" fmla="*/ 547634 w 1206260"/>
              <a:gd name="connsiteY165" fmla="*/ 1206818 h 1684262"/>
              <a:gd name="connsiteX166" fmla="*/ 573446 w 1206260"/>
              <a:gd name="connsiteY166" fmla="*/ 1222439 h 1684262"/>
              <a:gd name="connsiteX167" fmla="*/ 603450 w 1206260"/>
              <a:gd name="connsiteY167" fmla="*/ 1227487 h 1684262"/>
              <a:gd name="connsiteX168" fmla="*/ 743658 w 1206260"/>
              <a:gd name="connsiteY168" fmla="*/ 1291495 h 1684262"/>
              <a:gd name="connsiteX169" fmla="*/ 743658 w 1206260"/>
              <a:gd name="connsiteY169" fmla="*/ 1291400 h 1684262"/>
              <a:gd name="connsiteX170" fmla="*/ 578399 w 1206260"/>
              <a:gd name="connsiteY170" fmla="*/ 945452 h 1684262"/>
              <a:gd name="connsiteX171" fmla="*/ 689842 w 1206260"/>
              <a:gd name="connsiteY171" fmla="*/ 1122236 h 1684262"/>
              <a:gd name="connsiteX172" fmla="*/ 578399 w 1206260"/>
              <a:gd name="connsiteY172" fmla="*/ 945547 h 1684262"/>
              <a:gd name="connsiteX173" fmla="*/ 578399 w 1206260"/>
              <a:gd name="connsiteY173" fmla="*/ 945452 h 1684262"/>
              <a:gd name="connsiteX174" fmla="*/ 351609 w 1206260"/>
              <a:gd name="connsiteY174" fmla="*/ 1045464 h 1684262"/>
              <a:gd name="connsiteX175" fmla="*/ 382375 w 1206260"/>
              <a:gd name="connsiteY175" fmla="*/ 887825 h 1684262"/>
              <a:gd name="connsiteX176" fmla="*/ 351609 w 1206260"/>
              <a:gd name="connsiteY176" fmla="*/ 1045559 h 1684262"/>
              <a:gd name="connsiteX177" fmla="*/ 351609 w 1206260"/>
              <a:gd name="connsiteY177" fmla="*/ 1045464 h 1684262"/>
              <a:gd name="connsiteX178" fmla="*/ 420761 w 1206260"/>
              <a:gd name="connsiteY178" fmla="*/ 1018413 h 1684262"/>
              <a:gd name="connsiteX179" fmla="*/ 605260 w 1206260"/>
              <a:gd name="connsiteY179" fmla="*/ 1180338 h 1684262"/>
              <a:gd name="connsiteX180" fmla="*/ 420761 w 1206260"/>
              <a:gd name="connsiteY180" fmla="*/ 1018413 h 1684262"/>
              <a:gd name="connsiteX181" fmla="*/ 366944 w 1206260"/>
              <a:gd name="connsiteY181" fmla="*/ 1414272 h 1684262"/>
              <a:gd name="connsiteX182" fmla="*/ 597640 w 1206260"/>
              <a:gd name="connsiteY182" fmla="*/ 1460468 h 1684262"/>
              <a:gd name="connsiteX183" fmla="*/ 366944 w 1206260"/>
              <a:gd name="connsiteY183" fmla="*/ 1414463 h 1684262"/>
              <a:gd name="connsiteX184" fmla="*/ 366944 w 1206260"/>
              <a:gd name="connsiteY184" fmla="*/ 1414272 h 1684262"/>
              <a:gd name="connsiteX185" fmla="*/ 536108 w 1206260"/>
              <a:gd name="connsiteY185" fmla="*/ 1644968 h 1684262"/>
              <a:gd name="connsiteX186" fmla="*/ 498008 w 1206260"/>
              <a:gd name="connsiteY186" fmla="*/ 1625918 h 1684262"/>
              <a:gd name="connsiteX187" fmla="*/ 471148 w 1206260"/>
              <a:gd name="connsiteY187" fmla="*/ 1618202 h 1684262"/>
              <a:gd name="connsiteX188" fmla="*/ 471148 w 1206260"/>
              <a:gd name="connsiteY188" fmla="*/ 1664399 h 1684262"/>
              <a:gd name="connsiteX189" fmla="*/ 401901 w 1206260"/>
              <a:gd name="connsiteY189" fmla="*/ 1579817 h 1684262"/>
              <a:gd name="connsiteX190" fmla="*/ 536108 w 1206260"/>
              <a:gd name="connsiteY190" fmla="*/ 1645158 h 1684262"/>
              <a:gd name="connsiteX191" fmla="*/ 536108 w 1206260"/>
              <a:gd name="connsiteY191" fmla="*/ 1644968 h 1684262"/>
              <a:gd name="connsiteX192" fmla="*/ 616785 w 1206260"/>
              <a:gd name="connsiteY192" fmla="*/ 1564196 h 1684262"/>
              <a:gd name="connsiteX193" fmla="*/ 555349 w 1206260"/>
              <a:gd name="connsiteY193" fmla="*/ 1541145 h 1684262"/>
              <a:gd name="connsiteX194" fmla="*/ 638597 w 1206260"/>
              <a:gd name="connsiteY194" fmla="*/ 1493520 h 1684262"/>
              <a:gd name="connsiteX195" fmla="*/ 739848 w 1206260"/>
              <a:gd name="connsiteY195" fmla="*/ 1525715 h 1684262"/>
              <a:gd name="connsiteX196" fmla="*/ 616785 w 1206260"/>
              <a:gd name="connsiteY196" fmla="*/ 1564386 h 1684262"/>
              <a:gd name="connsiteX197" fmla="*/ 616785 w 1206260"/>
              <a:gd name="connsiteY197" fmla="*/ 1564196 h 1684262"/>
              <a:gd name="connsiteX198" fmla="*/ 752231 w 1206260"/>
              <a:gd name="connsiteY198" fmla="*/ 1664779 h 1684262"/>
              <a:gd name="connsiteX199" fmla="*/ 739658 w 1206260"/>
              <a:gd name="connsiteY199" fmla="*/ 1664779 h 1684262"/>
              <a:gd name="connsiteX200" fmla="*/ 731180 w 1206260"/>
              <a:gd name="connsiteY200" fmla="*/ 1664779 h 1684262"/>
              <a:gd name="connsiteX201" fmla="*/ 727561 w 1206260"/>
              <a:gd name="connsiteY201" fmla="*/ 1664779 h 1684262"/>
              <a:gd name="connsiteX202" fmla="*/ 713750 w 1206260"/>
              <a:gd name="connsiteY202" fmla="*/ 1666780 h 1684262"/>
              <a:gd name="connsiteX203" fmla="*/ 704225 w 1206260"/>
              <a:gd name="connsiteY203" fmla="*/ 1665256 h 1684262"/>
              <a:gd name="connsiteX204" fmla="*/ 705558 w 1206260"/>
              <a:gd name="connsiteY204" fmla="*/ 1667733 h 1684262"/>
              <a:gd name="connsiteX205" fmla="*/ 790045 w 1206260"/>
              <a:gd name="connsiteY205" fmla="*/ 1610106 h 1684262"/>
              <a:gd name="connsiteX206" fmla="*/ 752231 w 1206260"/>
              <a:gd name="connsiteY206" fmla="*/ 1664970 h 1684262"/>
              <a:gd name="connsiteX207" fmla="*/ 752231 w 1206260"/>
              <a:gd name="connsiteY207" fmla="*/ 1664779 h 1684262"/>
              <a:gd name="connsiteX208" fmla="*/ 857863 w 1206260"/>
              <a:gd name="connsiteY208" fmla="*/ 1591056 h 1684262"/>
              <a:gd name="connsiteX209" fmla="*/ 838813 w 1206260"/>
              <a:gd name="connsiteY209" fmla="*/ 1568958 h 1684262"/>
              <a:gd name="connsiteX210" fmla="*/ 836146 w 1206260"/>
              <a:gd name="connsiteY210" fmla="*/ 1564291 h 1684262"/>
              <a:gd name="connsiteX211" fmla="*/ 955179 w 1206260"/>
              <a:gd name="connsiteY211" fmla="*/ 1500720 h 1684262"/>
              <a:gd name="connsiteX212" fmla="*/ 1066493 w 1206260"/>
              <a:gd name="connsiteY212" fmla="*/ 1492065 h 1684262"/>
              <a:gd name="connsiteX213" fmla="*/ 857863 w 1206260"/>
              <a:gd name="connsiteY213" fmla="*/ 1591247 h 1684262"/>
              <a:gd name="connsiteX214" fmla="*/ 857863 w 1206260"/>
              <a:gd name="connsiteY214" fmla="*/ 1591056 h 1684262"/>
              <a:gd name="connsiteX215" fmla="*/ 1054979 w 1206260"/>
              <a:gd name="connsiteY215" fmla="*/ 1445037 h 1684262"/>
              <a:gd name="connsiteX216" fmla="*/ 916632 w 1206260"/>
              <a:gd name="connsiteY216" fmla="*/ 1468184 h 1684262"/>
              <a:gd name="connsiteX217" fmla="*/ 1028170 w 1206260"/>
              <a:gd name="connsiteY217" fmla="*/ 1445228 h 1684262"/>
              <a:gd name="connsiteX218" fmla="*/ 1054979 w 1206260"/>
              <a:gd name="connsiteY218" fmla="*/ 1445037 h 1684262"/>
              <a:gd name="connsiteX219" fmla="*/ 862816 w 1206260"/>
              <a:gd name="connsiteY219" fmla="*/ 1410462 h 1684262"/>
              <a:gd name="connsiteX220" fmla="*/ 647551 w 1206260"/>
              <a:gd name="connsiteY220" fmla="*/ 1448562 h 1684262"/>
              <a:gd name="connsiteX221" fmla="*/ 862816 w 1206260"/>
              <a:gd name="connsiteY221" fmla="*/ 1410653 h 1684262"/>
              <a:gd name="connsiteX222" fmla="*/ 862816 w 1206260"/>
              <a:gd name="connsiteY222" fmla="*/ 1410462 h 1684262"/>
              <a:gd name="connsiteX223" fmla="*/ 689842 w 1206260"/>
              <a:gd name="connsiteY223" fmla="*/ 1391412 h 1684262"/>
              <a:gd name="connsiteX224" fmla="*/ 924347 w 1206260"/>
              <a:gd name="connsiteY224" fmla="*/ 1306830 h 1684262"/>
              <a:gd name="connsiteX225" fmla="*/ 689842 w 1206260"/>
              <a:gd name="connsiteY225" fmla="*/ 1391412 h 1684262"/>
              <a:gd name="connsiteX226" fmla="*/ 1162663 w 1206260"/>
              <a:gd name="connsiteY226" fmla="*/ 1057085 h 1684262"/>
              <a:gd name="connsiteX227" fmla="*/ 1148756 w 1206260"/>
              <a:gd name="connsiteY227" fmla="*/ 1134428 h 1684262"/>
              <a:gd name="connsiteX228" fmla="*/ 1066841 w 1206260"/>
              <a:gd name="connsiteY228" fmla="*/ 1139762 h 1684262"/>
              <a:gd name="connsiteX229" fmla="*/ 1035790 w 1206260"/>
              <a:gd name="connsiteY229" fmla="*/ 1087755 h 1684262"/>
              <a:gd name="connsiteX230" fmla="*/ 1162663 w 1206260"/>
              <a:gd name="connsiteY230" fmla="*/ 1057085 h 1684262"/>
              <a:gd name="connsiteX231" fmla="*/ 987913 w 1206260"/>
              <a:gd name="connsiteY231" fmla="*/ 1181170 h 1684262"/>
              <a:gd name="connsiteX232" fmla="*/ 958923 w 1206260"/>
              <a:gd name="connsiteY232" fmla="*/ 1264444 h 1684262"/>
              <a:gd name="connsiteX233" fmla="*/ 905107 w 1206260"/>
              <a:gd name="connsiteY233" fmla="*/ 1118330 h 1684262"/>
              <a:gd name="connsiteX234" fmla="*/ 987913 w 1206260"/>
              <a:gd name="connsiteY234"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283886 w 1206260"/>
              <a:gd name="connsiteY47" fmla="*/ 1268063 h 1684262"/>
              <a:gd name="connsiteX48" fmla="*/ 284934 w 1206260"/>
              <a:gd name="connsiteY48" fmla="*/ 1275207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83886 w 1206260"/>
              <a:gd name="connsiteY47" fmla="*/ 1268063 h 1684262"/>
              <a:gd name="connsiteX48" fmla="*/ 284934 w 1206260"/>
              <a:gd name="connsiteY48" fmla="*/ 1275207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83886 w 1206260"/>
              <a:gd name="connsiteY47" fmla="*/ 1268063 h 1684262"/>
              <a:gd name="connsiteX48" fmla="*/ 270312 w 1206260"/>
              <a:gd name="connsiteY48" fmla="*/ 1289830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64390 w 1206260"/>
              <a:gd name="connsiteY47" fmla="*/ 1236381 h 1684262"/>
              <a:gd name="connsiteX48" fmla="*/ 270312 w 1206260"/>
              <a:gd name="connsiteY48" fmla="*/ 1289830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64390 w 1206260"/>
              <a:gd name="connsiteY47" fmla="*/ 1236381 h 1684262"/>
              <a:gd name="connsiteX48" fmla="*/ 267875 w 1206260"/>
              <a:gd name="connsiteY48" fmla="*/ 1282519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82519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91145 w 1206260"/>
              <a:gd name="connsiteY51" fmla="*/ 129253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48263 w 1206260"/>
              <a:gd name="connsiteY51" fmla="*/ 1308259 h 1684262"/>
              <a:gd name="connsiteX52" fmla="*/ 247691 w 1206260"/>
              <a:gd name="connsiteY52" fmla="*/ 1308735 h 1684262"/>
              <a:gd name="connsiteX53" fmla="*/ 229880 w 1206260"/>
              <a:gd name="connsiteY53" fmla="*/ 1312259 h 1684262"/>
              <a:gd name="connsiteX54" fmla="*/ 146155 w 1206260"/>
              <a:gd name="connsiteY54" fmla="*/ 1230344 h 1684262"/>
              <a:gd name="connsiteX55" fmla="*/ 115389 w 1206260"/>
              <a:gd name="connsiteY55" fmla="*/ 1430369 h 1684262"/>
              <a:gd name="connsiteX56" fmla="*/ 349799 w 1206260"/>
              <a:gd name="connsiteY56" fmla="*/ 1480280 h 1684262"/>
              <a:gd name="connsiteX57" fmla="*/ 299507 w 1206260"/>
              <a:gd name="connsiteY57" fmla="*/ 1464659 h 1684262"/>
              <a:gd name="connsiteX58" fmla="*/ 321034 w 1206260"/>
              <a:gd name="connsiteY58" fmla="*/ 1477042 h 1684262"/>
              <a:gd name="connsiteX59" fmla="*/ 330559 w 1206260"/>
              <a:gd name="connsiteY59" fmla="*/ 1484376 h 1684262"/>
              <a:gd name="connsiteX60" fmla="*/ 388280 w 1206260"/>
              <a:gd name="connsiteY60" fmla="*/ 1545717 h 1684262"/>
              <a:gd name="connsiteX61" fmla="*/ 348847 w 1206260"/>
              <a:gd name="connsiteY61" fmla="*/ 1542479 h 1684262"/>
              <a:gd name="connsiteX62" fmla="*/ 255883 w 1206260"/>
              <a:gd name="connsiteY62" fmla="*/ 1502664 h 1684262"/>
              <a:gd name="connsiteX63" fmla="*/ 255883 w 1206260"/>
              <a:gd name="connsiteY63" fmla="*/ 1502664 h 1684262"/>
              <a:gd name="connsiteX64" fmla="*/ 239976 w 1206260"/>
              <a:gd name="connsiteY64" fmla="*/ 1484281 h 1684262"/>
              <a:gd name="connsiteX65" fmla="*/ 203495 w 1206260"/>
              <a:gd name="connsiteY65" fmla="*/ 1484281 h 1684262"/>
              <a:gd name="connsiteX66" fmla="*/ 187303 w 1206260"/>
              <a:gd name="connsiteY66" fmla="*/ 1499140 h 1684262"/>
              <a:gd name="connsiteX67" fmla="*/ 490674 w 1206260"/>
              <a:gd name="connsiteY67" fmla="*/ 1673352 h 1684262"/>
              <a:gd name="connsiteX68" fmla="*/ 757374 w 1206260"/>
              <a:gd name="connsiteY68" fmla="*/ 1682401 h 1684262"/>
              <a:gd name="connsiteX69" fmla="*/ 988070 w 1206260"/>
              <a:gd name="connsiteY69" fmla="*/ 1594485 h 1684262"/>
              <a:gd name="connsiteX70" fmla="*/ 1152566 w 1206260"/>
              <a:gd name="connsiteY70" fmla="*/ 1394460 h 1684262"/>
              <a:gd name="connsiteX71" fmla="*/ 918822 w 1206260"/>
              <a:gd name="connsiteY71" fmla="*/ 1363507 h 1684262"/>
              <a:gd name="connsiteX72" fmla="*/ 802904 w 1206260"/>
              <a:gd name="connsiteY72" fmla="*/ 1350454 h 1684262"/>
              <a:gd name="connsiteX73" fmla="*/ 841956 w 1206260"/>
              <a:gd name="connsiteY73" fmla="*/ 1326547 h 1684262"/>
              <a:gd name="connsiteX74" fmla="*/ 1018286 w 1206260"/>
              <a:gd name="connsiteY74" fmla="*/ 1315425 h 1684262"/>
              <a:gd name="connsiteX75" fmla="*/ 980354 w 1206260"/>
              <a:gd name="connsiteY75" fmla="*/ 1268921 h 1684262"/>
              <a:gd name="connsiteX76" fmla="*/ 1091488 w 1206260"/>
              <a:gd name="connsiteY76" fmla="*/ 1221043 h 1684262"/>
              <a:gd name="connsiteX77" fmla="*/ 911203 w 1206260"/>
              <a:gd name="connsiteY77" fmla="*/ 1022890 h 1684262"/>
              <a:gd name="connsiteX78" fmla="*/ 1193429 w 1206260"/>
              <a:gd name="connsiteY78" fmla="*/ 899446 h 1684262"/>
              <a:gd name="connsiteX79" fmla="*/ 759089 w 1206260"/>
              <a:gd name="connsiteY79" fmla="*/ 61246 h 1684262"/>
              <a:gd name="connsiteX80" fmla="*/ 720989 w 1206260"/>
              <a:gd name="connsiteY80" fmla="*/ 145828 h 1684262"/>
              <a:gd name="connsiteX81" fmla="*/ 759089 w 1206260"/>
              <a:gd name="connsiteY81" fmla="*/ 61436 h 1684262"/>
              <a:gd name="connsiteX82" fmla="*/ 759089 w 1206260"/>
              <a:gd name="connsiteY82" fmla="*/ 61246 h 1684262"/>
              <a:gd name="connsiteX83" fmla="*/ 363611 w 1206260"/>
              <a:gd name="connsiteY83" fmla="*/ 545783 h 1684262"/>
              <a:gd name="connsiteX84" fmla="*/ 348275 w 1206260"/>
              <a:gd name="connsiteY84" fmla="*/ 553498 h 1684262"/>
              <a:gd name="connsiteX85" fmla="*/ 363611 w 1206260"/>
              <a:gd name="connsiteY85" fmla="*/ 545783 h 1684262"/>
              <a:gd name="connsiteX86" fmla="*/ 232451 w 1206260"/>
              <a:gd name="connsiteY86" fmla="*/ 523113 h 1684262"/>
              <a:gd name="connsiteX87" fmla="*/ 254694 w 1206260"/>
              <a:gd name="connsiteY87" fmla="*/ 664096 h 1684262"/>
              <a:gd name="connsiteX88" fmla="*/ 232451 w 1206260"/>
              <a:gd name="connsiteY88" fmla="*/ 523113 h 1684262"/>
              <a:gd name="connsiteX89" fmla="*/ 340084 w 1206260"/>
              <a:gd name="connsiteY89" fmla="*/ 692277 h 1684262"/>
              <a:gd name="connsiteX90" fmla="*/ 470767 w 1206260"/>
              <a:gd name="connsiteY90" fmla="*/ 684562 h 1684262"/>
              <a:gd name="connsiteX91" fmla="*/ 340084 w 1206260"/>
              <a:gd name="connsiteY91" fmla="*/ 691896 h 1684262"/>
              <a:gd name="connsiteX92" fmla="*/ 340084 w 1206260"/>
              <a:gd name="connsiteY92" fmla="*/ 692277 h 1684262"/>
              <a:gd name="connsiteX93" fmla="*/ 382375 w 1206260"/>
              <a:gd name="connsiteY93" fmla="*/ 615410 h 1684262"/>
              <a:gd name="connsiteX94" fmla="*/ 516868 w 1206260"/>
              <a:gd name="connsiteY94" fmla="*/ 688372 h 1684262"/>
              <a:gd name="connsiteX95" fmla="*/ 382661 w 1206260"/>
              <a:gd name="connsiteY95" fmla="*/ 615029 h 1684262"/>
              <a:gd name="connsiteX96" fmla="*/ 382375 w 1206260"/>
              <a:gd name="connsiteY96" fmla="*/ 615410 h 1684262"/>
              <a:gd name="connsiteX97" fmla="*/ 201400 w 1206260"/>
              <a:gd name="connsiteY97" fmla="*/ 907542 h 1684262"/>
              <a:gd name="connsiteX98" fmla="*/ 163300 w 1206260"/>
              <a:gd name="connsiteY98" fmla="*/ 838295 h 1684262"/>
              <a:gd name="connsiteX99" fmla="*/ 201686 w 1206260"/>
              <a:gd name="connsiteY99" fmla="*/ 907161 h 1684262"/>
              <a:gd name="connsiteX100" fmla="*/ 201400 w 1206260"/>
              <a:gd name="connsiteY100" fmla="*/ 907542 h 1684262"/>
              <a:gd name="connsiteX101" fmla="*/ 97811 w 1206260"/>
              <a:gd name="connsiteY101" fmla="*/ 1285557 h 1684262"/>
              <a:gd name="connsiteX102" fmla="*/ 123279 w 1206260"/>
              <a:gd name="connsiteY102" fmla="*/ 1264178 h 1684262"/>
              <a:gd name="connsiteX103" fmla="*/ 231975 w 1206260"/>
              <a:gd name="connsiteY103" fmla="*/ 1341501 h 1684262"/>
              <a:gd name="connsiteX104" fmla="*/ 97811 w 1206260"/>
              <a:gd name="connsiteY104" fmla="*/ 1285557 h 1684262"/>
              <a:gd name="connsiteX105" fmla="*/ 232928 w 1206260"/>
              <a:gd name="connsiteY105" fmla="*/ 1376077 h 1684262"/>
              <a:gd name="connsiteX106" fmla="*/ 279029 w 1206260"/>
              <a:gd name="connsiteY106" fmla="*/ 1379887 h 1684262"/>
              <a:gd name="connsiteX107" fmla="*/ 232451 w 1206260"/>
              <a:gd name="connsiteY107" fmla="*/ 1376077 h 1684262"/>
              <a:gd name="connsiteX108" fmla="*/ 232928 w 1206260"/>
              <a:gd name="connsiteY108" fmla="*/ 1376077 h 1684262"/>
              <a:gd name="connsiteX109" fmla="*/ 856244 w 1206260"/>
              <a:gd name="connsiteY109" fmla="*/ 715613 h 1684262"/>
              <a:gd name="connsiteX110" fmla="*/ 817635 w 1206260"/>
              <a:gd name="connsiteY110" fmla="*/ 708913 h 1684262"/>
              <a:gd name="connsiteX111" fmla="*/ 721084 w 1206260"/>
              <a:gd name="connsiteY111" fmla="*/ 657225 h 1684262"/>
              <a:gd name="connsiteX112" fmla="*/ 855767 w 1206260"/>
              <a:gd name="connsiteY112" fmla="*/ 715613 h 1684262"/>
              <a:gd name="connsiteX113" fmla="*/ 856244 w 1206260"/>
              <a:gd name="connsiteY113" fmla="*/ 715613 h 1684262"/>
              <a:gd name="connsiteX114" fmla="*/ 663458 w 1206260"/>
              <a:gd name="connsiteY114" fmla="*/ 722662 h 1684262"/>
              <a:gd name="connsiteX115" fmla="*/ 644408 w 1206260"/>
              <a:gd name="connsiteY115" fmla="*/ 807149 h 1684262"/>
              <a:gd name="connsiteX116" fmla="*/ 662981 w 1206260"/>
              <a:gd name="connsiteY116" fmla="*/ 723138 h 1684262"/>
              <a:gd name="connsiteX117" fmla="*/ 663458 w 1206260"/>
              <a:gd name="connsiteY117" fmla="*/ 722662 h 1684262"/>
              <a:gd name="connsiteX118" fmla="*/ 628882 w 1206260"/>
              <a:gd name="connsiteY118" fmla="*/ 753332 h 1684262"/>
              <a:gd name="connsiteX119" fmla="*/ 655742 w 1206260"/>
              <a:gd name="connsiteY119" fmla="*/ 726472 h 1684262"/>
              <a:gd name="connsiteX120" fmla="*/ 628406 w 1206260"/>
              <a:gd name="connsiteY120" fmla="*/ 753332 h 1684262"/>
              <a:gd name="connsiteX121" fmla="*/ 628882 w 1206260"/>
              <a:gd name="connsiteY121" fmla="*/ 753332 h 1684262"/>
              <a:gd name="connsiteX122" fmla="*/ 771090 w 1206260"/>
              <a:gd name="connsiteY122" fmla="*/ 757237 h 1684262"/>
              <a:gd name="connsiteX123" fmla="*/ 690318 w 1206260"/>
              <a:gd name="connsiteY123" fmla="*/ 822579 h 1684262"/>
              <a:gd name="connsiteX124" fmla="*/ 770614 w 1206260"/>
              <a:gd name="connsiteY124" fmla="*/ 757237 h 1684262"/>
              <a:gd name="connsiteX125" fmla="*/ 771090 w 1206260"/>
              <a:gd name="connsiteY125" fmla="*/ 757237 h 1684262"/>
              <a:gd name="connsiteX126" fmla="*/ 759565 w 1206260"/>
              <a:gd name="connsiteY126" fmla="*/ 538162 h 1684262"/>
              <a:gd name="connsiteX127" fmla="*/ 851767 w 1206260"/>
              <a:gd name="connsiteY127" fmla="*/ 480536 h 1684262"/>
              <a:gd name="connsiteX128" fmla="*/ 759089 w 1206260"/>
              <a:gd name="connsiteY128" fmla="*/ 538067 h 1684262"/>
              <a:gd name="connsiteX129" fmla="*/ 759565 w 1206260"/>
              <a:gd name="connsiteY129" fmla="*/ 538162 h 1684262"/>
              <a:gd name="connsiteX130" fmla="*/ 877961 w 1206260"/>
              <a:gd name="connsiteY130" fmla="*/ 342138 h 1684262"/>
              <a:gd name="connsiteX131" fmla="*/ 812619 w 1206260"/>
              <a:gd name="connsiteY131" fmla="*/ 442055 h 1684262"/>
              <a:gd name="connsiteX132" fmla="*/ 877961 w 1206260"/>
              <a:gd name="connsiteY132" fmla="*/ 342138 h 1684262"/>
              <a:gd name="connsiteX133" fmla="*/ 681841 w 1206260"/>
              <a:gd name="connsiteY133" fmla="*/ 323088 h 1684262"/>
              <a:gd name="connsiteX134" fmla="*/ 758803 w 1206260"/>
              <a:gd name="connsiteY134" fmla="*/ 430816 h 1684262"/>
              <a:gd name="connsiteX135" fmla="*/ 643455 w 1206260"/>
              <a:gd name="connsiteY135" fmla="*/ 396145 h 1684262"/>
              <a:gd name="connsiteX136" fmla="*/ 639550 w 1206260"/>
              <a:gd name="connsiteY136" fmla="*/ 438436 h 1684262"/>
              <a:gd name="connsiteX137" fmla="*/ 682127 w 1206260"/>
              <a:gd name="connsiteY137" fmla="*/ 323088 h 1684262"/>
              <a:gd name="connsiteX138" fmla="*/ 681841 w 1206260"/>
              <a:gd name="connsiteY138" fmla="*/ 323088 h 1684262"/>
              <a:gd name="connsiteX139" fmla="*/ 351323 w 1206260"/>
              <a:gd name="connsiteY139" fmla="*/ 219361 h 1684262"/>
              <a:gd name="connsiteX140" fmla="*/ 383994 w 1206260"/>
              <a:gd name="connsiteY140" fmla="*/ 183070 h 1684262"/>
              <a:gd name="connsiteX141" fmla="*/ 403711 w 1206260"/>
              <a:gd name="connsiteY141" fmla="*/ 175069 h 1684262"/>
              <a:gd name="connsiteX142" fmla="*/ 411331 w 1206260"/>
              <a:gd name="connsiteY142" fmla="*/ 176117 h 1684262"/>
              <a:gd name="connsiteX143" fmla="*/ 569351 w 1206260"/>
              <a:gd name="connsiteY143" fmla="*/ 242792 h 1684262"/>
              <a:gd name="connsiteX144" fmla="*/ 569922 w 1206260"/>
              <a:gd name="connsiteY144" fmla="*/ 242792 h 1684262"/>
              <a:gd name="connsiteX145" fmla="*/ 558873 w 1206260"/>
              <a:gd name="connsiteY145" fmla="*/ 299942 h 1684262"/>
              <a:gd name="connsiteX146" fmla="*/ 351609 w 1206260"/>
              <a:gd name="connsiteY146" fmla="*/ 219075 h 1684262"/>
              <a:gd name="connsiteX147" fmla="*/ 351323 w 1206260"/>
              <a:gd name="connsiteY147" fmla="*/ 219361 h 1684262"/>
              <a:gd name="connsiteX148" fmla="*/ 470767 w 1206260"/>
              <a:gd name="connsiteY148" fmla="*/ 361188 h 1684262"/>
              <a:gd name="connsiteX149" fmla="*/ 566874 w 1206260"/>
              <a:gd name="connsiteY149" fmla="*/ 503396 h 1684262"/>
              <a:gd name="connsiteX150" fmla="*/ 470767 w 1206260"/>
              <a:gd name="connsiteY150" fmla="*/ 361188 h 1684262"/>
              <a:gd name="connsiteX151" fmla="*/ 632216 w 1206260"/>
              <a:gd name="connsiteY151" fmla="*/ 453485 h 1684262"/>
              <a:gd name="connsiteX152" fmla="*/ 699367 w 1206260"/>
              <a:gd name="connsiteY152" fmla="*/ 515112 h 1684262"/>
              <a:gd name="connsiteX153" fmla="*/ 759089 w 1206260"/>
              <a:gd name="connsiteY153" fmla="*/ 438055 h 1684262"/>
              <a:gd name="connsiteX154" fmla="*/ 678317 w 1206260"/>
              <a:gd name="connsiteY154" fmla="*/ 611029 h 1684262"/>
              <a:gd name="connsiteX155" fmla="*/ 640217 w 1206260"/>
              <a:gd name="connsiteY155" fmla="*/ 587978 h 1684262"/>
              <a:gd name="connsiteX156" fmla="*/ 632216 w 1206260"/>
              <a:gd name="connsiteY156" fmla="*/ 453581 h 1684262"/>
              <a:gd name="connsiteX157" fmla="*/ 632216 w 1206260"/>
              <a:gd name="connsiteY157" fmla="*/ 453485 h 1684262"/>
              <a:gd name="connsiteX158" fmla="*/ 686032 w 1206260"/>
              <a:gd name="connsiteY158" fmla="*/ 837819 h 1684262"/>
              <a:gd name="connsiteX159" fmla="*/ 628310 w 1206260"/>
              <a:gd name="connsiteY159" fmla="*/ 930116 h 1684262"/>
              <a:gd name="connsiteX160" fmla="*/ 686032 w 1206260"/>
              <a:gd name="connsiteY160" fmla="*/ 837914 h 1684262"/>
              <a:gd name="connsiteX161" fmla="*/ 686032 w 1206260"/>
              <a:gd name="connsiteY161" fmla="*/ 837819 h 1684262"/>
              <a:gd name="connsiteX162" fmla="*/ 743658 w 1206260"/>
              <a:gd name="connsiteY162" fmla="*/ 1291400 h 1684262"/>
              <a:gd name="connsiteX163" fmla="*/ 547634 w 1206260"/>
              <a:gd name="connsiteY163" fmla="*/ 1206818 h 1684262"/>
              <a:gd name="connsiteX164" fmla="*/ 573446 w 1206260"/>
              <a:gd name="connsiteY164" fmla="*/ 1222439 h 1684262"/>
              <a:gd name="connsiteX165" fmla="*/ 603450 w 1206260"/>
              <a:gd name="connsiteY165" fmla="*/ 1227487 h 1684262"/>
              <a:gd name="connsiteX166" fmla="*/ 743658 w 1206260"/>
              <a:gd name="connsiteY166" fmla="*/ 1291495 h 1684262"/>
              <a:gd name="connsiteX167" fmla="*/ 743658 w 1206260"/>
              <a:gd name="connsiteY167" fmla="*/ 1291400 h 1684262"/>
              <a:gd name="connsiteX168" fmla="*/ 578399 w 1206260"/>
              <a:gd name="connsiteY168" fmla="*/ 945452 h 1684262"/>
              <a:gd name="connsiteX169" fmla="*/ 689842 w 1206260"/>
              <a:gd name="connsiteY169" fmla="*/ 1122236 h 1684262"/>
              <a:gd name="connsiteX170" fmla="*/ 578399 w 1206260"/>
              <a:gd name="connsiteY170" fmla="*/ 945547 h 1684262"/>
              <a:gd name="connsiteX171" fmla="*/ 578399 w 1206260"/>
              <a:gd name="connsiteY171" fmla="*/ 945452 h 1684262"/>
              <a:gd name="connsiteX172" fmla="*/ 351609 w 1206260"/>
              <a:gd name="connsiteY172" fmla="*/ 1045464 h 1684262"/>
              <a:gd name="connsiteX173" fmla="*/ 382375 w 1206260"/>
              <a:gd name="connsiteY173" fmla="*/ 887825 h 1684262"/>
              <a:gd name="connsiteX174" fmla="*/ 351609 w 1206260"/>
              <a:gd name="connsiteY174" fmla="*/ 1045559 h 1684262"/>
              <a:gd name="connsiteX175" fmla="*/ 351609 w 1206260"/>
              <a:gd name="connsiteY175" fmla="*/ 1045464 h 1684262"/>
              <a:gd name="connsiteX176" fmla="*/ 420761 w 1206260"/>
              <a:gd name="connsiteY176" fmla="*/ 1018413 h 1684262"/>
              <a:gd name="connsiteX177" fmla="*/ 605260 w 1206260"/>
              <a:gd name="connsiteY177" fmla="*/ 1180338 h 1684262"/>
              <a:gd name="connsiteX178" fmla="*/ 420761 w 1206260"/>
              <a:gd name="connsiteY178" fmla="*/ 1018413 h 1684262"/>
              <a:gd name="connsiteX179" fmla="*/ 366944 w 1206260"/>
              <a:gd name="connsiteY179" fmla="*/ 1414272 h 1684262"/>
              <a:gd name="connsiteX180" fmla="*/ 597640 w 1206260"/>
              <a:gd name="connsiteY180" fmla="*/ 1460468 h 1684262"/>
              <a:gd name="connsiteX181" fmla="*/ 366944 w 1206260"/>
              <a:gd name="connsiteY181" fmla="*/ 1414463 h 1684262"/>
              <a:gd name="connsiteX182" fmla="*/ 366944 w 1206260"/>
              <a:gd name="connsiteY182" fmla="*/ 1414272 h 1684262"/>
              <a:gd name="connsiteX183" fmla="*/ 536108 w 1206260"/>
              <a:gd name="connsiteY183" fmla="*/ 1644968 h 1684262"/>
              <a:gd name="connsiteX184" fmla="*/ 498008 w 1206260"/>
              <a:gd name="connsiteY184" fmla="*/ 1625918 h 1684262"/>
              <a:gd name="connsiteX185" fmla="*/ 471148 w 1206260"/>
              <a:gd name="connsiteY185" fmla="*/ 1618202 h 1684262"/>
              <a:gd name="connsiteX186" fmla="*/ 471148 w 1206260"/>
              <a:gd name="connsiteY186" fmla="*/ 1664399 h 1684262"/>
              <a:gd name="connsiteX187" fmla="*/ 401901 w 1206260"/>
              <a:gd name="connsiteY187" fmla="*/ 1579817 h 1684262"/>
              <a:gd name="connsiteX188" fmla="*/ 536108 w 1206260"/>
              <a:gd name="connsiteY188" fmla="*/ 1645158 h 1684262"/>
              <a:gd name="connsiteX189" fmla="*/ 536108 w 1206260"/>
              <a:gd name="connsiteY189" fmla="*/ 1644968 h 1684262"/>
              <a:gd name="connsiteX190" fmla="*/ 616785 w 1206260"/>
              <a:gd name="connsiteY190" fmla="*/ 1564196 h 1684262"/>
              <a:gd name="connsiteX191" fmla="*/ 555349 w 1206260"/>
              <a:gd name="connsiteY191" fmla="*/ 1541145 h 1684262"/>
              <a:gd name="connsiteX192" fmla="*/ 638597 w 1206260"/>
              <a:gd name="connsiteY192" fmla="*/ 1493520 h 1684262"/>
              <a:gd name="connsiteX193" fmla="*/ 739848 w 1206260"/>
              <a:gd name="connsiteY193" fmla="*/ 1525715 h 1684262"/>
              <a:gd name="connsiteX194" fmla="*/ 616785 w 1206260"/>
              <a:gd name="connsiteY194" fmla="*/ 1564386 h 1684262"/>
              <a:gd name="connsiteX195" fmla="*/ 616785 w 1206260"/>
              <a:gd name="connsiteY195" fmla="*/ 1564196 h 1684262"/>
              <a:gd name="connsiteX196" fmla="*/ 752231 w 1206260"/>
              <a:gd name="connsiteY196" fmla="*/ 1664779 h 1684262"/>
              <a:gd name="connsiteX197" fmla="*/ 739658 w 1206260"/>
              <a:gd name="connsiteY197" fmla="*/ 1664779 h 1684262"/>
              <a:gd name="connsiteX198" fmla="*/ 731180 w 1206260"/>
              <a:gd name="connsiteY198" fmla="*/ 1664779 h 1684262"/>
              <a:gd name="connsiteX199" fmla="*/ 727561 w 1206260"/>
              <a:gd name="connsiteY199" fmla="*/ 1664779 h 1684262"/>
              <a:gd name="connsiteX200" fmla="*/ 713750 w 1206260"/>
              <a:gd name="connsiteY200" fmla="*/ 1666780 h 1684262"/>
              <a:gd name="connsiteX201" fmla="*/ 704225 w 1206260"/>
              <a:gd name="connsiteY201" fmla="*/ 1665256 h 1684262"/>
              <a:gd name="connsiteX202" fmla="*/ 705558 w 1206260"/>
              <a:gd name="connsiteY202" fmla="*/ 1667733 h 1684262"/>
              <a:gd name="connsiteX203" fmla="*/ 790045 w 1206260"/>
              <a:gd name="connsiteY203" fmla="*/ 1610106 h 1684262"/>
              <a:gd name="connsiteX204" fmla="*/ 752231 w 1206260"/>
              <a:gd name="connsiteY204" fmla="*/ 1664970 h 1684262"/>
              <a:gd name="connsiteX205" fmla="*/ 752231 w 1206260"/>
              <a:gd name="connsiteY205" fmla="*/ 1664779 h 1684262"/>
              <a:gd name="connsiteX206" fmla="*/ 857863 w 1206260"/>
              <a:gd name="connsiteY206" fmla="*/ 1591056 h 1684262"/>
              <a:gd name="connsiteX207" fmla="*/ 838813 w 1206260"/>
              <a:gd name="connsiteY207" fmla="*/ 1568958 h 1684262"/>
              <a:gd name="connsiteX208" fmla="*/ 836146 w 1206260"/>
              <a:gd name="connsiteY208" fmla="*/ 1564291 h 1684262"/>
              <a:gd name="connsiteX209" fmla="*/ 955179 w 1206260"/>
              <a:gd name="connsiteY209" fmla="*/ 1500720 h 1684262"/>
              <a:gd name="connsiteX210" fmla="*/ 1066493 w 1206260"/>
              <a:gd name="connsiteY210" fmla="*/ 1492065 h 1684262"/>
              <a:gd name="connsiteX211" fmla="*/ 857863 w 1206260"/>
              <a:gd name="connsiteY211" fmla="*/ 1591247 h 1684262"/>
              <a:gd name="connsiteX212" fmla="*/ 857863 w 1206260"/>
              <a:gd name="connsiteY212" fmla="*/ 1591056 h 1684262"/>
              <a:gd name="connsiteX213" fmla="*/ 1054979 w 1206260"/>
              <a:gd name="connsiteY213" fmla="*/ 1445037 h 1684262"/>
              <a:gd name="connsiteX214" fmla="*/ 916632 w 1206260"/>
              <a:gd name="connsiteY214" fmla="*/ 1468184 h 1684262"/>
              <a:gd name="connsiteX215" fmla="*/ 1028170 w 1206260"/>
              <a:gd name="connsiteY215" fmla="*/ 1445228 h 1684262"/>
              <a:gd name="connsiteX216" fmla="*/ 1054979 w 1206260"/>
              <a:gd name="connsiteY216" fmla="*/ 1445037 h 1684262"/>
              <a:gd name="connsiteX217" fmla="*/ 862816 w 1206260"/>
              <a:gd name="connsiteY217" fmla="*/ 1410462 h 1684262"/>
              <a:gd name="connsiteX218" fmla="*/ 647551 w 1206260"/>
              <a:gd name="connsiteY218" fmla="*/ 1448562 h 1684262"/>
              <a:gd name="connsiteX219" fmla="*/ 862816 w 1206260"/>
              <a:gd name="connsiteY219" fmla="*/ 1410653 h 1684262"/>
              <a:gd name="connsiteX220" fmla="*/ 862816 w 1206260"/>
              <a:gd name="connsiteY220" fmla="*/ 1410462 h 1684262"/>
              <a:gd name="connsiteX221" fmla="*/ 689842 w 1206260"/>
              <a:gd name="connsiteY221" fmla="*/ 1391412 h 1684262"/>
              <a:gd name="connsiteX222" fmla="*/ 924347 w 1206260"/>
              <a:gd name="connsiteY222" fmla="*/ 1306830 h 1684262"/>
              <a:gd name="connsiteX223" fmla="*/ 689842 w 1206260"/>
              <a:gd name="connsiteY223" fmla="*/ 1391412 h 1684262"/>
              <a:gd name="connsiteX224" fmla="*/ 1162663 w 1206260"/>
              <a:gd name="connsiteY224" fmla="*/ 1057085 h 1684262"/>
              <a:gd name="connsiteX225" fmla="*/ 1148756 w 1206260"/>
              <a:gd name="connsiteY225" fmla="*/ 1134428 h 1684262"/>
              <a:gd name="connsiteX226" fmla="*/ 1066841 w 1206260"/>
              <a:gd name="connsiteY226" fmla="*/ 1139762 h 1684262"/>
              <a:gd name="connsiteX227" fmla="*/ 1035790 w 1206260"/>
              <a:gd name="connsiteY227" fmla="*/ 1087755 h 1684262"/>
              <a:gd name="connsiteX228" fmla="*/ 1162663 w 1206260"/>
              <a:gd name="connsiteY228" fmla="*/ 1057085 h 1684262"/>
              <a:gd name="connsiteX229" fmla="*/ 987913 w 1206260"/>
              <a:gd name="connsiteY229" fmla="*/ 1181170 h 1684262"/>
              <a:gd name="connsiteX230" fmla="*/ 958923 w 1206260"/>
              <a:gd name="connsiteY230" fmla="*/ 1264444 h 1684262"/>
              <a:gd name="connsiteX231" fmla="*/ 905107 w 1206260"/>
              <a:gd name="connsiteY231" fmla="*/ 1118330 h 1684262"/>
              <a:gd name="connsiteX232" fmla="*/ 987913 w 1206260"/>
              <a:gd name="connsiteY232"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8263 w 1206260"/>
              <a:gd name="connsiteY51" fmla="*/ 1308259 h 1684262"/>
              <a:gd name="connsiteX52" fmla="*/ 247691 w 1206260"/>
              <a:gd name="connsiteY52" fmla="*/ 1308735 h 1684262"/>
              <a:gd name="connsiteX53" fmla="*/ 229880 w 1206260"/>
              <a:gd name="connsiteY53" fmla="*/ 1312259 h 1684262"/>
              <a:gd name="connsiteX54" fmla="*/ 146155 w 1206260"/>
              <a:gd name="connsiteY54" fmla="*/ 1230344 h 1684262"/>
              <a:gd name="connsiteX55" fmla="*/ 115389 w 1206260"/>
              <a:gd name="connsiteY55" fmla="*/ 1430369 h 1684262"/>
              <a:gd name="connsiteX56" fmla="*/ 349799 w 1206260"/>
              <a:gd name="connsiteY56" fmla="*/ 1480280 h 1684262"/>
              <a:gd name="connsiteX57" fmla="*/ 299507 w 1206260"/>
              <a:gd name="connsiteY57" fmla="*/ 1464659 h 1684262"/>
              <a:gd name="connsiteX58" fmla="*/ 321034 w 1206260"/>
              <a:gd name="connsiteY58" fmla="*/ 1477042 h 1684262"/>
              <a:gd name="connsiteX59" fmla="*/ 330559 w 1206260"/>
              <a:gd name="connsiteY59" fmla="*/ 1484376 h 1684262"/>
              <a:gd name="connsiteX60" fmla="*/ 388280 w 1206260"/>
              <a:gd name="connsiteY60" fmla="*/ 1545717 h 1684262"/>
              <a:gd name="connsiteX61" fmla="*/ 348847 w 1206260"/>
              <a:gd name="connsiteY61" fmla="*/ 1542479 h 1684262"/>
              <a:gd name="connsiteX62" fmla="*/ 255883 w 1206260"/>
              <a:gd name="connsiteY62" fmla="*/ 1502664 h 1684262"/>
              <a:gd name="connsiteX63" fmla="*/ 255883 w 1206260"/>
              <a:gd name="connsiteY63" fmla="*/ 1502664 h 1684262"/>
              <a:gd name="connsiteX64" fmla="*/ 239976 w 1206260"/>
              <a:gd name="connsiteY64" fmla="*/ 1484281 h 1684262"/>
              <a:gd name="connsiteX65" fmla="*/ 203495 w 1206260"/>
              <a:gd name="connsiteY65" fmla="*/ 1484281 h 1684262"/>
              <a:gd name="connsiteX66" fmla="*/ 187303 w 1206260"/>
              <a:gd name="connsiteY66" fmla="*/ 1499140 h 1684262"/>
              <a:gd name="connsiteX67" fmla="*/ 490674 w 1206260"/>
              <a:gd name="connsiteY67" fmla="*/ 1673352 h 1684262"/>
              <a:gd name="connsiteX68" fmla="*/ 757374 w 1206260"/>
              <a:gd name="connsiteY68" fmla="*/ 1682401 h 1684262"/>
              <a:gd name="connsiteX69" fmla="*/ 988070 w 1206260"/>
              <a:gd name="connsiteY69" fmla="*/ 1594485 h 1684262"/>
              <a:gd name="connsiteX70" fmla="*/ 1152566 w 1206260"/>
              <a:gd name="connsiteY70" fmla="*/ 1394460 h 1684262"/>
              <a:gd name="connsiteX71" fmla="*/ 918822 w 1206260"/>
              <a:gd name="connsiteY71" fmla="*/ 1363507 h 1684262"/>
              <a:gd name="connsiteX72" fmla="*/ 802904 w 1206260"/>
              <a:gd name="connsiteY72" fmla="*/ 1350454 h 1684262"/>
              <a:gd name="connsiteX73" fmla="*/ 841956 w 1206260"/>
              <a:gd name="connsiteY73" fmla="*/ 1326547 h 1684262"/>
              <a:gd name="connsiteX74" fmla="*/ 1018286 w 1206260"/>
              <a:gd name="connsiteY74" fmla="*/ 1315425 h 1684262"/>
              <a:gd name="connsiteX75" fmla="*/ 980354 w 1206260"/>
              <a:gd name="connsiteY75" fmla="*/ 1268921 h 1684262"/>
              <a:gd name="connsiteX76" fmla="*/ 1091488 w 1206260"/>
              <a:gd name="connsiteY76" fmla="*/ 1221043 h 1684262"/>
              <a:gd name="connsiteX77" fmla="*/ 911203 w 1206260"/>
              <a:gd name="connsiteY77" fmla="*/ 1022890 h 1684262"/>
              <a:gd name="connsiteX78" fmla="*/ 1193429 w 1206260"/>
              <a:gd name="connsiteY78" fmla="*/ 899446 h 1684262"/>
              <a:gd name="connsiteX79" fmla="*/ 759089 w 1206260"/>
              <a:gd name="connsiteY79" fmla="*/ 61246 h 1684262"/>
              <a:gd name="connsiteX80" fmla="*/ 720989 w 1206260"/>
              <a:gd name="connsiteY80" fmla="*/ 145828 h 1684262"/>
              <a:gd name="connsiteX81" fmla="*/ 759089 w 1206260"/>
              <a:gd name="connsiteY81" fmla="*/ 61436 h 1684262"/>
              <a:gd name="connsiteX82" fmla="*/ 759089 w 1206260"/>
              <a:gd name="connsiteY82" fmla="*/ 61246 h 1684262"/>
              <a:gd name="connsiteX83" fmla="*/ 363611 w 1206260"/>
              <a:gd name="connsiteY83" fmla="*/ 545783 h 1684262"/>
              <a:gd name="connsiteX84" fmla="*/ 348275 w 1206260"/>
              <a:gd name="connsiteY84" fmla="*/ 553498 h 1684262"/>
              <a:gd name="connsiteX85" fmla="*/ 363611 w 1206260"/>
              <a:gd name="connsiteY85" fmla="*/ 545783 h 1684262"/>
              <a:gd name="connsiteX86" fmla="*/ 232451 w 1206260"/>
              <a:gd name="connsiteY86" fmla="*/ 523113 h 1684262"/>
              <a:gd name="connsiteX87" fmla="*/ 254694 w 1206260"/>
              <a:gd name="connsiteY87" fmla="*/ 664096 h 1684262"/>
              <a:gd name="connsiteX88" fmla="*/ 232451 w 1206260"/>
              <a:gd name="connsiteY88" fmla="*/ 523113 h 1684262"/>
              <a:gd name="connsiteX89" fmla="*/ 340084 w 1206260"/>
              <a:gd name="connsiteY89" fmla="*/ 692277 h 1684262"/>
              <a:gd name="connsiteX90" fmla="*/ 470767 w 1206260"/>
              <a:gd name="connsiteY90" fmla="*/ 684562 h 1684262"/>
              <a:gd name="connsiteX91" fmla="*/ 340084 w 1206260"/>
              <a:gd name="connsiteY91" fmla="*/ 691896 h 1684262"/>
              <a:gd name="connsiteX92" fmla="*/ 340084 w 1206260"/>
              <a:gd name="connsiteY92" fmla="*/ 692277 h 1684262"/>
              <a:gd name="connsiteX93" fmla="*/ 382375 w 1206260"/>
              <a:gd name="connsiteY93" fmla="*/ 615410 h 1684262"/>
              <a:gd name="connsiteX94" fmla="*/ 516868 w 1206260"/>
              <a:gd name="connsiteY94" fmla="*/ 688372 h 1684262"/>
              <a:gd name="connsiteX95" fmla="*/ 382661 w 1206260"/>
              <a:gd name="connsiteY95" fmla="*/ 615029 h 1684262"/>
              <a:gd name="connsiteX96" fmla="*/ 382375 w 1206260"/>
              <a:gd name="connsiteY96" fmla="*/ 615410 h 1684262"/>
              <a:gd name="connsiteX97" fmla="*/ 201400 w 1206260"/>
              <a:gd name="connsiteY97" fmla="*/ 907542 h 1684262"/>
              <a:gd name="connsiteX98" fmla="*/ 163300 w 1206260"/>
              <a:gd name="connsiteY98" fmla="*/ 838295 h 1684262"/>
              <a:gd name="connsiteX99" fmla="*/ 201686 w 1206260"/>
              <a:gd name="connsiteY99" fmla="*/ 907161 h 1684262"/>
              <a:gd name="connsiteX100" fmla="*/ 201400 w 1206260"/>
              <a:gd name="connsiteY100" fmla="*/ 907542 h 1684262"/>
              <a:gd name="connsiteX101" fmla="*/ 97811 w 1206260"/>
              <a:gd name="connsiteY101" fmla="*/ 1285557 h 1684262"/>
              <a:gd name="connsiteX102" fmla="*/ 123279 w 1206260"/>
              <a:gd name="connsiteY102" fmla="*/ 1264178 h 1684262"/>
              <a:gd name="connsiteX103" fmla="*/ 231975 w 1206260"/>
              <a:gd name="connsiteY103" fmla="*/ 1341501 h 1684262"/>
              <a:gd name="connsiteX104" fmla="*/ 97811 w 1206260"/>
              <a:gd name="connsiteY104" fmla="*/ 1285557 h 1684262"/>
              <a:gd name="connsiteX105" fmla="*/ 232928 w 1206260"/>
              <a:gd name="connsiteY105" fmla="*/ 1376077 h 1684262"/>
              <a:gd name="connsiteX106" fmla="*/ 279029 w 1206260"/>
              <a:gd name="connsiteY106" fmla="*/ 1379887 h 1684262"/>
              <a:gd name="connsiteX107" fmla="*/ 232451 w 1206260"/>
              <a:gd name="connsiteY107" fmla="*/ 1376077 h 1684262"/>
              <a:gd name="connsiteX108" fmla="*/ 232928 w 1206260"/>
              <a:gd name="connsiteY108" fmla="*/ 1376077 h 1684262"/>
              <a:gd name="connsiteX109" fmla="*/ 856244 w 1206260"/>
              <a:gd name="connsiteY109" fmla="*/ 715613 h 1684262"/>
              <a:gd name="connsiteX110" fmla="*/ 817635 w 1206260"/>
              <a:gd name="connsiteY110" fmla="*/ 708913 h 1684262"/>
              <a:gd name="connsiteX111" fmla="*/ 721084 w 1206260"/>
              <a:gd name="connsiteY111" fmla="*/ 657225 h 1684262"/>
              <a:gd name="connsiteX112" fmla="*/ 855767 w 1206260"/>
              <a:gd name="connsiteY112" fmla="*/ 715613 h 1684262"/>
              <a:gd name="connsiteX113" fmla="*/ 856244 w 1206260"/>
              <a:gd name="connsiteY113" fmla="*/ 715613 h 1684262"/>
              <a:gd name="connsiteX114" fmla="*/ 663458 w 1206260"/>
              <a:gd name="connsiteY114" fmla="*/ 722662 h 1684262"/>
              <a:gd name="connsiteX115" fmla="*/ 644408 w 1206260"/>
              <a:gd name="connsiteY115" fmla="*/ 807149 h 1684262"/>
              <a:gd name="connsiteX116" fmla="*/ 662981 w 1206260"/>
              <a:gd name="connsiteY116" fmla="*/ 723138 h 1684262"/>
              <a:gd name="connsiteX117" fmla="*/ 663458 w 1206260"/>
              <a:gd name="connsiteY117" fmla="*/ 722662 h 1684262"/>
              <a:gd name="connsiteX118" fmla="*/ 628882 w 1206260"/>
              <a:gd name="connsiteY118" fmla="*/ 753332 h 1684262"/>
              <a:gd name="connsiteX119" fmla="*/ 655742 w 1206260"/>
              <a:gd name="connsiteY119" fmla="*/ 726472 h 1684262"/>
              <a:gd name="connsiteX120" fmla="*/ 628406 w 1206260"/>
              <a:gd name="connsiteY120" fmla="*/ 753332 h 1684262"/>
              <a:gd name="connsiteX121" fmla="*/ 628882 w 1206260"/>
              <a:gd name="connsiteY121" fmla="*/ 753332 h 1684262"/>
              <a:gd name="connsiteX122" fmla="*/ 771090 w 1206260"/>
              <a:gd name="connsiteY122" fmla="*/ 757237 h 1684262"/>
              <a:gd name="connsiteX123" fmla="*/ 690318 w 1206260"/>
              <a:gd name="connsiteY123" fmla="*/ 822579 h 1684262"/>
              <a:gd name="connsiteX124" fmla="*/ 770614 w 1206260"/>
              <a:gd name="connsiteY124" fmla="*/ 757237 h 1684262"/>
              <a:gd name="connsiteX125" fmla="*/ 771090 w 1206260"/>
              <a:gd name="connsiteY125" fmla="*/ 757237 h 1684262"/>
              <a:gd name="connsiteX126" fmla="*/ 759565 w 1206260"/>
              <a:gd name="connsiteY126" fmla="*/ 538162 h 1684262"/>
              <a:gd name="connsiteX127" fmla="*/ 851767 w 1206260"/>
              <a:gd name="connsiteY127" fmla="*/ 480536 h 1684262"/>
              <a:gd name="connsiteX128" fmla="*/ 759089 w 1206260"/>
              <a:gd name="connsiteY128" fmla="*/ 538067 h 1684262"/>
              <a:gd name="connsiteX129" fmla="*/ 759565 w 1206260"/>
              <a:gd name="connsiteY129" fmla="*/ 538162 h 1684262"/>
              <a:gd name="connsiteX130" fmla="*/ 877961 w 1206260"/>
              <a:gd name="connsiteY130" fmla="*/ 342138 h 1684262"/>
              <a:gd name="connsiteX131" fmla="*/ 812619 w 1206260"/>
              <a:gd name="connsiteY131" fmla="*/ 442055 h 1684262"/>
              <a:gd name="connsiteX132" fmla="*/ 877961 w 1206260"/>
              <a:gd name="connsiteY132" fmla="*/ 342138 h 1684262"/>
              <a:gd name="connsiteX133" fmla="*/ 681841 w 1206260"/>
              <a:gd name="connsiteY133" fmla="*/ 323088 h 1684262"/>
              <a:gd name="connsiteX134" fmla="*/ 758803 w 1206260"/>
              <a:gd name="connsiteY134" fmla="*/ 430816 h 1684262"/>
              <a:gd name="connsiteX135" fmla="*/ 643455 w 1206260"/>
              <a:gd name="connsiteY135" fmla="*/ 396145 h 1684262"/>
              <a:gd name="connsiteX136" fmla="*/ 639550 w 1206260"/>
              <a:gd name="connsiteY136" fmla="*/ 438436 h 1684262"/>
              <a:gd name="connsiteX137" fmla="*/ 682127 w 1206260"/>
              <a:gd name="connsiteY137" fmla="*/ 323088 h 1684262"/>
              <a:gd name="connsiteX138" fmla="*/ 681841 w 1206260"/>
              <a:gd name="connsiteY138" fmla="*/ 323088 h 1684262"/>
              <a:gd name="connsiteX139" fmla="*/ 351323 w 1206260"/>
              <a:gd name="connsiteY139" fmla="*/ 219361 h 1684262"/>
              <a:gd name="connsiteX140" fmla="*/ 383994 w 1206260"/>
              <a:gd name="connsiteY140" fmla="*/ 183070 h 1684262"/>
              <a:gd name="connsiteX141" fmla="*/ 403711 w 1206260"/>
              <a:gd name="connsiteY141" fmla="*/ 175069 h 1684262"/>
              <a:gd name="connsiteX142" fmla="*/ 411331 w 1206260"/>
              <a:gd name="connsiteY142" fmla="*/ 176117 h 1684262"/>
              <a:gd name="connsiteX143" fmla="*/ 569351 w 1206260"/>
              <a:gd name="connsiteY143" fmla="*/ 242792 h 1684262"/>
              <a:gd name="connsiteX144" fmla="*/ 569922 w 1206260"/>
              <a:gd name="connsiteY144" fmla="*/ 242792 h 1684262"/>
              <a:gd name="connsiteX145" fmla="*/ 558873 w 1206260"/>
              <a:gd name="connsiteY145" fmla="*/ 299942 h 1684262"/>
              <a:gd name="connsiteX146" fmla="*/ 351609 w 1206260"/>
              <a:gd name="connsiteY146" fmla="*/ 219075 h 1684262"/>
              <a:gd name="connsiteX147" fmla="*/ 351323 w 1206260"/>
              <a:gd name="connsiteY147" fmla="*/ 219361 h 1684262"/>
              <a:gd name="connsiteX148" fmla="*/ 470767 w 1206260"/>
              <a:gd name="connsiteY148" fmla="*/ 361188 h 1684262"/>
              <a:gd name="connsiteX149" fmla="*/ 566874 w 1206260"/>
              <a:gd name="connsiteY149" fmla="*/ 503396 h 1684262"/>
              <a:gd name="connsiteX150" fmla="*/ 470767 w 1206260"/>
              <a:gd name="connsiteY150" fmla="*/ 361188 h 1684262"/>
              <a:gd name="connsiteX151" fmla="*/ 632216 w 1206260"/>
              <a:gd name="connsiteY151" fmla="*/ 453485 h 1684262"/>
              <a:gd name="connsiteX152" fmla="*/ 699367 w 1206260"/>
              <a:gd name="connsiteY152" fmla="*/ 515112 h 1684262"/>
              <a:gd name="connsiteX153" fmla="*/ 759089 w 1206260"/>
              <a:gd name="connsiteY153" fmla="*/ 438055 h 1684262"/>
              <a:gd name="connsiteX154" fmla="*/ 678317 w 1206260"/>
              <a:gd name="connsiteY154" fmla="*/ 611029 h 1684262"/>
              <a:gd name="connsiteX155" fmla="*/ 640217 w 1206260"/>
              <a:gd name="connsiteY155" fmla="*/ 587978 h 1684262"/>
              <a:gd name="connsiteX156" fmla="*/ 632216 w 1206260"/>
              <a:gd name="connsiteY156" fmla="*/ 453581 h 1684262"/>
              <a:gd name="connsiteX157" fmla="*/ 632216 w 1206260"/>
              <a:gd name="connsiteY157" fmla="*/ 453485 h 1684262"/>
              <a:gd name="connsiteX158" fmla="*/ 686032 w 1206260"/>
              <a:gd name="connsiteY158" fmla="*/ 837819 h 1684262"/>
              <a:gd name="connsiteX159" fmla="*/ 628310 w 1206260"/>
              <a:gd name="connsiteY159" fmla="*/ 930116 h 1684262"/>
              <a:gd name="connsiteX160" fmla="*/ 686032 w 1206260"/>
              <a:gd name="connsiteY160" fmla="*/ 837914 h 1684262"/>
              <a:gd name="connsiteX161" fmla="*/ 686032 w 1206260"/>
              <a:gd name="connsiteY161" fmla="*/ 837819 h 1684262"/>
              <a:gd name="connsiteX162" fmla="*/ 743658 w 1206260"/>
              <a:gd name="connsiteY162" fmla="*/ 1291400 h 1684262"/>
              <a:gd name="connsiteX163" fmla="*/ 547634 w 1206260"/>
              <a:gd name="connsiteY163" fmla="*/ 1206818 h 1684262"/>
              <a:gd name="connsiteX164" fmla="*/ 573446 w 1206260"/>
              <a:gd name="connsiteY164" fmla="*/ 1222439 h 1684262"/>
              <a:gd name="connsiteX165" fmla="*/ 603450 w 1206260"/>
              <a:gd name="connsiteY165" fmla="*/ 1227487 h 1684262"/>
              <a:gd name="connsiteX166" fmla="*/ 743658 w 1206260"/>
              <a:gd name="connsiteY166" fmla="*/ 1291495 h 1684262"/>
              <a:gd name="connsiteX167" fmla="*/ 743658 w 1206260"/>
              <a:gd name="connsiteY167" fmla="*/ 1291400 h 1684262"/>
              <a:gd name="connsiteX168" fmla="*/ 578399 w 1206260"/>
              <a:gd name="connsiteY168" fmla="*/ 945452 h 1684262"/>
              <a:gd name="connsiteX169" fmla="*/ 689842 w 1206260"/>
              <a:gd name="connsiteY169" fmla="*/ 1122236 h 1684262"/>
              <a:gd name="connsiteX170" fmla="*/ 578399 w 1206260"/>
              <a:gd name="connsiteY170" fmla="*/ 945547 h 1684262"/>
              <a:gd name="connsiteX171" fmla="*/ 578399 w 1206260"/>
              <a:gd name="connsiteY171" fmla="*/ 945452 h 1684262"/>
              <a:gd name="connsiteX172" fmla="*/ 351609 w 1206260"/>
              <a:gd name="connsiteY172" fmla="*/ 1045464 h 1684262"/>
              <a:gd name="connsiteX173" fmla="*/ 382375 w 1206260"/>
              <a:gd name="connsiteY173" fmla="*/ 887825 h 1684262"/>
              <a:gd name="connsiteX174" fmla="*/ 351609 w 1206260"/>
              <a:gd name="connsiteY174" fmla="*/ 1045559 h 1684262"/>
              <a:gd name="connsiteX175" fmla="*/ 351609 w 1206260"/>
              <a:gd name="connsiteY175" fmla="*/ 1045464 h 1684262"/>
              <a:gd name="connsiteX176" fmla="*/ 420761 w 1206260"/>
              <a:gd name="connsiteY176" fmla="*/ 1018413 h 1684262"/>
              <a:gd name="connsiteX177" fmla="*/ 605260 w 1206260"/>
              <a:gd name="connsiteY177" fmla="*/ 1180338 h 1684262"/>
              <a:gd name="connsiteX178" fmla="*/ 420761 w 1206260"/>
              <a:gd name="connsiteY178" fmla="*/ 1018413 h 1684262"/>
              <a:gd name="connsiteX179" fmla="*/ 366944 w 1206260"/>
              <a:gd name="connsiteY179" fmla="*/ 1414272 h 1684262"/>
              <a:gd name="connsiteX180" fmla="*/ 597640 w 1206260"/>
              <a:gd name="connsiteY180" fmla="*/ 1460468 h 1684262"/>
              <a:gd name="connsiteX181" fmla="*/ 366944 w 1206260"/>
              <a:gd name="connsiteY181" fmla="*/ 1414463 h 1684262"/>
              <a:gd name="connsiteX182" fmla="*/ 366944 w 1206260"/>
              <a:gd name="connsiteY182" fmla="*/ 1414272 h 1684262"/>
              <a:gd name="connsiteX183" fmla="*/ 536108 w 1206260"/>
              <a:gd name="connsiteY183" fmla="*/ 1644968 h 1684262"/>
              <a:gd name="connsiteX184" fmla="*/ 498008 w 1206260"/>
              <a:gd name="connsiteY184" fmla="*/ 1625918 h 1684262"/>
              <a:gd name="connsiteX185" fmla="*/ 471148 w 1206260"/>
              <a:gd name="connsiteY185" fmla="*/ 1618202 h 1684262"/>
              <a:gd name="connsiteX186" fmla="*/ 471148 w 1206260"/>
              <a:gd name="connsiteY186" fmla="*/ 1664399 h 1684262"/>
              <a:gd name="connsiteX187" fmla="*/ 401901 w 1206260"/>
              <a:gd name="connsiteY187" fmla="*/ 1579817 h 1684262"/>
              <a:gd name="connsiteX188" fmla="*/ 536108 w 1206260"/>
              <a:gd name="connsiteY188" fmla="*/ 1645158 h 1684262"/>
              <a:gd name="connsiteX189" fmla="*/ 536108 w 1206260"/>
              <a:gd name="connsiteY189" fmla="*/ 1644968 h 1684262"/>
              <a:gd name="connsiteX190" fmla="*/ 616785 w 1206260"/>
              <a:gd name="connsiteY190" fmla="*/ 1564196 h 1684262"/>
              <a:gd name="connsiteX191" fmla="*/ 555349 w 1206260"/>
              <a:gd name="connsiteY191" fmla="*/ 1541145 h 1684262"/>
              <a:gd name="connsiteX192" fmla="*/ 638597 w 1206260"/>
              <a:gd name="connsiteY192" fmla="*/ 1493520 h 1684262"/>
              <a:gd name="connsiteX193" fmla="*/ 739848 w 1206260"/>
              <a:gd name="connsiteY193" fmla="*/ 1525715 h 1684262"/>
              <a:gd name="connsiteX194" fmla="*/ 616785 w 1206260"/>
              <a:gd name="connsiteY194" fmla="*/ 1564386 h 1684262"/>
              <a:gd name="connsiteX195" fmla="*/ 616785 w 1206260"/>
              <a:gd name="connsiteY195" fmla="*/ 1564196 h 1684262"/>
              <a:gd name="connsiteX196" fmla="*/ 752231 w 1206260"/>
              <a:gd name="connsiteY196" fmla="*/ 1664779 h 1684262"/>
              <a:gd name="connsiteX197" fmla="*/ 739658 w 1206260"/>
              <a:gd name="connsiteY197" fmla="*/ 1664779 h 1684262"/>
              <a:gd name="connsiteX198" fmla="*/ 731180 w 1206260"/>
              <a:gd name="connsiteY198" fmla="*/ 1664779 h 1684262"/>
              <a:gd name="connsiteX199" fmla="*/ 727561 w 1206260"/>
              <a:gd name="connsiteY199" fmla="*/ 1664779 h 1684262"/>
              <a:gd name="connsiteX200" fmla="*/ 713750 w 1206260"/>
              <a:gd name="connsiteY200" fmla="*/ 1666780 h 1684262"/>
              <a:gd name="connsiteX201" fmla="*/ 704225 w 1206260"/>
              <a:gd name="connsiteY201" fmla="*/ 1665256 h 1684262"/>
              <a:gd name="connsiteX202" fmla="*/ 705558 w 1206260"/>
              <a:gd name="connsiteY202" fmla="*/ 1667733 h 1684262"/>
              <a:gd name="connsiteX203" fmla="*/ 790045 w 1206260"/>
              <a:gd name="connsiteY203" fmla="*/ 1610106 h 1684262"/>
              <a:gd name="connsiteX204" fmla="*/ 752231 w 1206260"/>
              <a:gd name="connsiteY204" fmla="*/ 1664970 h 1684262"/>
              <a:gd name="connsiteX205" fmla="*/ 752231 w 1206260"/>
              <a:gd name="connsiteY205" fmla="*/ 1664779 h 1684262"/>
              <a:gd name="connsiteX206" fmla="*/ 857863 w 1206260"/>
              <a:gd name="connsiteY206" fmla="*/ 1591056 h 1684262"/>
              <a:gd name="connsiteX207" fmla="*/ 838813 w 1206260"/>
              <a:gd name="connsiteY207" fmla="*/ 1568958 h 1684262"/>
              <a:gd name="connsiteX208" fmla="*/ 836146 w 1206260"/>
              <a:gd name="connsiteY208" fmla="*/ 1564291 h 1684262"/>
              <a:gd name="connsiteX209" fmla="*/ 955179 w 1206260"/>
              <a:gd name="connsiteY209" fmla="*/ 1500720 h 1684262"/>
              <a:gd name="connsiteX210" fmla="*/ 1066493 w 1206260"/>
              <a:gd name="connsiteY210" fmla="*/ 1492065 h 1684262"/>
              <a:gd name="connsiteX211" fmla="*/ 857863 w 1206260"/>
              <a:gd name="connsiteY211" fmla="*/ 1591247 h 1684262"/>
              <a:gd name="connsiteX212" fmla="*/ 857863 w 1206260"/>
              <a:gd name="connsiteY212" fmla="*/ 1591056 h 1684262"/>
              <a:gd name="connsiteX213" fmla="*/ 1054979 w 1206260"/>
              <a:gd name="connsiteY213" fmla="*/ 1445037 h 1684262"/>
              <a:gd name="connsiteX214" fmla="*/ 916632 w 1206260"/>
              <a:gd name="connsiteY214" fmla="*/ 1468184 h 1684262"/>
              <a:gd name="connsiteX215" fmla="*/ 1028170 w 1206260"/>
              <a:gd name="connsiteY215" fmla="*/ 1445228 h 1684262"/>
              <a:gd name="connsiteX216" fmla="*/ 1054979 w 1206260"/>
              <a:gd name="connsiteY216" fmla="*/ 1445037 h 1684262"/>
              <a:gd name="connsiteX217" fmla="*/ 862816 w 1206260"/>
              <a:gd name="connsiteY217" fmla="*/ 1410462 h 1684262"/>
              <a:gd name="connsiteX218" fmla="*/ 647551 w 1206260"/>
              <a:gd name="connsiteY218" fmla="*/ 1448562 h 1684262"/>
              <a:gd name="connsiteX219" fmla="*/ 862816 w 1206260"/>
              <a:gd name="connsiteY219" fmla="*/ 1410653 h 1684262"/>
              <a:gd name="connsiteX220" fmla="*/ 862816 w 1206260"/>
              <a:gd name="connsiteY220" fmla="*/ 1410462 h 1684262"/>
              <a:gd name="connsiteX221" fmla="*/ 689842 w 1206260"/>
              <a:gd name="connsiteY221" fmla="*/ 1391412 h 1684262"/>
              <a:gd name="connsiteX222" fmla="*/ 924347 w 1206260"/>
              <a:gd name="connsiteY222" fmla="*/ 1306830 h 1684262"/>
              <a:gd name="connsiteX223" fmla="*/ 689842 w 1206260"/>
              <a:gd name="connsiteY223" fmla="*/ 1391412 h 1684262"/>
              <a:gd name="connsiteX224" fmla="*/ 1162663 w 1206260"/>
              <a:gd name="connsiteY224" fmla="*/ 1057085 h 1684262"/>
              <a:gd name="connsiteX225" fmla="*/ 1148756 w 1206260"/>
              <a:gd name="connsiteY225" fmla="*/ 1134428 h 1684262"/>
              <a:gd name="connsiteX226" fmla="*/ 1066841 w 1206260"/>
              <a:gd name="connsiteY226" fmla="*/ 1139762 h 1684262"/>
              <a:gd name="connsiteX227" fmla="*/ 1035790 w 1206260"/>
              <a:gd name="connsiteY227" fmla="*/ 1087755 h 1684262"/>
              <a:gd name="connsiteX228" fmla="*/ 1162663 w 1206260"/>
              <a:gd name="connsiteY228" fmla="*/ 1057085 h 1684262"/>
              <a:gd name="connsiteX229" fmla="*/ 987913 w 1206260"/>
              <a:gd name="connsiteY229" fmla="*/ 1181170 h 1684262"/>
              <a:gd name="connsiteX230" fmla="*/ 958923 w 1206260"/>
              <a:gd name="connsiteY230" fmla="*/ 1264444 h 1684262"/>
              <a:gd name="connsiteX231" fmla="*/ 905107 w 1206260"/>
              <a:gd name="connsiteY231" fmla="*/ 1118330 h 1684262"/>
              <a:gd name="connsiteX232" fmla="*/ 987913 w 1206260"/>
              <a:gd name="connsiteY232"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8263 w 1206260"/>
              <a:gd name="connsiteY51" fmla="*/ 1308259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67759 w 1206260"/>
              <a:gd name="connsiteY51" fmla="*/ 1325319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29880 w 1206260"/>
              <a:gd name="connsiteY51" fmla="*/ 1312259 h 1684262"/>
              <a:gd name="connsiteX52" fmla="*/ 146155 w 1206260"/>
              <a:gd name="connsiteY52" fmla="*/ 1230344 h 1684262"/>
              <a:gd name="connsiteX53" fmla="*/ 115389 w 1206260"/>
              <a:gd name="connsiteY53" fmla="*/ 1430369 h 1684262"/>
              <a:gd name="connsiteX54" fmla="*/ 349799 w 1206260"/>
              <a:gd name="connsiteY54" fmla="*/ 1480280 h 1684262"/>
              <a:gd name="connsiteX55" fmla="*/ 299507 w 1206260"/>
              <a:gd name="connsiteY55" fmla="*/ 1464659 h 1684262"/>
              <a:gd name="connsiteX56" fmla="*/ 321034 w 1206260"/>
              <a:gd name="connsiteY56" fmla="*/ 1477042 h 1684262"/>
              <a:gd name="connsiteX57" fmla="*/ 330559 w 1206260"/>
              <a:gd name="connsiteY57" fmla="*/ 1484376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911203 w 1206260"/>
              <a:gd name="connsiteY75" fmla="*/ 1022890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18374 w 1206260"/>
              <a:gd name="connsiteY58" fmla="*/ 1496562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18374 w 1206260"/>
              <a:gd name="connsiteY57" fmla="*/ 1496562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911203 w 1206260"/>
              <a:gd name="connsiteY75" fmla="*/ 1022890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18374 w 1206260"/>
              <a:gd name="connsiteY57" fmla="*/ 1496562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896580 w 1206260"/>
              <a:gd name="connsiteY75" fmla="*/ 1032638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78399 w 1214923"/>
              <a:gd name="connsiteY166" fmla="*/ 945452 h 1684262"/>
              <a:gd name="connsiteX167" fmla="*/ 689842 w 1214923"/>
              <a:gd name="connsiteY167" fmla="*/ 1122236 h 1684262"/>
              <a:gd name="connsiteX168" fmla="*/ 578399 w 1214923"/>
              <a:gd name="connsiteY168" fmla="*/ 945547 h 1684262"/>
              <a:gd name="connsiteX169" fmla="*/ 578399 w 1214923"/>
              <a:gd name="connsiteY169" fmla="*/ 945452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18413 h 1684262"/>
              <a:gd name="connsiteX175" fmla="*/ 605260 w 1214923"/>
              <a:gd name="connsiteY175" fmla="*/ 1180338 h 1684262"/>
              <a:gd name="connsiteX176" fmla="*/ 420761 w 1214923"/>
              <a:gd name="connsiteY176" fmla="*/ 1018413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78399 w 1214923"/>
              <a:gd name="connsiteY166" fmla="*/ 945452 h 1684262"/>
              <a:gd name="connsiteX167" fmla="*/ 689842 w 1214923"/>
              <a:gd name="connsiteY167" fmla="*/ 1122236 h 1684262"/>
              <a:gd name="connsiteX168" fmla="*/ 578399 w 1214923"/>
              <a:gd name="connsiteY168" fmla="*/ 945547 h 1684262"/>
              <a:gd name="connsiteX169" fmla="*/ 578399 w 1214923"/>
              <a:gd name="connsiteY169" fmla="*/ 945452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68651 w 1214923"/>
              <a:gd name="connsiteY166" fmla="*/ 969823 h 1684262"/>
              <a:gd name="connsiteX167" fmla="*/ 689842 w 1214923"/>
              <a:gd name="connsiteY167" fmla="*/ 1122236 h 1684262"/>
              <a:gd name="connsiteX168" fmla="*/ 578399 w 1214923"/>
              <a:gd name="connsiteY168" fmla="*/ 945547 h 1684262"/>
              <a:gd name="connsiteX169" fmla="*/ 568651 w 1214923"/>
              <a:gd name="connsiteY169" fmla="*/ 969823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68651 w 1214923"/>
              <a:gd name="connsiteY166" fmla="*/ 969823 h 1684262"/>
              <a:gd name="connsiteX167" fmla="*/ 689842 w 1214923"/>
              <a:gd name="connsiteY167" fmla="*/ 1122236 h 1684262"/>
              <a:gd name="connsiteX168" fmla="*/ 568651 w 1214923"/>
              <a:gd name="connsiteY168" fmla="*/ 984541 h 1684262"/>
              <a:gd name="connsiteX169" fmla="*/ 568651 w 1214923"/>
              <a:gd name="connsiteY169" fmla="*/ 969823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56465 w 1214923"/>
              <a:gd name="connsiteY166" fmla="*/ 950327 h 1684262"/>
              <a:gd name="connsiteX167" fmla="*/ 689842 w 1214923"/>
              <a:gd name="connsiteY167" fmla="*/ 1122236 h 1684262"/>
              <a:gd name="connsiteX168" fmla="*/ 568651 w 1214923"/>
              <a:gd name="connsiteY168" fmla="*/ 984541 h 1684262"/>
              <a:gd name="connsiteX169" fmla="*/ 556465 w 1214923"/>
              <a:gd name="connsiteY169" fmla="*/ 950327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56465 w 1214923"/>
              <a:gd name="connsiteY166" fmla="*/ 950327 h 1684262"/>
              <a:gd name="connsiteX167" fmla="*/ 689842 w 1214923"/>
              <a:gd name="connsiteY167" fmla="*/ 1122236 h 1684262"/>
              <a:gd name="connsiteX168" fmla="*/ 568651 w 1214923"/>
              <a:gd name="connsiteY168" fmla="*/ 984541 h 1684262"/>
              <a:gd name="connsiteX169" fmla="*/ 556465 w 1214923"/>
              <a:gd name="connsiteY169" fmla="*/ 950327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40217 w 1214923"/>
              <a:gd name="connsiteY152" fmla="*/ 587978 h 1684262"/>
              <a:gd name="connsiteX153" fmla="*/ 632216 w 1214923"/>
              <a:gd name="connsiteY153" fmla="*/ 453581 h 1684262"/>
              <a:gd name="connsiteX154" fmla="*/ 632216 w 1214923"/>
              <a:gd name="connsiteY154" fmla="*/ 453485 h 1684262"/>
              <a:gd name="connsiteX155" fmla="*/ 686032 w 1214923"/>
              <a:gd name="connsiteY155" fmla="*/ 837819 h 1684262"/>
              <a:gd name="connsiteX156" fmla="*/ 628310 w 1214923"/>
              <a:gd name="connsiteY156" fmla="*/ 930116 h 1684262"/>
              <a:gd name="connsiteX157" fmla="*/ 686032 w 1214923"/>
              <a:gd name="connsiteY157" fmla="*/ 837914 h 1684262"/>
              <a:gd name="connsiteX158" fmla="*/ 686032 w 1214923"/>
              <a:gd name="connsiteY158" fmla="*/ 837819 h 1684262"/>
              <a:gd name="connsiteX159" fmla="*/ 743658 w 1214923"/>
              <a:gd name="connsiteY159" fmla="*/ 1291400 h 1684262"/>
              <a:gd name="connsiteX160" fmla="*/ 547634 w 1214923"/>
              <a:gd name="connsiteY160" fmla="*/ 1206818 h 1684262"/>
              <a:gd name="connsiteX161" fmla="*/ 573446 w 1214923"/>
              <a:gd name="connsiteY161" fmla="*/ 1222439 h 1684262"/>
              <a:gd name="connsiteX162" fmla="*/ 603450 w 1214923"/>
              <a:gd name="connsiteY162" fmla="*/ 1227487 h 1684262"/>
              <a:gd name="connsiteX163" fmla="*/ 743658 w 1214923"/>
              <a:gd name="connsiteY163" fmla="*/ 1291495 h 1684262"/>
              <a:gd name="connsiteX164" fmla="*/ 743658 w 1214923"/>
              <a:gd name="connsiteY164" fmla="*/ 1291400 h 1684262"/>
              <a:gd name="connsiteX165" fmla="*/ 556465 w 1214923"/>
              <a:gd name="connsiteY165" fmla="*/ 950327 h 1684262"/>
              <a:gd name="connsiteX166" fmla="*/ 689842 w 1214923"/>
              <a:gd name="connsiteY166" fmla="*/ 1122236 h 1684262"/>
              <a:gd name="connsiteX167" fmla="*/ 568651 w 1214923"/>
              <a:gd name="connsiteY167" fmla="*/ 984541 h 1684262"/>
              <a:gd name="connsiteX168" fmla="*/ 556465 w 1214923"/>
              <a:gd name="connsiteY168" fmla="*/ 950327 h 1684262"/>
              <a:gd name="connsiteX169" fmla="*/ 351609 w 1214923"/>
              <a:gd name="connsiteY169" fmla="*/ 1045464 h 1684262"/>
              <a:gd name="connsiteX170" fmla="*/ 382375 w 1214923"/>
              <a:gd name="connsiteY170" fmla="*/ 887825 h 1684262"/>
              <a:gd name="connsiteX171" fmla="*/ 351609 w 1214923"/>
              <a:gd name="connsiteY171" fmla="*/ 1045559 h 1684262"/>
              <a:gd name="connsiteX172" fmla="*/ 351609 w 1214923"/>
              <a:gd name="connsiteY172" fmla="*/ 1045464 h 1684262"/>
              <a:gd name="connsiteX173" fmla="*/ 420761 w 1214923"/>
              <a:gd name="connsiteY173" fmla="*/ 1054969 h 1684262"/>
              <a:gd name="connsiteX174" fmla="*/ 605260 w 1214923"/>
              <a:gd name="connsiteY174" fmla="*/ 1180338 h 1684262"/>
              <a:gd name="connsiteX175" fmla="*/ 420761 w 1214923"/>
              <a:gd name="connsiteY175" fmla="*/ 1054969 h 1684262"/>
              <a:gd name="connsiteX176" fmla="*/ 366944 w 1214923"/>
              <a:gd name="connsiteY176" fmla="*/ 1414272 h 1684262"/>
              <a:gd name="connsiteX177" fmla="*/ 597640 w 1214923"/>
              <a:gd name="connsiteY177" fmla="*/ 1460468 h 1684262"/>
              <a:gd name="connsiteX178" fmla="*/ 366944 w 1214923"/>
              <a:gd name="connsiteY178" fmla="*/ 1414463 h 1684262"/>
              <a:gd name="connsiteX179" fmla="*/ 366944 w 1214923"/>
              <a:gd name="connsiteY179" fmla="*/ 1414272 h 1684262"/>
              <a:gd name="connsiteX180" fmla="*/ 536108 w 1214923"/>
              <a:gd name="connsiteY180" fmla="*/ 1644968 h 1684262"/>
              <a:gd name="connsiteX181" fmla="*/ 498008 w 1214923"/>
              <a:gd name="connsiteY181" fmla="*/ 1625918 h 1684262"/>
              <a:gd name="connsiteX182" fmla="*/ 471148 w 1214923"/>
              <a:gd name="connsiteY182" fmla="*/ 1618202 h 1684262"/>
              <a:gd name="connsiteX183" fmla="*/ 471148 w 1214923"/>
              <a:gd name="connsiteY183" fmla="*/ 1664399 h 1684262"/>
              <a:gd name="connsiteX184" fmla="*/ 401901 w 1214923"/>
              <a:gd name="connsiteY184" fmla="*/ 1579817 h 1684262"/>
              <a:gd name="connsiteX185" fmla="*/ 536108 w 1214923"/>
              <a:gd name="connsiteY185" fmla="*/ 1645158 h 1684262"/>
              <a:gd name="connsiteX186" fmla="*/ 536108 w 1214923"/>
              <a:gd name="connsiteY186" fmla="*/ 1644968 h 1684262"/>
              <a:gd name="connsiteX187" fmla="*/ 616785 w 1214923"/>
              <a:gd name="connsiteY187" fmla="*/ 1564196 h 1684262"/>
              <a:gd name="connsiteX188" fmla="*/ 555349 w 1214923"/>
              <a:gd name="connsiteY188" fmla="*/ 1541145 h 1684262"/>
              <a:gd name="connsiteX189" fmla="*/ 638597 w 1214923"/>
              <a:gd name="connsiteY189" fmla="*/ 1493520 h 1684262"/>
              <a:gd name="connsiteX190" fmla="*/ 739848 w 1214923"/>
              <a:gd name="connsiteY190" fmla="*/ 1525715 h 1684262"/>
              <a:gd name="connsiteX191" fmla="*/ 616785 w 1214923"/>
              <a:gd name="connsiteY191" fmla="*/ 1564386 h 1684262"/>
              <a:gd name="connsiteX192" fmla="*/ 616785 w 1214923"/>
              <a:gd name="connsiteY192" fmla="*/ 1564196 h 1684262"/>
              <a:gd name="connsiteX193" fmla="*/ 752231 w 1214923"/>
              <a:gd name="connsiteY193" fmla="*/ 1664779 h 1684262"/>
              <a:gd name="connsiteX194" fmla="*/ 739658 w 1214923"/>
              <a:gd name="connsiteY194" fmla="*/ 1664779 h 1684262"/>
              <a:gd name="connsiteX195" fmla="*/ 731180 w 1214923"/>
              <a:gd name="connsiteY195" fmla="*/ 1664779 h 1684262"/>
              <a:gd name="connsiteX196" fmla="*/ 727561 w 1214923"/>
              <a:gd name="connsiteY196" fmla="*/ 1664779 h 1684262"/>
              <a:gd name="connsiteX197" fmla="*/ 713750 w 1214923"/>
              <a:gd name="connsiteY197" fmla="*/ 1666780 h 1684262"/>
              <a:gd name="connsiteX198" fmla="*/ 704225 w 1214923"/>
              <a:gd name="connsiteY198" fmla="*/ 1665256 h 1684262"/>
              <a:gd name="connsiteX199" fmla="*/ 705558 w 1214923"/>
              <a:gd name="connsiteY199" fmla="*/ 1667733 h 1684262"/>
              <a:gd name="connsiteX200" fmla="*/ 790045 w 1214923"/>
              <a:gd name="connsiteY200" fmla="*/ 1610106 h 1684262"/>
              <a:gd name="connsiteX201" fmla="*/ 752231 w 1214923"/>
              <a:gd name="connsiteY201" fmla="*/ 1664970 h 1684262"/>
              <a:gd name="connsiteX202" fmla="*/ 752231 w 1214923"/>
              <a:gd name="connsiteY202" fmla="*/ 1664779 h 1684262"/>
              <a:gd name="connsiteX203" fmla="*/ 857863 w 1214923"/>
              <a:gd name="connsiteY203" fmla="*/ 1591056 h 1684262"/>
              <a:gd name="connsiteX204" fmla="*/ 838813 w 1214923"/>
              <a:gd name="connsiteY204" fmla="*/ 1568958 h 1684262"/>
              <a:gd name="connsiteX205" fmla="*/ 836146 w 1214923"/>
              <a:gd name="connsiteY205" fmla="*/ 1564291 h 1684262"/>
              <a:gd name="connsiteX206" fmla="*/ 955179 w 1214923"/>
              <a:gd name="connsiteY206" fmla="*/ 1500720 h 1684262"/>
              <a:gd name="connsiteX207" fmla="*/ 1066493 w 1214923"/>
              <a:gd name="connsiteY207" fmla="*/ 1492065 h 1684262"/>
              <a:gd name="connsiteX208" fmla="*/ 857863 w 1214923"/>
              <a:gd name="connsiteY208" fmla="*/ 1591247 h 1684262"/>
              <a:gd name="connsiteX209" fmla="*/ 857863 w 1214923"/>
              <a:gd name="connsiteY209" fmla="*/ 1591056 h 1684262"/>
              <a:gd name="connsiteX210" fmla="*/ 1054979 w 1214923"/>
              <a:gd name="connsiteY210" fmla="*/ 1445037 h 1684262"/>
              <a:gd name="connsiteX211" fmla="*/ 916632 w 1214923"/>
              <a:gd name="connsiteY211" fmla="*/ 1468184 h 1684262"/>
              <a:gd name="connsiteX212" fmla="*/ 1028170 w 1214923"/>
              <a:gd name="connsiteY212" fmla="*/ 1445228 h 1684262"/>
              <a:gd name="connsiteX213" fmla="*/ 1054979 w 1214923"/>
              <a:gd name="connsiteY213" fmla="*/ 1445037 h 1684262"/>
              <a:gd name="connsiteX214" fmla="*/ 862816 w 1214923"/>
              <a:gd name="connsiteY214" fmla="*/ 1410462 h 1684262"/>
              <a:gd name="connsiteX215" fmla="*/ 647551 w 1214923"/>
              <a:gd name="connsiteY215" fmla="*/ 1448562 h 1684262"/>
              <a:gd name="connsiteX216" fmla="*/ 862816 w 1214923"/>
              <a:gd name="connsiteY216" fmla="*/ 1410653 h 1684262"/>
              <a:gd name="connsiteX217" fmla="*/ 862816 w 1214923"/>
              <a:gd name="connsiteY217" fmla="*/ 1410462 h 1684262"/>
              <a:gd name="connsiteX218" fmla="*/ 689842 w 1214923"/>
              <a:gd name="connsiteY218" fmla="*/ 1391412 h 1684262"/>
              <a:gd name="connsiteX219" fmla="*/ 924347 w 1214923"/>
              <a:gd name="connsiteY219" fmla="*/ 1306830 h 1684262"/>
              <a:gd name="connsiteX220" fmla="*/ 689842 w 1214923"/>
              <a:gd name="connsiteY220" fmla="*/ 1391412 h 1684262"/>
              <a:gd name="connsiteX221" fmla="*/ 1162663 w 1214923"/>
              <a:gd name="connsiteY221" fmla="*/ 1057085 h 1684262"/>
              <a:gd name="connsiteX222" fmla="*/ 1148756 w 1214923"/>
              <a:gd name="connsiteY222" fmla="*/ 1134428 h 1684262"/>
              <a:gd name="connsiteX223" fmla="*/ 1066841 w 1214923"/>
              <a:gd name="connsiteY223" fmla="*/ 1139762 h 1684262"/>
              <a:gd name="connsiteX224" fmla="*/ 1035790 w 1214923"/>
              <a:gd name="connsiteY224" fmla="*/ 1087755 h 1684262"/>
              <a:gd name="connsiteX225" fmla="*/ 1162663 w 1214923"/>
              <a:gd name="connsiteY225" fmla="*/ 1057085 h 1684262"/>
              <a:gd name="connsiteX226" fmla="*/ 987913 w 1214923"/>
              <a:gd name="connsiteY226" fmla="*/ 1181170 h 1684262"/>
              <a:gd name="connsiteX227" fmla="*/ 958923 w 1214923"/>
              <a:gd name="connsiteY227" fmla="*/ 1264444 h 1684262"/>
              <a:gd name="connsiteX228" fmla="*/ 905107 w 1214923"/>
              <a:gd name="connsiteY228" fmla="*/ 1118330 h 1684262"/>
              <a:gd name="connsiteX229" fmla="*/ 987913 w 1214923"/>
              <a:gd name="connsiteY22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40217 w 1214923"/>
              <a:gd name="connsiteY152" fmla="*/ 641593 h 1684262"/>
              <a:gd name="connsiteX153" fmla="*/ 632216 w 1214923"/>
              <a:gd name="connsiteY153" fmla="*/ 453581 h 1684262"/>
              <a:gd name="connsiteX154" fmla="*/ 632216 w 1214923"/>
              <a:gd name="connsiteY154" fmla="*/ 453485 h 1684262"/>
              <a:gd name="connsiteX155" fmla="*/ 686032 w 1214923"/>
              <a:gd name="connsiteY155" fmla="*/ 837819 h 1684262"/>
              <a:gd name="connsiteX156" fmla="*/ 628310 w 1214923"/>
              <a:gd name="connsiteY156" fmla="*/ 930116 h 1684262"/>
              <a:gd name="connsiteX157" fmla="*/ 686032 w 1214923"/>
              <a:gd name="connsiteY157" fmla="*/ 837914 h 1684262"/>
              <a:gd name="connsiteX158" fmla="*/ 686032 w 1214923"/>
              <a:gd name="connsiteY158" fmla="*/ 837819 h 1684262"/>
              <a:gd name="connsiteX159" fmla="*/ 743658 w 1214923"/>
              <a:gd name="connsiteY159" fmla="*/ 1291400 h 1684262"/>
              <a:gd name="connsiteX160" fmla="*/ 547634 w 1214923"/>
              <a:gd name="connsiteY160" fmla="*/ 1206818 h 1684262"/>
              <a:gd name="connsiteX161" fmla="*/ 573446 w 1214923"/>
              <a:gd name="connsiteY161" fmla="*/ 1222439 h 1684262"/>
              <a:gd name="connsiteX162" fmla="*/ 603450 w 1214923"/>
              <a:gd name="connsiteY162" fmla="*/ 1227487 h 1684262"/>
              <a:gd name="connsiteX163" fmla="*/ 743658 w 1214923"/>
              <a:gd name="connsiteY163" fmla="*/ 1291495 h 1684262"/>
              <a:gd name="connsiteX164" fmla="*/ 743658 w 1214923"/>
              <a:gd name="connsiteY164" fmla="*/ 1291400 h 1684262"/>
              <a:gd name="connsiteX165" fmla="*/ 556465 w 1214923"/>
              <a:gd name="connsiteY165" fmla="*/ 950327 h 1684262"/>
              <a:gd name="connsiteX166" fmla="*/ 689842 w 1214923"/>
              <a:gd name="connsiteY166" fmla="*/ 1122236 h 1684262"/>
              <a:gd name="connsiteX167" fmla="*/ 568651 w 1214923"/>
              <a:gd name="connsiteY167" fmla="*/ 984541 h 1684262"/>
              <a:gd name="connsiteX168" fmla="*/ 556465 w 1214923"/>
              <a:gd name="connsiteY168" fmla="*/ 950327 h 1684262"/>
              <a:gd name="connsiteX169" fmla="*/ 351609 w 1214923"/>
              <a:gd name="connsiteY169" fmla="*/ 1045464 h 1684262"/>
              <a:gd name="connsiteX170" fmla="*/ 382375 w 1214923"/>
              <a:gd name="connsiteY170" fmla="*/ 887825 h 1684262"/>
              <a:gd name="connsiteX171" fmla="*/ 351609 w 1214923"/>
              <a:gd name="connsiteY171" fmla="*/ 1045559 h 1684262"/>
              <a:gd name="connsiteX172" fmla="*/ 351609 w 1214923"/>
              <a:gd name="connsiteY172" fmla="*/ 1045464 h 1684262"/>
              <a:gd name="connsiteX173" fmla="*/ 420761 w 1214923"/>
              <a:gd name="connsiteY173" fmla="*/ 1054969 h 1684262"/>
              <a:gd name="connsiteX174" fmla="*/ 605260 w 1214923"/>
              <a:gd name="connsiteY174" fmla="*/ 1180338 h 1684262"/>
              <a:gd name="connsiteX175" fmla="*/ 420761 w 1214923"/>
              <a:gd name="connsiteY175" fmla="*/ 1054969 h 1684262"/>
              <a:gd name="connsiteX176" fmla="*/ 366944 w 1214923"/>
              <a:gd name="connsiteY176" fmla="*/ 1414272 h 1684262"/>
              <a:gd name="connsiteX177" fmla="*/ 597640 w 1214923"/>
              <a:gd name="connsiteY177" fmla="*/ 1460468 h 1684262"/>
              <a:gd name="connsiteX178" fmla="*/ 366944 w 1214923"/>
              <a:gd name="connsiteY178" fmla="*/ 1414463 h 1684262"/>
              <a:gd name="connsiteX179" fmla="*/ 366944 w 1214923"/>
              <a:gd name="connsiteY179" fmla="*/ 1414272 h 1684262"/>
              <a:gd name="connsiteX180" fmla="*/ 536108 w 1214923"/>
              <a:gd name="connsiteY180" fmla="*/ 1644968 h 1684262"/>
              <a:gd name="connsiteX181" fmla="*/ 498008 w 1214923"/>
              <a:gd name="connsiteY181" fmla="*/ 1625918 h 1684262"/>
              <a:gd name="connsiteX182" fmla="*/ 471148 w 1214923"/>
              <a:gd name="connsiteY182" fmla="*/ 1618202 h 1684262"/>
              <a:gd name="connsiteX183" fmla="*/ 471148 w 1214923"/>
              <a:gd name="connsiteY183" fmla="*/ 1664399 h 1684262"/>
              <a:gd name="connsiteX184" fmla="*/ 401901 w 1214923"/>
              <a:gd name="connsiteY184" fmla="*/ 1579817 h 1684262"/>
              <a:gd name="connsiteX185" fmla="*/ 536108 w 1214923"/>
              <a:gd name="connsiteY185" fmla="*/ 1645158 h 1684262"/>
              <a:gd name="connsiteX186" fmla="*/ 536108 w 1214923"/>
              <a:gd name="connsiteY186" fmla="*/ 1644968 h 1684262"/>
              <a:gd name="connsiteX187" fmla="*/ 616785 w 1214923"/>
              <a:gd name="connsiteY187" fmla="*/ 1564196 h 1684262"/>
              <a:gd name="connsiteX188" fmla="*/ 555349 w 1214923"/>
              <a:gd name="connsiteY188" fmla="*/ 1541145 h 1684262"/>
              <a:gd name="connsiteX189" fmla="*/ 638597 w 1214923"/>
              <a:gd name="connsiteY189" fmla="*/ 1493520 h 1684262"/>
              <a:gd name="connsiteX190" fmla="*/ 739848 w 1214923"/>
              <a:gd name="connsiteY190" fmla="*/ 1525715 h 1684262"/>
              <a:gd name="connsiteX191" fmla="*/ 616785 w 1214923"/>
              <a:gd name="connsiteY191" fmla="*/ 1564386 h 1684262"/>
              <a:gd name="connsiteX192" fmla="*/ 616785 w 1214923"/>
              <a:gd name="connsiteY192" fmla="*/ 1564196 h 1684262"/>
              <a:gd name="connsiteX193" fmla="*/ 752231 w 1214923"/>
              <a:gd name="connsiteY193" fmla="*/ 1664779 h 1684262"/>
              <a:gd name="connsiteX194" fmla="*/ 739658 w 1214923"/>
              <a:gd name="connsiteY194" fmla="*/ 1664779 h 1684262"/>
              <a:gd name="connsiteX195" fmla="*/ 731180 w 1214923"/>
              <a:gd name="connsiteY195" fmla="*/ 1664779 h 1684262"/>
              <a:gd name="connsiteX196" fmla="*/ 727561 w 1214923"/>
              <a:gd name="connsiteY196" fmla="*/ 1664779 h 1684262"/>
              <a:gd name="connsiteX197" fmla="*/ 713750 w 1214923"/>
              <a:gd name="connsiteY197" fmla="*/ 1666780 h 1684262"/>
              <a:gd name="connsiteX198" fmla="*/ 704225 w 1214923"/>
              <a:gd name="connsiteY198" fmla="*/ 1665256 h 1684262"/>
              <a:gd name="connsiteX199" fmla="*/ 705558 w 1214923"/>
              <a:gd name="connsiteY199" fmla="*/ 1667733 h 1684262"/>
              <a:gd name="connsiteX200" fmla="*/ 790045 w 1214923"/>
              <a:gd name="connsiteY200" fmla="*/ 1610106 h 1684262"/>
              <a:gd name="connsiteX201" fmla="*/ 752231 w 1214923"/>
              <a:gd name="connsiteY201" fmla="*/ 1664970 h 1684262"/>
              <a:gd name="connsiteX202" fmla="*/ 752231 w 1214923"/>
              <a:gd name="connsiteY202" fmla="*/ 1664779 h 1684262"/>
              <a:gd name="connsiteX203" fmla="*/ 857863 w 1214923"/>
              <a:gd name="connsiteY203" fmla="*/ 1591056 h 1684262"/>
              <a:gd name="connsiteX204" fmla="*/ 838813 w 1214923"/>
              <a:gd name="connsiteY204" fmla="*/ 1568958 h 1684262"/>
              <a:gd name="connsiteX205" fmla="*/ 836146 w 1214923"/>
              <a:gd name="connsiteY205" fmla="*/ 1564291 h 1684262"/>
              <a:gd name="connsiteX206" fmla="*/ 955179 w 1214923"/>
              <a:gd name="connsiteY206" fmla="*/ 1500720 h 1684262"/>
              <a:gd name="connsiteX207" fmla="*/ 1066493 w 1214923"/>
              <a:gd name="connsiteY207" fmla="*/ 1492065 h 1684262"/>
              <a:gd name="connsiteX208" fmla="*/ 857863 w 1214923"/>
              <a:gd name="connsiteY208" fmla="*/ 1591247 h 1684262"/>
              <a:gd name="connsiteX209" fmla="*/ 857863 w 1214923"/>
              <a:gd name="connsiteY209" fmla="*/ 1591056 h 1684262"/>
              <a:gd name="connsiteX210" fmla="*/ 1054979 w 1214923"/>
              <a:gd name="connsiteY210" fmla="*/ 1445037 h 1684262"/>
              <a:gd name="connsiteX211" fmla="*/ 916632 w 1214923"/>
              <a:gd name="connsiteY211" fmla="*/ 1468184 h 1684262"/>
              <a:gd name="connsiteX212" fmla="*/ 1028170 w 1214923"/>
              <a:gd name="connsiteY212" fmla="*/ 1445228 h 1684262"/>
              <a:gd name="connsiteX213" fmla="*/ 1054979 w 1214923"/>
              <a:gd name="connsiteY213" fmla="*/ 1445037 h 1684262"/>
              <a:gd name="connsiteX214" fmla="*/ 862816 w 1214923"/>
              <a:gd name="connsiteY214" fmla="*/ 1410462 h 1684262"/>
              <a:gd name="connsiteX215" fmla="*/ 647551 w 1214923"/>
              <a:gd name="connsiteY215" fmla="*/ 1448562 h 1684262"/>
              <a:gd name="connsiteX216" fmla="*/ 862816 w 1214923"/>
              <a:gd name="connsiteY216" fmla="*/ 1410653 h 1684262"/>
              <a:gd name="connsiteX217" fmla="*/ 862816 w 1214923"/>
              <a:gd name="connsiteY217" fmla="*/ 1410462 h 1684262"/>
              <a:gd name="connsiteX218" fmla="*/ 689842 w 1214923"/>
              <a:gd name="connsiteY218" fmla="*/ 1391412 h 1684262"/>
              <a:gd name="connsiteX219" fmla="*/ 924347 w 1214923"/>
              <a:gd name="connsiteY219" fmla="*/ 1306830 h 1684262"/>
              <a:gd name="connsiteX220" fmla="*/ 689842 w 1214923"/>
              <a:gd name="connsiteY220" fmla="*/ 1391412 h 1684262"/>
              <a:gd name="connsiteX221" fmla="*/ 1162663 w 1214923"/>
              <a:gd name="connsiteY221" fmla="*/ 1057085 h 1684262"/>
              <a:gd name="connsiteX222" fmla="*/ 1148756 w 1214923"/>
              <a:gd name="connsiteY222" fmla="*/ 1134428 h 1684262"/>
              <a:gd name="connsiteX223" fmla="*/ 1066841 w 1214923"/>
              <a:gd name="connsiteY223" fmla="*/ 1139762 h 1684262"/>
              <a:gd name="connsiteX224" fmla="*/ 1035790 w 1214923"/>
              <a:gd name="connsiteY224" fmla="*/ 1087755 h 1684262"/>
              <a:gd name="connsiteX225" fmla="*/ 1162663 w 1214923"/>
              <a:gd name="connsiteY225" fmla="*/ 1057085 h 1684262"/>
              <a:gd name="connsiteX226" fmla="*/ 987913 w 1214923"/>
              <a:gd name="connsiteY226" fmla="*/ 1181170 h 1684262"/>
              <a:gd name="connsiteX227" fmla="*/ 958923 w 1214923"/>
              <a:gd name="connsiteY227" fmla="*/ 1264444 h 1684262"/>
              <a:gd name="connsiteX228" fmla="*/ 905107 w 1214923"/>
              <a:gd name="connsiteY228" fmla="*/ 1118330 h 1684262"/>
              <a:gd name="connsiteX229" fmla="*/ 987913 w 1214923"/>
              <a:gd name="connsiteY22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55299 w 1214923"/>
              <a:gd name="connsiteY142" fmla="*/ 250103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33265 w 1214923"/>
              <a:gd name="connsiteY140" fmla="*/ 212673 h 1684262"/>
              <a:gd name="connsiteX141" fmla="*/ 569351 w 1214923"/>
              <a:gd name="connsiteY141" fmla="*/ 242792 h 1684262"/>
              <a:gd name="connsiteX142" fmla="*/ 555299 w 1214923"/>
              <a:gd name="connsiteY142" fmla="*/ 250103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5299 w 1214923"/>
              <a:gd name="connsiteY141" fmla="*/ 250103 h 1684262"/>
              <a:gd name="connsiteX142" fmla="*/ 558873 w 1214923"/>
              <a:gd name="connsiteY142" fmla="*/ 299942 h 1684262"/>
              <a:gd name="connsiteX143" fmla="*/ 351609 w 1214923"/>
              <a:gd name="connsiteY143" fmla="*/ 219075 h 1684262"/>
              <a:gd name="connsiteX144" fmla="*/ 351323 w 1214923"/>
              <a:gd name="connsiteY144" fmla="*/ 219361 h 1684262"/>
              <a:gd name="connsiteX145" fmla="*/ 470767 w 1214923"/>
              <a:gd name="connsiteY145" fmla="*/ 361188 h 1684262"/>
              <a:gd name="connsiteX146" fmla="*/ 566874 w 1214923"/>
              <a:gd name="connsiteY146" fmla="*/ 503396 h 1684262"/>
              <a:gd name="connsiteX147" fmla="*/ 470767 w 1214923"/>
              <a:gd name="connsiteY147" fmla="*/ 361188 h 1684262"/>
              <a:gd name="connsiteX148" fmla="*/ 632216 w 1214923"/>
              <a:gd name="connsiteY148" fmla="*/ 453485 h 1684262"/>
              <a:gd name="connsiteX149" fmla="*/ 759089 w 1214923"/>
              <a:gd name="connsiteY149" fmla="*/ 438055 h 1684262"/>
              <a:gd name="connsiteX150" fmla="*/ 640217 w 1214923"/>
              <a:gd name="connsiteY150" fmla="*/ 641593 h 1684262"/>
              <a:gd name="connsiteX151" fmla="*/ 632216 w 1214923"/>
              <a:gd name="connsiteY151" fmla="*/ 453581 h 1684262"/>
              <a:gd name="connsiteX152" fmla="*/ 632216 w 1214923"/>
              <a:gd name="connsiteY152" fmla="*/ 453485 h 1684262"/>
              <a:gd name="connsiteX153" fmla="*/ 686032 w 1214923"/>
              <a:gd name="connsiteY153" fmla="*/ 837819 h 1684262"/>
              <a:gd name="connsiteX154" fmla="*/ 628310 w 1214923"/>
              <a:gd name="connsiteY154" fmla="*/ 930116 h 1684262"/>
              <a:gd name="connsiteX155" fmla="*/ 686032 w 1214923"/>
              <a:gd name="connsiteY155" fmla="*/ 837914 h 1684262"/>
              <a:gd name="connsiteX156" fmla="*/ 686032 w 1214923"/>
              <a:gd name="connsiteY156" fmla="*/ 837819 h 1684262"/>
              <a:gd name="connsiteX157" fmla="*/ 743658 w 1214923"/>
              <a:gd name="connsiteY157" fmla="*/ 1291400 h 1684262"/>
              <a:gd name="connsiteX158" fmla="*/ 547634 w 1214923"/>
              <a:gd name="connsiteY158" fmla="*/ 1206818 h 1684262"/>
              <a:gd name="connsiteX159" fmla="*/ 573446 w 1214923"/>
              <a:gd name="connsiteY159" fmla="*/ 1222439 h 1684262"/>
              <a:gd name="connsiteX160" fmla="*/ 603450 w 1214923"/>
              <a:gd name="connsiteY160" fmla="*/ 1227487 h 1684262"/>
              <a:gd name="connsiteX161" fmla="*/ 743658 w 1214923"/>
              <a:gd name="connsiteY161" fmla="*/ 1291495 h 1684262"/>
              <a:gd name="connsiteX162" fmla="*/ 743658 w 1214923"/>
              <a:gd name="connsiteY162" fmla="*/ 1291400 h 1684262"/>
              <a:gd name="connsiteX163" fmla="*/ 556465 w 1214923"/>
              <a:gd name="connsiteY163" fmla="*/ 950327 h 1684262"/>
              <a:gd name="connsiteX164" fmla="*/ 689842 w 1214923"/>
              <a:gd name="connsiteY164" fmla="*/ 1122236 h 1684262"/>
              <a:gd name="connsiteX165" fmla="*/ 568651 w 1214923"/>
              <a:gd name="connsiteY165" fmla="*/ 984541 h 1684262"/>
              <a:gd name="connsiteX166" fmla="*/ 556465 w 1214923"/>
              <a:gd name="connsiteY166" fmla="*/ 950327 h 1684262"/>
              <a:gd name="connsiteX167" fmla="*/ 351609 w 1214923"/>
              <a:gd name="connsiteY167" fmla="*/ 1045464 h 1684262"/>
              <a:gd name="connsiteX168" fmla="*/ 382375 w 1214923"/>
              <a:gd name="connsiteY168" fmla="*/ 887825 h 1684262"/>
              <a:gd name="connsiteX169" fmla="*/ 351609 w 1214923"/>
              <a:gd name="connsiteY169" fmla="*/ 1045559 h 1684262"/>
              <a:gd name="connsiteX170" fmla="*/ 351609 w 1214923"/>
              <a:gd name="connsiteY170" fmla="*/ 1045464 h 1684262"/>
              <a:gd name="connsiteX171" fmla="*/ 420761 w 1214923"/>
              <a:gd name="connsiteY171" fmla="*/ 1054969 h 1684262"/>
              <a:gd name="connsiteX172" fmla="*/ 605260 w 1214923"/>
              <a:gd name="connsiteY172" fmla="*/ 1180338 h 1684262"/>
              <a:gd name="connsiteX173" fmla="*/ 420761 w 1214923"/>
              <a:gd name="connsiteY173" fmla="*/ 1054969 h 1684262"/>
              <a:gd name="connsiteX174" fmla="*/ 366944 w 1214923"/>
              <a:gd name="connsiteY174" fmla="*/ 1414272 h 1684262"/>
              <a:gd name="connsiteX175" fmla="*/ 597640 w 1214923"/>
              <a:gd name="connsiteY175" fmla="*/ 1460468 h 1684262"/>
              <a:gd name="connsiteX176" fmla="*/ 366944 w 1214923"/>
              <a:gd name="connsiteY176" fmla="*/ 1414463 h 1684262"/>
              <a:gd name="connsiteX177" fmla="*/ 366944 w 1214923"/>
              <a:gd name="connsiteY177" fmla="*/ 1414272 h 1684262"/>
              <a:gd name="connsiteX178" fmla="*/ 536108 w 1214923"/>
              <a:gd name="connsiteY178" fmla="*/ 1644968 h 1684262"/>
              <a:gd name="connsiteX179" fmla="*/ 498008 w 1214923"/>
              <a:gd name="connsiteY179" fmla="*/ 1625918 h 1684262"/>
              <a:gd name="connsiteX180" fmla="*/ 471148 w 1214923"/>
              <a:gd name="connsiteY180" fmla="*/ 1618202 h 1684262"/>
              <a:gd name="connsiteX181" fmla="*/ 471148 w 1214923"/>
              <a:gd name="connsiteY181" fmla="*/ 1664399 h 1684262"/>
              <a:gd name="connsiteX182" fmla="*/ 401901 w 1214923"/>
              <a:gd name="connsiteY182" fmla="*/ 1579817 h 1684262"/>
              <a:gd name="connsiteX183" fmla="*/ 536108 w 1214923"/>
              <a:gd name="connsiteY183" fmla="*/ 1645158 h 1684262"/>
              <a:gd name="connsiteX184" fmla="*/ 536108 w 1214923"/>
              <a:gd name="connsiteY184" fmla="*/ 1644968 h 1684262"/>
              <a:gd name="connsiteX185" fmla="*/ 616785 w 1214923"/>
              <a:gd name="connsiteY185" fmla="*/ 1564196 h 1684262"/>
              <a:gd name="connsiteX186" fmla="*/ 555349 w 1214923"/>
              <a:gd name="connsiteY186" fmla="*/ 1541145 h 1684262"/>
              <a:gd name="connsiteX187" fmla="*/ 638597 w 1214923"/>
              <a:gd name="connsiteY187" fmla="*/ 1493520 h 1684262"/>
              <a:gd name="connsiteX188" fmla="*/ 739848 w 1214923"/>
              <a:gd name="connsiteY188" fmla="*/ 1525715 h 1684262"/>
              <a:gd name="connsiteX189" fmla="*/ 616785 w 1214923"/>
              <a:gd name="connsiteY189" fmla="*/ 1564386 h 1684262"/>
              <a:gd name="connsiteX190" fmla="*/ 616785 w 1214923"/>
              <a:gd name="connsiteY190" fmla="*/ 1564196 h 1684262"/>
              <a:gd name="connsiteX191" fmla="*/ 752231 w 1214923"/>
              <a:gd name="connsiteY191" fmla="*/ 1664779 h 1684262"/>
              <a:gd name="connsiteX192" fmla="*/ 739658 w 1214923"/>
              <a:gd name="connsiteY192" fmla="*/ 1664779 h 1684262"/>
              <a:gd name="connsiteX193" fmla="*/ 731180 w 1214923"/>
              <a:gd name="connsiteY193" fmla="*/ 1664779 h 1684262"/>
              <a:gd name="connsiteX194" fmla="*/ 727561 w 1214923"/>
              <a:gd name="connsiteY194" fmla="*/ 1664779 h 1684262"/>
              <a:gd name="connsiteX195" fmla="*/ 713750 w 1214923"/>
              <a:gd name="connsiteY195" fmla="*/ 1666780 h 1684262"/>
              <a:gd name="connsiteX196" fmla="*/ 704225 w 1214923"/>
              <a:gd name="connsiteY196" fmla="*/ 1665256 h 1684262"/>
              <a:gd name="connsiteX197" fmla="*/ 705558 w 1214923"/>
              <a:gd name="connsiteY197" fmla="*/ 1667733 h 1684262"/>
              <a:gd name="connsiteX198" fmla="*/ 790045 w 1214923"/>
              <a:gd name="connsiteY198" fmla="*/ 1610106 h 1684262"/>
              <a:gd name="connsiteX199" fmla="*/ 752231 w 1214923"/>
              <a:gd name="connsiteY199" fmla="*/ 1664970 h 1684262"/>
              <a:gd name="connsiteX200" fmla="*/ 752231 w 1214923"/>
              <a:gd name="connsiteY200" fmla="*/ 1664779 h 1684262"/>
              <a:gd name="connsiteX201" fmla="*/ 857863 w 1214923"/>
              <a:gd name="connsiteY201" fmla="*/ 1591056 h 1684262"/>
              <a:gd name="connsiteX202" fmla="*/ 838813 w 1214923"/>
              <a:gd name="connsiteY202" fmla="*/ 1568958 h 1684262"/>
              <a:gd name="connsiteX203" fmla="*/ 836146 w 1214923"/>
              <a:gd name="connsiteY203" fmla="*/ 1564291 h 1684262"/>
              <a:gd name="connsiteX204" fmla="*/ 955179 w 1214923"/>
              <a:gd name="connsiteY204" fmla="*/ 1500720 h 1684262"/>
              <a:gd name="connsiteX205" fmla="*/ 1066493 w 1214923"/>
              <a:gd name="connsiteY205" fmla="*/ 1492065 h 1684262"/>
              <a:gd name="connsiteX206" fmla="*/ 857863 w 1214923"/>
              <a:gd name="connsiteY206" fmla="*/ 1591247 h 1684262"/>
              <a:gd name="connsiteX207" fmla="*/ 857863 w 1214923"/>
              <a:gd name="connsiteY207" fmla="*/ 1591056 h 1684262"/>
              <a:gd name="connsiteX208" fmla="*/ 1054979 w 1214923"/>
              <a:gd name="connsiteY208" fmla="*/ 1445037 h 1684262"/>
              <a:gd name="connsiteX209" fmla="*/ 916632 w 1214923"/>
              <a:gd name="connsiteY209" fmla="*/ 1468184 h 1684262"/>
              <a:gd name="connsiteX210" fmla="*/ 1028170 w 1214923"/>
              <a:gd name="connsiteY210" fmla="*/ 1445228 h 1684262"/>
              <a:gd name="connsiteX211" fmla="*/ 1054979 w 1214923"/>
              <a:gd name="connsiteY211" fmla="*/ 1445037 h 1684262"/>
              <a:gd name="connsiteX212" fmla="*/ 862816 w 1214923"/>
              <a:gd name="connsiteY212" fmla="*/ 1410462 h 1684262"/>
              <a:gd name="connsiteX213" fmla="*/ 647551 w 1214923"/>
              <a:gd name="connsiteY213" fmla="*/ 1448562 h 1684262"/>
              <a:gd name="connsiteX214" fmla="*/ 862816 w 1214923"/>
              <a:gd name="connsiteY214" fmla="*/ 1410653 h 1684262"/>
              <a:gd name="connsiteX215" fmla="*/ 862816 w 1214923"/>
              <a:gd name="connsiteY215" fmla="*/ 1410462 h 1684262"/>
              <a:gd name="connsiteX216" fmla="*/ 689842 w 1214923"/>
              <a:gd name="connsiteY216" fmla="*/ 1391412 h 1684262"/>
              <a:gd name="connsiteX217" fmla="*/ 924347 w 1214923"/>
              <a:gd name="connsiteY217" fmla="*/ 1306830 h 1684262"/>
              <a:gd name="connsiteX218" fmla="*/ 689842 w 1214923"/>
              <a:gd name="connsiteY218" fmla="*/ 1391412 h 1684262"/>
              <a:gd name="connsiteX219" fmla="*/ 1162663 w 1214923"/>
              <a:gd name="connsiteY219" fmla="*/ 1057085 h 1684262"/>
              <a:gd name="connsiteX220" fmla="*/ 1148756 w 1214923"/>
              <a:gd name="connsiteY220" fmla="*/ 1134428 h 1684262"/>
              <a:gd name="connsiteX221" fmla="*/ 1066841 w 1214923"/>
              <a:gd name="connsiteY221" fmla="*/ 1139762 h 1684262"/>
              <a:gd name="connsiteX222" fmla="*/ 1035790 w 1214923"/>
              <a:gd name="connsiteY222" fmla="*/ 1087755 h 1684262"/>
              <a:gd name="connsiteX223" fmla="*/ 1162663 w 1214923"/>
              <a:gd name="connsiteY223" fmla="*/ 1057085 h 1684262"/>
              <a:gd name="connsiteX224" fmla="*/ 987913 w 1214923"/>
              <a:gd name="connsiteY224" fmla="*/ 1181170 h 1684262"/>
              <a:gd name="connsiteX225" fmla="*/ 958923 w 1214923"/>
              <a:gd name="connsiteY225" fmla="*/ 1264444 h 1684262"/>
              <a:gd name="connsiteX226" fmla="*/ 905107 w 1214923"/>
              <a:gd name="connsiteY226" fmla="*/ 1118330 h 1684262"/>
              <a:gd name="connsiteX227" fmla="*/ 987913 w 1214923"/>
              <a:gd name="connsiteY227"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32956 w 1214923"/>
              <a:gd name="connsiteY139" fmla="*/ 194566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51323 w 1214923"/>
              <a:gd name="connsiteY142" fmla="*/ 219361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51323 w 1214923"/>
              <a:gd name="connsiteY142" fmla="*/ 219361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8131 w 1214923"/>
              <a:gd name="connsiteY137" fmla="*/ 214486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78131 w 1214923"/>
              <a:gd name="connsiteY142" fmla="*/ 214486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0316 w 1214923"/>
              <a:gd name="connsiteY137" fmla="*/ 197426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90316 w 1214923"/>
              <a:gd name="connsiteY142" fmla="*/ 197426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609 w 1214923"/>
              <a:gd name="connsiteY137" fmla="*/ 219075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33097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33097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857863 w 1214923"/>
              <a:gd name="connsiteY197" fmla="*/ 1591056 h 1684262"/>
              <a:gd name="connsiteX198" fmla="*/ 838813 w 1214923"/>
              <a:gd name="connsiteY198" fmla="*/ 1568958 h 1684262"/>
              <a:gd name="connsiteX199" fmla="*/ 836146 w 1214923"/>
              <a:gd name="connsiteY199" fmla="*/ 1564291 h 1684262"/>
              <a:gd name="connsiteX200" fmla="*/ 955179 w 1214923"/>
              <a:gd name="connsiteY200" fmla="*/ 1500720 h 1684262"/>
              <a:gd name="connsiteX201" fmla="*/ 1066493 w 1214923"/>
              <a:gd name="connsiteY201" fmla="*/ 1492065 h 1684262"/>
              <a:gd name="connsiteX202" fmla="*/ 857863 w 1214923"/>
              <a:gd name="connsiteY202" fmla="*/ 1591247 h 1684262"/>
              <a:gd name="connsiteX203" fmla="*/ 857863 w 1214923"/>
              <a:gd name="connsiteY203" fmla="*/ 1591056 h 1684262"/>
              <a:gd name="connsiteX204" fmla="*/ 1054979 w 1214923"/>
              <a:gd name="connsiteY204" fmla="*/ 1445037 h 1684262"/>
              <a:gd name="connsiteX205" fmla="*/ 916632 w 1214923"/>
              <a:gd name="connsiteY205" fmla="*/ 1468184 h 1684262"/>
              <a:gd name="connsiteX206" fmla="*/ 1028170 w 1214923"/>
              <a:gd name="connsiteY206" fmla="*/ 1445228 h 1684262"/>
              <a:gd name="connsiteX207" fmla="*/ 1054979 w 1214923"/>
              <a:gd name="connsiteY207" fmla="*/ 1445037 h 1684262"/>
              <a:gd name="connsiteX208" fmla="*/ 862816 w 1214923"/>
              <a:gd name="connsiteY208" fmla="*/ 1410462 h 1684262"/>
              <a:gd name="connsiteX209" fmla="*/ 647551 w 1214923"/>
              <a:gd name="connsiteY209" fmla="*/ 1448562 h 1684262"/>
              <a:gd name="connsiteX210" fmla="*/ 862816 w 1214923"/>
              <a:gd name="connsiteY210" fmla="*/ 1410653 h 1684262"/>
              <a:gd name="connsiteX211" fmla="*/ 862816 w 1214923"/>
              <a:gd name="connsiteY211" fmla="*/ 1410462 h 1684262"/>
              <a:gd name="connsiteX212" fmla="*/ 689842 w 1214923"/>
              <a:gd name="connsiteY212" fmla="*/ 1391412 h 1684262"/>
              <a:gd name="connsiteX213" fmla="*/ 924347 w 1214923"/>
              <a:gd name="connsiteY213" fmla="*/ 1306830 h 1684262"/>
              <a:gd name="connsiteX214" fmla="*/ 689842 w 1214923"/>
              <a:gd name="connsiteY214" fmla="*/ 1391412 h 1684262"/>
              <a:gd name="connsiteX215" fmla="*/ 1162663 w 1214923"/>
              <a:gd name="connsiteY215" fmla="*/ 1057085 h 1684262"/>
              <a:gd name="connsiteX216" fmla="*/ 1148756 w 1214923"/>
              <a:gd name="connsiteY216" fmla="*/ 1134428 h 1684262"/>
              <a:gd name="connsiteX217" fmla="*/ 1066841 w 1214923"/>
              <a:gd name="connsiteY217" fmla="*/ 1139762 h 1684262"/>
              <a:gd name="connsiteX218" fmla="*/ 1035790 w 1214923"/>
              <a:gd name="connsiteY218" fmla="*/ 1087755 h 1684262"/>
              <a:gd name="connsiteX219" fmla="*/ 1162663 w 1214923"/>
              <a:gd name="connsiteY219" fmla="*/ 1057085 h 1684262"/>
              <a:gd name="connsiteX220" fmla="*/ 987913 w 1214923"/>
              <a:gd name="connsiteY220" fmla="*/ 1181170 h 1684262"/>
              <a:gd name="connsiteX221" fmla="*/ 958923 w 1214923"/>
              <a:gd name="connsiteY221" fmla="*/ 1264444 h 1684262"/>
              <a:gd name="connsiteX222" fmla="*/ 905107 w 1214923"/>
              <a:gd name="connsiteY222" fmla="*/ 1118330 h 1684262"/>
              <a:gd name="connsiteX223" fmla="*/ 987913 w 1214923"/>
              <a:gd name="connsiteY223"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31180 w 1214923"/>
              <a:gd name="connsiteY190" fmla="*/ 1664779 h 1684262"/>
              <a:gd name="connsiteX191" fmla="*/ 713750 w 1214923"/>
              <a:gd name="connsiteY191" fmla="*/ 1666780 h 1684262"/>
              <a:gd name="connsiteX192" fmla="*/ 704225 w 1214923"/>
              <a:gd name="connsiteY192" fmla="*/ 1665256 h 1684262"/>
              <a:gd name="connsiteX193" fmla="*/ 705558 w 1214923"/>
              <a:gd name="connsiteY193" fmla="*/ 1667733 h 1684262"/>
              <a:gd name="connsiteX194" fmla="*/ 790045 w 1214923"/>
              <a:gd name="connsiteY194" fmla="*/ 1610106 h 1684262"/>
              <a:gd name="connsiteX195" fmla="*/ 752231 w 1214923"/>
              <a:gd name="connsiteY195" fmla="*/ 1664970 h 1684262"/>
              <a:gd name="connsiteX196" fmla="*/ 857863 w 1214923"/>
              <a:gd name="connsiteY196" fmla="*/ 1591056 h 1684262"/>
              <a:gd name="connsiteX197" fmla="*/ 838813 w 1214923"/>
              <a:gd name="connsiteY197" fmla="*/ 1568958 h 1684262"/>
              <a:gd name="connsiteX198" fmla="*/ 836146 w 1214923"/>
              <a:gd name="connsiteY198" fmla="*/ 1564291 h 1684262"/>
              <a:gd name="connsiteX199" fmla="*/ 955179 w 1214923"/>
              <a:gd name="connsiteY199" fmla="*/ 1500720 h 1684262"/>
              <a:gd name="connsiteX200" fmla="*/ 1066493 w 1214923"/>
              <a:gd name="connsiteY200" fmla="*/ 1492065 h 1684262"/>
              <a:gd name="connsiteX201" fmla="*/ 857863 w 1214923"/>
              <a:gd name="connsiteY201" fmla="*/ 1591247 h 1684262"/>
              <a:gd name="connsiteX202" fmla="*/ 857863 w 1214923"/>
              <a:gd name="connsiteY202" fmla="*/ 1591056 h 1684262"/>
              <a:gd name="connsiteX203" fmla="*/ 1054979 w 1214923"/>
              <a:gd name="connsiteY203" fmla="*/ 1445037 h 1684262"/>
              <a:gd name="connsiteX204" fmla="*/ 916632 w 1214923"/>
              <a:gd name="connsiteY204" fmla="*/ 1468184 h 1684262"/>
              <a:gd name="connsiteX205" fmla="*/ 1028170 w 1214923"/>
              <a:gd name="connsiteY205" fmla="*/ 1445228 h 1684262"/>
              <a:gd name="connsiteX206" fmla="*/ 1054979 w 1214923"/>
              <a:gd name="connsiteY206" fmla="*/ 1445037 h 1684262"/>
              <a:gd name="connsiteX207" fmla="*/ 862816 w 1214923"/>
              <a:gd name="connsiteY207" fmla="*/ 1410462 h 1684262"/>
              <a:gd name="connsiteX208" fmla="*/ 647551 w 1214923"/>
              <a:gd name="connsiteY208" fmla="*/ 1448562 h 1684262"/>
              <a:gd name="connsiteX209" fmla="*/ 862816 w 1214923"/>
              <a:gd name="connsiteY209" fmla="*/ 1410653 h 1684262"/>
              <a:gd name="connsiteX210" fmla="*/ 862816 w 1214923"/>
              <a:gd name="connsiteY210" fmla="*/ 1410462 h 1684262"/>
              <a:gd name="connsiteX211" fmla="*/ 689842 w 1214923"/>
              <a:gd name="connsiteY211" fmla="*/ 1391412 h 1684262"/>
              <a:gd name="connsiteX212" fmla="*/ 924347 w 1214923"/>
              <a:gd name="connsiteY212" fmla="*/ 1306830 h 1684262"/>
              <a:gd name="connsiteX213" fmla="*/ 689842 w 1214923"/>
              <a:gd name="connsiteY213" fmla="*/ 1391412 h 1684262"/>
              <a:gd name="connsiteX214" fmla="*/ 1162663 w 1214923"/>
              <a:gd name="connsiteY214" fmla="*/ 1057085 h 1684262"/>
              <a:gd name="connsiteX215" fmla="*/ 1148756 w 1214923"/>
              <a:gd name="connsiteY215" fmla="*/ 1134428 h 1684262"/>
              <a:gd name="connsiteX216" fmla="*/ 1066841 w 1214923"/>
              <a:gd name="connsiteY216" fmla="*/ 1139762 h 1684262"/>
              <a:gd name="connsiteX217" fmla="*/ 1035790 w 1214923"/>
              <a:gd name="connsiteY217" fmla="*/ 1087755 h 1684262"/>
              <a:gd name="connsiteX218" fmla="*/ 1162663 w 1214923"/>
              <a:gd name="connsiteY218" fmla="*/ 1057085 h 1684262"/>
              <a:gd name="connsiteX219" fmla="*/ 987913 w 1214923"/>
              <a:gd name="connsiteY219" fmla="*/ 1181170 h 1684262"/>
              <a:gd name="connsiteX220" fmla="*/ 958923 w 1214923"/>
              <a:gd name="connsiteY220" fmla="*/ 1264444 h 1684262"/>
              <a:gd name="connsiteX221" fmla="*/ 905107 w 1214923"/>
              <a:gd name="connsiteY221" fmla="*/ 1118330 h 1684262"/>
              <a:gd name="connsiteX222" fmla="*/ 987913 w 1214923"/>
              <a:gd name="connsiteY222"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13750 w 1214923"/>
              <a:gd name="connsiteY190" fmla="*/ 1666780 h 1684262"/>
              <a:gd name="connsiteX191" fmla="*/ 704225 w 1214923"/>
              <a:gd name="connsiteY191" fmla="*/ 1665256 h 1684262"/>
              <a:gd name="connsiteX192" fmla="*/ 705558 w 1214923"/>
              <a:gd name="connsiteY192" fmla="*/ 1667733 h 1684262"/>
              <a:gd name="connsiteX193" fmla="*/ 790045 w 1214923"/>
              <a:gd name="connsiteY193" fmla="*/ 1610106 h 1684262"/>
              <a:gd name="connsiteX194" fmla="*/ 752231 w 1214923"/>
              <a:gd name="connsiteY194" fmla="*/ 1664970 h 1684262"/>
              <a:gd name="connsiteX195" fmla="*/ 857863 w 1214923"/>
              <a:gd name="connsiteY195" fmla="*/ 1591056 h 1684262"/>
              <a:gd name="connsiteX196" fmla="*/ 838813 w 1214923"/>
              <a:gd name="connsiteY196" fmla="*/ 1568958 h 1684262"/>
              <a:gd name="connsiteX197" fmla="*/ 836146 w 1214923"/>
              <a:gd name="connsiteY197" fmla="*/ 1564291 h 1684262"/>
              <a:gd name="connsiteX198" fmla="*/ 955179 w 1214923"/>
              <a:gd name="connsiteY198" fmla="*/ 1500720 h 1684262"/>
              <a:gd name="connsiteX199" fmla="*/ 1066493 w 1214923"/>
              <a:gd name="connsiteY199" fmla="*/ 1492065 h 1684262"/>
              <a:gd name="connsiteX200" fmla="*/ 857863 w 1214923"/>
              <a:gd name="connsiteY200" fmla="*/ 1591247 h 1684262"/>
              <a:gd name="connsiteX201" fmla="*/ 857863 w 1214923"/>
              <a:gd name="connsiteY201" fmla="*/ 1591056 h 1684262"/>
              <a:gd name="connsiteX202" fmla="*/ 1054979 w 1214923"/>
              <a:gd name="connsiteY202" fmla="*/ 1445037 h 1684262"/>
              <a:gd name="connsiteX203" fmla="*/ 916632 w 1214923"/>
              <a:gd name="connsiteY203" fmla="*/ 1468184 h 1684262"/>
              <a:gd name="connsiteX204" fmla="*/ 1028170 w 1214923"/>
              <a:gd name="connsiteY204" fmla="*/ 1445228 h 1684262"/>
              <a:gd name="connsiteX205" fmla="*/ 1054979 w 1214923"/>
              <a:gd name="connsiteY205" fmla="*/ 1445037 h 1684262"/>
              <a:gd name="connsiteX206" fmla="*/ 862816 w 1214923"/>
              <a:gd name="connsiteY206" fmla="*/ 1410462 h 1684262"/>
              <a:gd name="connsiteX207" fmla="*/ 647551 w 1214923"/>
              <a:gd name="connsiteY207" fmla="*/ 1448562 h 1684262"/>
              <a:gd name="connsiteX208" fmla="*/ 862816 w 1214923"/>
              <a:gd name="connsiteY208" fmla="*/ 1410653 h 1684262"/>
              <a:gd name="connsiteX209" fmla="*/ 862816 w 1214923"/>
              <a:gd name="connsiteY209" fmla="*/ 1410462 h 1684262"/>
              <a:gd name="connsiteX210" fmla="*/ 689842 w 1214923"/>
              <a:gd name="connsiteY210" fmla="*/ 1391412 h 1684262"/>
              <a:gd name="connsiteX211" fmla="*/ 924347 w 1214923"/>
              <a:gd name="connsiteY211" fmla="*/ 1306830 h 1684262"/>
              <a:gd name="connsiteX212" fmla="*/ 689842 w 1214923"/>
              <a:gd name="connsiteY212" fmla="*/ 1391412 h 1684262"/>
              <a:gd name="connsiteX213" fmla="*/ 1162663 w 1214923"/>
              <a:gd name="connsiteY213" fmla="*/ 1057085 h 1684262"/>
              <a:gd name="connsiteX214" fmla="*/ 1148756 w 1214923"/>
              <a:gd name="connsiteY214" fmla="*/ 1134428 h 1684262"/>
              <a:gd name="connsiteX215" fmla="*/ 1066841 w 1214923"/>
              <a:gd name="connsiteY215" fmla="*/ 1139762 h 1684262"/>
              <a:gd name="connsiteX216" fmla="*/ 1035790 w 1214923"/>
              <a:gd name="connsiteY216" fmla="*/ 1087755 h 1684262"/>
              <a:gd name="connsiteX217" fmla="*/ 1162663 w 1214923"/>
              <a:gd name="connsiteY217" fmla="*/ 1057085 h 1684262"/>
              <a:gd name="connsiteX218" fmla="*/ 987913 w 1214923"/>
              <a:gd name="connsiteY218" fmla="*/ 1181170 h 1684262"/>
              <a:gd name="connsiteX219" fmla="*/ 958923 w 1214923"/>
              <a:gd name="connsiteY219" fmla="*/ 1264444 h 1684262"/>
              <a:gd name="connsiteX220" fmla="*/ 905107 w 1214923"/>
              <a:gd name="connsiteY220" fmla="*/ 1118330 h 1684262"/>
              <a:gd name="connsiteX221" fmla="*/ 987913 w 1214923"/>
              <a:gd name="connsiteY221"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752231 w 1214923"/>
              <a:gd name="connsiteY193" fmla="*/ 1664970 h 1684262"/>
              <a:gd name="connsiteX194" fmla="*/ 857863 w 1214923"/>
              <a:gd name="connsiteY194" fmla="*/ 1591056 h 1684262"/>
              <a:gd name="connsiteX195" fmla="*/ 838813 w 1214923"/>
              <a:gd name="connsiteY195" fmla="*/ 1568958 h 1684262"/>
              <a:gd name="connsiteX196" fmla="*/ 836146 w 1214923"/>
              <a:gd name="connsiteY196" fmla="*/ 1564291 h 1684262"/>
              <a:gd name="connsiteX197" fmla="*/ 955179 w 1214923"/>
              <a:gd name="connsiteY197" fmla="*/ 1500720 h 1684262"/>
              <a:gd name="connsiteX198" fmla="*/ 1066493 w 1214923"/>
              <a:gd name="connsiteY198" fmla="*/ 1492065 h 1684262"/>
              <a:gd name="connsiteX199" fmla="*/ 857863 w 1214923"/>
              <a:gd name="connsiteY199" fmla="*/ 1591247 h 1684262"/>
              <a:gd name="connsiteX200" fmla="*/ 857863 w 1214923"/>
              <a:gd name="connsiteY200" fmla="*/ 1591056 h 1684262"/>
              <a:gd name="connsiteX201" fmla="*/ 1054979 w 1214923"/>
              <a:gd name="connsiteY201" fmla="*/ 1445037 h 1684262"/>
              <a:gd name="connsiteX202" fmla="*/ 916632 w 1214923"/>
              <a:gd name="connsiteY202" fmla="*/ 1468184 h 1684262"/>
              <a:gd name="connsiteX203" fmla="*/ 1028170 w 1214923"/>
              <a:gd name="connsiteY203" fmla="*/ 1445228 h 1684262"/>
              <a:gd name="connsiteX204" fmla="*/ 1054979 w 1214923"/>
              <a:gd name="connsiteY204" fmla="*/ 1445037 h 1684262"/>
              <a:gd name="connsiteX205" fmla="*/ 862816 w 1214923"/>
              <a:gd name="connsiteY205" fmla="*/ 1410462 h 1684262"/>
              <a:gd name="connsiteX206" fmla="*/ 647551 w 1214923"/>
              <a:gd name="connsiteY206" fmla="*/ 1448562 h 1684262"/>
              <a:gd name="connsiteX207" fmla="*/ 862816 w 1214923"/>
              <a:gd name="connsiteY207" fmla="*/ 1410653 h 1684262"/>
              <a:gd name="connsiteX208" fmla="*/ 862816 w 1214923"/>
              <a:gd name="connsiteY208" fmla="*/ 1410462 h 1684262"/>
              <a:gd name="connsiteX209" fmla="*/ 689842 w 1214923"/>
              <a:gd name="connsiteY209" fmla="*/ 1391412 h 1684262"/>
              <a:gd name="connsiteX210" fmla="*/ 924347 w 1214923"/>
              <a:gd name="connsiteY210" fmla="*/ 1306830 h 1684262"/>
              <a:gd name="connsiteX211" fmla="*/ 689842 w 1214923"/>
              <a:gd name="connsiteY211" fmla="*/ 1391412 h 1684262"/>
              <a:gd name="connsiteX212" fmla="*/ 1162663 w 1214923"/>
              <a:gd name="connsiteY212" fmla="*/ 1057085 h 1684262"/>
              <a:gd name="connsiteX213" fmla="*/ 1148756 w 1214923"/>
              <a:gd name="connsiteY213" fmla="*/ 1134428 h 1684262"/>
              <a:gd name="connsiteX214" fmla="*/ 1066841 w 1214923"/>
              <a:gd name="connsiteY214" fmla="*/ 1139762 h 1684262"/>
              <a:gd name="connsiteX215" fmla="*/ 1035790 w 1214923"/>
              <a:gd name="connsiteY215" fmla="*/ 1087755 h 1684262"/>
              <a:gd name="connsiteX216" fmla="*/ 1162663 w 1214923"/>
              <a:gd name="connsiteY216" fmla="*/ 1057085 h 1684262"/>
              <a:gd name="connsiteX217" fmla="*/ 987913 w 1214923"/>
              <a:gd name="connsiteY217" fmla="*/ 1181170 h 1684262"/>
              <a:gd name="connsiteX218" fmla="*/ 958923 w 1214923"/>
              <a:gd name="connsiteY218" fmla="*/ 1264444 h 1684262"/>
              <a:gd name="connsiteX219" fmla="*/ 905107 w 1214923"/>
              <a:gd name="connsiteY219" fmla="*/ 1118330 h 1684262"/>
              <a:gd name="connsiteX220" fmla="*/ 987913 w 1214923"/>
              <a:gd name="connsiteY22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90045 w 1214923"/>
              <a:gd name="connsiteY188" fmla="*/ 1610106 h 1684262"/>
              <a:gd name="connsiteX189" fmla="*/ 739658 w 1214923"/>
              <a:gd name="connsiteY189" fmla="*/ 1664779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90045 w 1214923"/>
              <a:gd name="connsiteY188" fmla="*/ 1610106 h 1684262"/>
              <a:gd name="connsiteX189" fmla="*/ 812771 w 1214923"/>
              <a:gd name="connsiteY189" fmla="*/ 1652594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705558 w 1214923"/>
              <a:gd name="connsiteY191" fmla="*/ 1667733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97035 w 1214923"/>
              <a:gd name="connsiteY181" fmla="*/ 1664464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82412 w 1214923"/>
              <a:gd name="connsiteY180" fmla="*/ 1645158 h 1684262"/>
              <a:gd name="connsiteX181" fmla="*/ 597035 w 1214923"/>
              <a:gd name="connsiteY181" fmla="*/ 1664464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71148 w 1214923"/>
              <a:gd name="connsiteY176" fmla="*/ 1618202 h 1684262"/>
              <a:gd name="connsiteX177" fmla="*/ 471148 w 1214923"/>
              <a:gd name="connsiteY177" fmla="*/ 1664399 h 1684262"/>
              <a:gd name="connsiteX178" fmla="*/ 401901 w 1214923"/>
              <a:gd name="connsiteY178" fmla="*/ 1579817 h 1684262"/>
              <a:gd name="connsiteX179" fmla="*/ 582412 w 1214923"/>
              <a:gd name="connsiteY179" fmla="*/ 1645158 h 1684262"/>
              <a:gd name="connsiteX180" fmla="*/ 597035 w 1214923"/>
              <a:gd name="connsiteY180" fmla="*/ 1664464 h 1684262"/>
              <a:gd name="connsiteX181" fmla="*/ 616785 w 1214923"/>
              <a:gd name="connsiteY181" fmla="*/ 1564196 h 1684262"/>
              <a:gd name="connsiteX182" fmla="*/ 555349 w 1214923"/>
              <a:gd name="connsiteY182" fmla="*/ 1541145 h 1684262"/>
              <a:gd name="connsiteX183" fmla="*/ 638597 w 1214923"/>
              <a:gd name="connsiteY183" fmla="*/ 1493520 h 1684262"/>
              <a:gd name="connsiteX184" fmla="*/ 752034 w 1214923"/>
              <a:gd name="connsiteY184" fmla="*/ 1535463 h 1684262"/>
              <a:gd name="connsiteX185" fmla="*/ 616785 w 1214923"/>
              <a:gd name="connsiteY185" fmla="*/ 1564386 h 1684262"/>
              <a:gd name="connsiteX186" fmla="*/ 616785 w 1214923"/>
              <a:gd name="connsiteY186" fmla="*/ 1564196 h 1684262"/>
              <a:gd name="connsiteX187" fmla="*/ 811979 w 1214923"/>
              <a:gd name="connsiteY187" fmla="*/ 1595484 h 1684262"/>
              <a:gd name="connsiteX188" fmla="*/ 812771 w 1214923"/>
              <a:gd name="connsiteY188" fmla="*/ 1652594 h 1684262"/>
              <a:gd name="connsiteX189" fmla="*/ 704225 w 1214923"/>
              <a:gd name="connsiteY189" fmla="*/ 1665256 h 1684262"/>
              <a:gd name="connsiteX190" fmla="*/ 651942 w 1214923"/>
              <a:gd name="connsiteY190" fmla="*/ 1653111 h 1684262"/>
              <a:gd name="connsiteX191" fmla="*/ 811979 w 1214923"/>
              <a:gd name="connsiteY191" fmla="*/ 1595484 h 1684262"/>
              <a:gd name="connsiteX192" fmla="*/ 857863 w 1214923"/>
              <a:gd name="connsiteY192" fmla="*/ 1591056 h 1684262"/>
              <a:gd name="connsiteX193" fmla="*/ 838813 w 1214923"/>
              <a:gd name="connsiteY193" fmla="*/ 1568958 h 1684262"/>
              <a:gd name="connsiteX194" fmla="*/ 836146 w 1214923"/>
              <a:gd name="connsiteY194" fmla="*/ 1564291 h 1684262"/>
              <a:gd name="connsiteX195" fmla="*/ 955179 w 1214923"/>
              <a:gd name="connsiteY195" fmla="*/ 1500720 h 1684262"/>
              <a:gd name="connsiteX196" fmla="*/ 1066493 w 1214923"/>
              <a:gd name="connsiteY196" fmla="*/ 1492065 h 1684262"/>
              <a:gd name="connsiteX197" fmla="*/ 857863 w 1214923"/>
              <a:gd name="connsiteY197" fmla="*/ 1591247 h 1684262"/>
              <a:gd name="connsiteX198" fmla="*/ 857863 w 1214923"/>
              <a:gd name="connsiteY198" fmla="*/ 1591056 h 1684262"/>
              <a:gd name="connsiteX199" fmla="*/ 1054979 w 1214923"/>
              <a:gd name="connsiteY199" fmla="*/ 1445037 h 1684262"/>
              <a:gd name="connsiteX200" fmla="*/ 916632 w 1214923"/>
              <a:gd name="connsiteY200" fmla="*/ 1468184 h 1684262"/>
              <a:gd name="connsiteX201" fmla="*/ 1028170 w 1214923"/>
              <a:gd name="connsiteY201" fmla="*/ 1445228 h 1684262"/>
              <a:gd name="connsiteX202" fmla="*/ 1054979 w 1214923"/>
              <a:gd name="connsiteY202" fmla="*/ 1445037 h 1684262"/>
              <a:gd name="connsiteX203" fmla="*/ 862816 w 1214923"/>
              <a:gd name="connsiteY203" fmla="*/ 1410462 h 1684262"/>
              <a:gd name="connsiteX204" fmla="*/ 647551 w 1214923"/>
              <a:gd name="connsiteY204" fmla="*/ 1448562 h 1684262"/>
              <a:gd name="connsiteX205" fmla="*/ 862816 w 1214923"/>
              <a:gd name="connsiteY205" fmla="*/ 1410653 h 1684262"/>
              <a:gd name="connsiteX206" fmla="*/ 862816 w 1214923"/>
              <a:gd name="connsiteY206" fmla="*/ 1410462 h 1684262"/>
              <a:gd name="connsiteX207" fmla="*/ 689842 w 1214923"/>
              <a:gd name="connsiteY207" fmla="*/ 1391412 h 1684262"/>
              <a:gd name="connsiteX208" fmla="*/ 924347 w 1214923"/>
              <a:gd name="connsiteY208" fmla="*/ 1306830 h 1684262"/>
              <a:gd name="connsiteX209" fmla="*/ 689842 w 1214923"/>
              <a:gd name="connsiteY209" fmla="*/ 1391412 h 1684262"/>
              <a:gd name="connsiteX210" fmla="*/ 1162663 w 1214923"/>
              <a:gd name="connsiteY210" fmla="*/ 1057085 h 1684262"/>
              <a:gd name="connsiteX211" fmla="*/ 1148756 w 1214923"/>
              <a:gd name="connsiteY211" fmla="*/ 1134428 h 1684262"/>
              <a:gd name="connsiteX212" fmla="*/ 1066841 w 1214923"/>
              <a:gd name="connsiteY212" fmla="*/ 1139762 h 1684262"/>
              <a:gd name="connsiteX213" fmla="*/ 1035790 w 1214923"/>
              <a:gd name="connsiteY213" fmla="*/ 1087755 h 1684262"/>
              <a:gd name="connsiteX214" fmla="*/ 1162663 w 1214923"/>
              <a:gd name="connsiteY214" fmla="*/ 1057085 h 1684262"/>
              <a:gd name="connsiteX215" fmla="*/ 987913 w 1214923"/>
              <a:gd name="connsiteY215" fmla="*/ 1181170 h 1684262"/>
              <a:gd name="connsiteX216" fmla="*/ 958923 w 1214923"/>
              <a:gd name="connsiteY216" fmla="*/ 1264444 h 1684262"/>
              <a:gd name="connsiteX217" fmla="*/ 905107 w 1214923"/>
              <a:gd name="connsiteY217" fmla="*/ 1118330 h 1684262"/>
              <a:gd name="connsiteX218" fmla="*/ 987913 w 1214923"/>
              <a:gd name="connsiteY21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71148 w 1214923"/>
              <a:gd name="connsiteY176" fmla="*/ 1664399 h 1684262"/>
              <a:gd name="connsiteX177" fmla="*/ 401901 w 1214923"/>
              <a:gd name="connsiteY177" fmla="*/ 1579817 h 1684262"/>
              <a:gd name="connsiteX178" fmla="*/ 582412 w 1214923"/>
              <a:gd name="connsiteY178" fmla="*/ 1645158 h 1684262"/>
              <a:gd name="connsiteX179" fmla="*/ 597035 w 1214923"/>
              <a:gd name="connsiteY179" fmla="*/ 1664464 h 1684262"/>
              <a:gd name="connsiteX180" fmla="*/ 616785 w 1214923"/>
              <a:gd name="connsiteY180" fmla="*/ 1564196 h 1684262"/>
              <a:gd name="connsiteX181" fmla="*/ 555349 w 1214923"/>
              <a:gd name="connsiteY181" fmla="*/ 1541145 h 1684262"/>
              <a:gd name="connsiteX182" fmla="*/ 638597 w 1214923"/>
              <a:gd name="connsiteY182" fmla="*/ 1493520 h 1684262"/>
              <a:gd name="connsiteX183" fmla="*/ 752034 w 1214923"/>
              <a:gd name="connsiteY183" fmla="*/ 1535463 h 1684262"/>
              <a:gd name="connsiteX184" fmla="*/ 616785 w 1214923"/>
              <a:gd name="connsiteY184" fmla="*/ 1564386 h 1684262"/>
              <a:gd name="connsiteX185" fmla="*/ 616785 w 1214923"/>
              <a:gd name="connsiteY185" fmla="*/ 1564196 h 1684262"/>
              <a:gd name="connsiteX186" fmla="*/ 811979 w 1214923"/>
              <a:gd name="connsiteY186" fmla="*/ 1595484 h 1684262"/>
              <a:gd name="connsiteX187" fmla="*/ 812771 w 1214923"/>
              <a:gd name="connsiteY187" fmla="*/ 1652594 h 1684262"/>
              <a:gd name="connsiteX188" fmla="*/ 704225 w 1214923"/>
              <a:gd name="connsiteY188" fmla="*/ 1665256 h 1684262"/>
              <a:gd name="connsiteX189" fmla="*/ 651942 w 1214923"/>
              <a:gd name="connsiteY189" fmla="*/ 1653111 h 1684262"/>
              <a:gd name="connsiteX190" fmla="*/ 811979 w 1214923"/>
              <a:gd name="connsiteY190" fmla="*/ 1595484 h 1684262"/>
              <a:gd name="connsiteX191" fmla="*/ 857863 w 1214923"/>
              <a:gd name="connsiteY191" fmla="*/ 1591056 h 1684262"/>
              <a:gd name="connsiteX192" fmla="*/ 838813 w 1214923"/>
              <a:gd name="connsiteY192" fmla="*/ 1568958 h 1684262"/>
              <a:gd name="connsiteX193" fmla="*/ 836146 w 1214923"/>
              <a:gd name="connsiteY193" fmla="*/ 1564291 h 1684262"/>
              <a:gd name="connsiteX194" fmla="*/ 955179 w 1214923"/>
              <a:gd name="connsiteY194" fmla="*/ 1500720 h 1684262"/>
              <a:gd name="connsiteX195" fmla="*/ 1066493 w 1214923"/>
              <a:gd name="connsiteY195" fmla="*/ 1492065 h 1684262"/>
              <a:gd name="connsiteX196" fmla="*/ 857863 w 1214923"/>
              <a:gd name="connsiteY196" fmla="*/ 1591247 h 1684262"/>
              <a:gd name="connsiteX197" fmla="*/ 857863 w 1214923"/>
              <a:gd name="connsiteY197" fmla="*/ 1591056 h 1684262"/>
              <a:gd name="connsiteX198" fmla="*/ 1054979 w 1214923"/>
              <a:gd name="connsiteY198" fmla="*/ 1445037 h 1684262"/>
              <a:gd name="connsiteX199" fmla="*/ 916632 w 1214923"/>
              <a:gd name="connsiteY199" fmla="*/ 1468184 h 1684262"/>
              <a:gd name="connsiteX200" fmla="*/ 1028170 w 1214923"/>
              <a:gd name="connsiteY200" fmla="*/ 1445228 h 1684262"/>
              <a:gd name="connsiteX201" fmla="*/ 1054979 w 1214923"/>
              <a:gd name="connsiteY201" fmla="*/ 1445037 h 1684262"/>
              <a:gd name="connsiteX202" fmla="*/ 862816 w 1214923"/>
              <a:gd name="connsiteY202" fmla="*/ 1410462 h 1684262"/>
              <a:gd name="connsiteX203" fmla="*/ 647551 w 1214923"/>
              <a:gd name="connsiteY203" fmla="*/ 1448562 h 1684262"/>
              <a:gd name="connsiteX204" fmla="*/ 862816 w 1214923"/>
              <a:gd name="connsiteY204" fmla="*/ 1410653 h 1684262"/>
              <a:gd name="connsiteX205" fmla="*/ 862816 w 1214923"/>
              <a:gd name="connsiteY205" fmla="*/ 1410462 h 1684262"/>
              <a:gd name="connsiteX206" fmla="*/ 689842 w 1214923"/>
              <a:gd name="connsiteY206" fmla="*/ 1391412 h 1684262"/>
              <a:gd name="connsiteX207" fmla="*/ 924347 w 1214923"/>
              <a:gd name="connsiteY207" fmla="*/ 1306830 h 1684262"/>
              <a:gd name="connsiteX208" fmla="*/ 689842 w 1214923"/>
              <a:gd name="connsiteY208" fmla="*/ 1391412 h 1684262"/>
              <a:gd name="connsiteX209" fmla="*/ 1162663 w 1214923"/>
              <a:gd name="connsiteY209" fmla="*/ 1057085 h 1684262"/>
              <a:gd name="connsiteX210" fmla="*/ 1148756 w 1214923"/>
              <a:gd name="connsiteY210" fmla="*/ 1134428 h 1684262"/>
              <a:gd name="connsiteX211" fmla="*/ 1066841 w 1214923"/>
              <a:gd name="connsiteY211" fmla="*/ 1139762 h 1684262"/>
              <a:gd name="connsiteX212" fmla="*/ 1035790 w 1214923"/>
              <a:gd name="connsiteY212" fmla="*/ 1087755 h 1684262"/>
              <a:gd name="connsiteX213" fmla="*/ 1162663 w 1214923"/>
              <a:gd name="connsiteY213" fmla="*/ 1057085 h 1684262"/>
              <a:gd name="connsiteX214" fmla="*/ 987913 w 1214923"/>
              <a:gd name="connsiteY214" fmla="*/ 1181170 h 1684262"/>
              <a:gd name="connsiteX215" fmla="*/ 958923 w 1214923"/>
              <a:gd name="connsiteY215" fmla="*/ 1264444 h 1684262"/>
              <a:gd name="connsiteX216" fmla="*/ 905107 w 1214923"/>
              <a:gd name="connsiteY216" fmla="*/ 1118330 h 1684262"/>
              <a:gd name="connsiteX217" fmla="*/ 987913 w 1214923"/>
              <a:gd name="connsiteY217" fmla="*/ 1181170 h 1684262"/>
              <a:gd name="connsiteX0" fmla="*/ 1193429 w 1214923"/>
              <a:gd name="connsiteY0" fmla="*/ 899446 h 1696811"/>
              <a:gd name="connsiteX1" fmla="*/ 1157319 w 1214923"/>
              <a:gd name="connsiteY1" fmla="*/ 831924 h 1696811"/>
              <a:gd name="connsiteX2" fmla="*/ 1019985 w 1214923"/>
              <a:gd name="connsiteY2" fmla="*/ 885740 h 1696811"/>
              <a:gd name="connsiteX3" fmla="*/ 963019 w 1214923"/>
              <a:gd name="connsiteY3" fmla="*/ 860965 h 1696811"/>
              <a:gd name="connsiteX4" fmla="*/ 1035980 w 1214923"/>
              <a:gd name="connsiteY4" fmla="*/ 795623 h 1696811"/>
              <a:gd name="connsiteX5" fmla="*/ 893772 w 1214923"/>
              <a:gd name="connsiteY5" fmla="*/ 930212 h 1696811"/>
              <a:gd name="connsiteX6" fmla="*/ 951398 w 1214923"/>
              <a:gd name="connsiteY6" fmla="*/ 937927 h 1696811"/>
              <a:gd name="connsiteX7" fmla="*/ 862911 w 1214923"/>
              <a:gd name="connsiteY7" fmla="*/ 964787 h 1696811"/>
              <a:gd name="connsiteX8" fmla="*/ 813000 w 1214923"/>
              <a:gd name="connsiteY8" fmla="*/ 991648 h 1696811"/>
              <a:gd name="connsiteX9" fmla="*/ 905202 w 1214923"/>
              <a:gd name="connsiteY9" fmla="*/ 872585 h 1696811"/>
              <a:gd name="connsiteX10" fmla="*/ 1062841 w 1214923"/>
              <a:gd name="connsiteY10" fmla="*/ 784098 h 1696811"/>
              <a:gd name="connsiteX11" fmla="*/ 1113873 w 1214923"/>
              <a:gd name="connsiteY11" fmla="*/ 670346 h 1696811"/>
              <a:gd name="connsiteX12" fmla="*/ 1028265 w 1214923"/>
              <a:gd name="connsiteY12" fmla="*/ 722567 h 1696811"/>
              <a:gd name="connsiteX13" fmla="*/ 1003881 w 1214923"/>
              <a:gd name="connsiteY13" fmla="*/ 692468 h 1696811"/>
              <a:gd name="connsiteX14" fmla="*/ 1005881 w 1214923"/>
              <a:gd name="connsiteY14" fmla="*/ 661511 h 1696811"/>
              <a:gd name="connsiteX15" fmla="*/ 1065794 w 1214923"/>
              <a:gd name="connsiteY15" fmla="*/ 651415 h 1696811"/>
              <a:gd name="connsiteX16" fmla="*/ 1087938 w 1214923"/>
              <a:gd name="connsiteY16" fmla="*/ 638205 h 1696811"/>
              <a:gd name="connsiteX17" fmla="*/ 739848 w 1214923"/>
              <a:gd name="connsiteY17" fmla="*/ 595694 h 1696811"/>
              <a:gd name="connsiteX18" fmla="*/ 716893 w 1214923"/>
              <a:gd name="connsiteY18" fmla="*/ 318992 h 1696811"/>
              <a:gd name="connsiteX19" fmla="*/ 920537 w 1214923"/>
              <a:gd name="connsiteY19" fmla="*/ 246031 h 1696811"/>
              <a:gd name="connsiteX20" fmla="*/ 682412 w 1214923"/>
              <a:gd name="connsiteY20" fmla="*/ 238316 h 1696811"/>
              <a:gd name="connsiteX21" fmla="*/ 928538 w 1214923"/>
              <a:gd name="connsiteY21" fmla="*/ 226790 h 1696811"/>
              <a:gd name="connsiteX22" fmla="*/ 720893 w 1214923"/>
              <a:gd name="connsiteY22" fmla="*/ 196025 h 1696811"/>
              <a:gd name="connsiteX23" fmla="*/ 736229 w 1214923"/>
              <a:gd name="connsiteY23" fmla="*/ 49911 h 1696811"/>
              <a:gd name="connsiteX24" fmla="*/ 663267 w 1214923"/>
              <a:gd name="connsiteY24" fmla="*/ 0 h 1696811"/>
              <a:gd name="connsiteX25" fmla="*/ 625167 w 1214923"/>
              <a:gd name="connsiteY25" fmla="*/ 103727 h 1696811"/>
              <a:gd name="connsiteX26" fmla="*/ 625167 w 1214923"/>
              <a:gd name="connsiteY26" fmla="*/ 288322 h 1696811"/>
              <a:gd name="connsiteX27" fmla="*/ 336845 w 1214923"/>
              <a:gd name="connsiteY27" fmla="*/ 261366 h 1696811"/>
              <a:gd name="connsiteX28" fmla="*/ 367611 w 1214923"/>
              <a:gd name="connsiteY28" fmla="*/ 307467 h 1696811"/>
              <a:gd name="connsiteX29" fmla="*/ 579066 w 1214923"/>
              <a:gd name="connsiteY29" fmla="*/ 615029 h 1696811"/>
              <a:gd name="connsiteX30" fmla="*/ 263884 w 1214923"/>
              <a:gd name="connsiteY30" fmla="*/ 496585 h 1696811"/>
              <a:gd name="connsiteX31" fmla="*/ 233118 w 1214923"/>
              <a:gd name="connsiteY31" fmla="*/ 714947 h 1696811"/>
              <a:gd name="connsiteX32" fmla="*/ 532965 w 1214923"/>
              <a:gd name="connsiteY32" fmla="*/ 807149 h 1696811"/>
              <a:gd name="connsiteX33" fmla="*/ 502390 w 1214923"/>
              <a:gd name="connsiteY33" fmla="*/ 816184 h 1696811"/>
              <a:gd name="connsiteX34" fmla="*/ 464290 w 1214923"/>
              <a:gd name="connsiteY34" fmla="*/ 772763 h 1696811"/>
              <a:gd name="connsiteX35" fmla="*/ 375231 w 1214923"/>
              <a:gd name="connsiteY35" fmla="*/ 788670 h 1696811"/>
              <a:gd name="connsiteX36" fmla="*/ 418189 w 1214923"/>
              <a:gd name="connsiteY36" fmla="*/ 826770 h 1696811"/>
              <a:gd name="connsiteX37" fmla="*/ 333607 w 1214923"/>
              <a:gd name="connsiteY37" fmla="*/ 826770 h 1696811"/>
              <a:gd name="connsiteX38" fmla="*/ 276457 w 1214923"/>
              <a:gd name="connsiteY38" fmla="*/ 857536 h 1696811"/>
              <a:gd name="connsiteX39" fmla="*/ 288458 w 1214923"/>
              <a:gd name="connsiteY39" fmla="*/ 766001 h 1696811"/>
              <a:gd name="connsiteX40" fmla="*/ 138059 w 1214923"/>
              <a:gd name="connsiteY40" fmla="*/ 911352 h 1696811"/>
              <a:gd name="connsiteX41" fmla="*/ 237976 w 1214923"/>
              <a:gd name="connsiteY41" fmla="*/ 961358 h 1696811"/>
              <a:gd name="connsiteX42" fmla="*/ 75102 w 1214923"/>
              <a:gd name="connsiteY42" fmla="*/ 1025783 h 1696811"/>
              <a:gd name="connsiteX43" fmla="*/ 80432 w 1214923"/>
              <a:gd name="connsiteY43" fmla="*/ 915162 h 1696811"/>
              <a:gd name="connsiteX44" fmla="*/ 91958 w 1214923"/>
              <a:gd name="connsiteY44" fmla="*/ 1107377 h 1696811"/>
              <a:gd name="connsiteX45" fmla="*/ 214925 w 1214923"/>
              <a:gd name="connsiteY45" fmla="*/ 1157383 h 1696811"/>
              <a:gd name="connsiteX46" fmla="*/ 322463 w 1214923"/>
              <a:gd name="connsiteY46" fmla="*/ 1228161 h 1696811"/>
              <a:gd name="connsiteX47" fmla="*/ 235145 w 1214923"/>
              <a:gd name="connsiteY47" fmla="*/ 1221759 h 1696811"/>
              <a:gd name="connsiteX48" fmla="*/ 267875 w 1214923"/>
              <a:gd name="connsiteY48" fmla="*/ 1263023 h 1696811"/>
              <a:gd name="connsiteX49" fmla="*/ 395615 w 1214923"/>
              <a:gd name="connsiteY49" fmla="*/ 1319117 h 1696811"/>
              <a:gd name="connsiteX50" fmla="*/ 322827 w 1214923"/>
              <a:gd name="connsiteY50" fmla="*/ 1338837 h 1696811"/>
              <a:gd name="connsiteX51" fmla="*/ 247492 w 1214923"/>
              <a:gd name="connsiteY51" fmla="*/ 1296725 h 1696811"/>
              <a:gd name="connsiteX52" fmla="*/ 229880 w 1214923"/>
              <a:gd name="connsiteY52" fmla="*/ 1312259 h 1696811"/>
              <a:gd name="connsiteX53" fmla="*/ 146155 w 1214923"/>
              <a:gd name="connsiteY53" fmla="*/ 1230344 h 1696811"/>
              <a:gd name="connsiteX54" fmla="*/ 115389 w 1214923"/>
              <a:gd name="connsiteY54" fmla="*/ 1430369 h 1696811"/>
              <a:gd name="connsiteX55" fmla="*/ 349799 w 1214923"/>
              <a:gd name="connsiteY55" fmla="*/ 1480280 h 1696811"/>
              <a:gd name="connsiteX56" fmla="*/ 299507 w 1214923"/>
              <a:gd name="connsiteY56" fmla="*/ 1464659 h 1696811"/>
              <a:gd name="connsiteX57" fmla="*/ 318374 w 1214923"/>
              <a:gd name="connsiteY57" fmla="*/ 1496562 h 1696811"/>
              <a:gd name="connsiteX58" fmla="*/ 388280 w 1214923"/>
              <a:gd name="connsiteY58" fmla="*/ 1545717 h 1696811"/>
              <a:gd name="connsiteX59" fmla="*/ 348847 w 1214923"/>
              <a:gd name="connsiteY59" fmla="*/ 1542479 h 1696811"/>
              <a:gd name="connsiteX60" fmla="*/ 255883 w 1214923"/>
              <a:gd name="connsiteY60" fmla="*/ 1502664 h 1696811"/>
              <a:gd name="connsiteX61" fmla="*/ 255883 w 1214923"/>
              <a:gd name="connsiteY61" fmla="*/ 1502664 h 1696811"/>
              <a:gd name="connsiteX62" fmla="*/ 239976 w 1214923"/>
              <a:gd name="connsiteY62" fmla="*/ 1484281 h 1696811"/>
              <a:gd name="connsiteX63" fmla="*/ 203495 w 1214923"/>
              <a:gd name="connsiteY63" fmla="*/ 1484281 h 1696811"/>
              <a:gd name="connsiteX64" fmla="*/ 187303 w 1214923"/>
              <a:gd name="connsiteY64" fmla="*/ 1499140 h 1696811"/>
              <a:gd name="connsiteX65" fmla="*/ 480925 w 1214923"/>
              <a:gd name="connsiteY65" fmla="*/ 1687975 h 1696811"/>
              <a:gd name="connsiteX66" fmla="*/ 757374 w 1214923"/>
              <a:gd name="connsiteY66" fmla="*/ 1682401 h 1696811"/>
              <a:gd name="connsiteX67" fmla="*/ 988070 w 1214923"/>
              <a:gd name="connsiteY67" fmla="*/ 1594485 h 1696811"/>
              <a:gd name="connsiteX68" fmla="*/ 1152566 w 1214923"/>
              <a:gd name="connsiteY68" fmla="*/ 1394460 h 1696811"/>
              <a:gd name="connsiteX69" fmla="*/ 918822 w 1214923"/>
              <a:gd name="connsiteY69" fmla="*/ 1363507 h 1696811"/>
              <a:gd name="connsiteX70" fmla="*/ 802904 w 1214923"/>
              <a:gd name="connsiteY70" fmla="*/ 1350454 h 1696811"/>
              <a:gd name="connsiteX71" fmla="*/ 841956 w 1214923"/>
              <a:gd name="connsiteY71" fmla="*/ 1326547 h 1696811"/>
              <a:gd name="connsiteX72" fmla="*/ 1018286 w 1214923"/>
              <a:gd name="connsiteY72" fmla="*/ 1315425 h 1696811"/>
              <a:gd name="connsiteX73" fmla="*/ 980354 w 1214923"/>
              <a:gd name="connsiteY73" fmla="*/ 1268921 h 1696811"/>
              <a:gd name="connsiteX74" fmla="*/ 1091488 w 1214923"/>
              <a:gd name="connsiteY74" fmla="*/ 1221043 h 1696811"/>
              <a:gd name="connsiteX75" fmla="*/ 896580 w 1214923"/>
              <a:gd name="connsiteY75" fmla="*/ 1032638 h 1696811"/>
              <a:gd name="connsiteX76" fmla="*/ 1193429 w 1214923"/>
              <a:gd name="connsiteY76" fmla="*/ 899446 h 1696811"/>
              <a:gd name="connsiteX77" fmla="*/ 759089 w 1214923"/>
              <a:gd name="connsiteY77" fmla="*/ 61246 h 1696811"/>
              <a:gd name="connsiteX78" fmla="*/ 720989 w 1214923"/>
              <a:gd name="connsiteY78" fmla="*/ 145828 h 1696811"/>
              <a:gd name="connsiteX79" fmla="*/ 759089 w 1214923"/>
              <a:gd name="connsiteY79" fmla="*/ 61436 h 1696811"/>
              <a:gd name="connsiteX80" fmla="*/ 759089 w 1214923"/>
              <a:gd name="connsiteY80" fmla="*/ 61246 h 1696811"/>
              <a:gd name="connsiteX81" fmla="*/ 363611 w 1214923"/>
              <a:gd name="connsiteY81" fmla="*/ 545783 h 1696811"/>
              <a:gd name="connsiteX82" fmla="*/ 348275 w 1214923"/>
              <a:gd name="connsiteY82" fmla="*/ 553498 h 1696811"/>
              <a:gd name="connsiteX83" fmla="*/ 363611 w 1214923"/>
              <a:gd name="connsiteY83" fmla="*/ 545783 h 1696811"/>
              <a:gd name="connsiteX84" fmla="*/ 232451 w 1214923"/>
              <a:gd name="connsiteY84" fmla="*/ 523113 h 1696811"/>
              <a:gd name="connsiteX85" fmla="*/ 254694 w 1214923"/>
              <a:gd name="connsiteY85" fmla="*/ 664096 h 1696811"/>
              <a:gd name="connsiteX86" fmla="*/ 232451 w 1214923"/>
              <a:gd name="connsiteY86" fmla="*/ 523113 h 1696811"/>
              <a:gd name="connsiteX87" fmla="*/ 340084 w 1214923"/>
              <a:gd name="connsiteY87" fmla="*/ 692277 h 1696811"/>
              <a:gd name="connsiteX88" fmla="*/ 470767 w 1214923"/>
              <a:gd name="connsiteY88" fmla="*/ 684562 h 1696811"/>
              <a:gd name="connsiteX89" fmla="*/ 340084 w 1214923"/>
              <a:gd name="connsiteY89" fmla="*/ 691896 h 1696811"/>
              <a:gd name="connsiteX90" fmla="*/ 340084 w 1214923"/>
              <a:gd name="connsiteY90" fmla="*/ 692277 h 1696811"/>
              <a:gd name="connsiteX91" fmla="*/ 382375 w 1214923"/>
              <a:gd name="connsiteY91" fmla="*/ 615410 h 1696811"/>
              <a:gd name="connsiteX92" fmla="*/ 516868 w 1214923"/>
              <a:gd name="connsiteY92" fmla="*/ 688372 h 1696811"/>
              <a:gd name="connsiteX93" fmla="*/ 382661 w 1214923"/>
              <a:gd name="connsiteY93" fmla="*/ 615029 h 1696811"/>
              <a:gd name="connsiteX94" fmla="*/ 382375 w 1214923"/>
              <a:gd name="connsiteY94" fmla="*/ 615410 h 1696811"/>
              <a:gd name="connsiteX95" fmla="*/ 201400 w 1214923"/>
              <a:gd name="connsiteY95" fmla="*/ 907542 h 1696811"/>
              <a:gd name="connsiteX96" fmla="*/ 163300 w 1214923"/>
              <a:gd name="connsiteY96" fmla="*/ 838295 h 1696811"/>
              <a:gd name="connsiteX97" fmla="*/ 201686 w 1214923"/>
              <a:gd name="connsiteY97" fmla="*/ 907161 h 1696811"/>
              <a:gd name="connsiteX98" fmla="*/ 201400 w 1214923"/>
              <a:gd name="connsiteY98" fmla="*/ 907542 h 1696811"/>
              <a:gd name="connsiteX99" fmla="*/ 97811 w 1214923"/>
              <a:gd name="connsiteY99" fmla="*/ 1285557 h 1696811"/>
              <a:gd name="connsiteX100" fmla="*/ 123279 w 1214923"/>
              <a:gd name="connsiteY100" fmla="*/ 1264178 h 1696811"/>
              <a:gd name="connsiteX101" fmla="*/ 231975 w 1214923"/>
              <a:gd name="connsiteY101" fmla="*/ 1341501 h 1696811"/>
              <a:gd name="connsiteX102" fmla="*/ 97811 w 1214923"/>
              <a:gd name="connsiteY102" fmla="*/ 1285557 h 1696811"/>
              <a:gd name="connsiteX103" fmla="*/ 232928 w 1214923"/>
              <a:gd name="connsiteY103" fmla="*/ 1376077 h 1696811"/>
              <a:gd name="connsiteX104" fmla="*/ 279029 w 1214923"/>
              <a:gd name="connsiteY104" fmla="*/ 1379887 h 1696811"/>
              <a:gd name="connsiteX105" fmla="*/ 232451 w 1214923"/>
              <a:gd name="connsiteY105" fmla="*/ 1376077 h 1696811"/>
              <a:gd name="connsiteX106" fmla="*/ 232928 w 1214923"/>
              <a:gd name="connsiteY106" fmla="*/ 1376077 h 1696811"/>
              <a:gd name="connsiteX107" fmla="*/ 856244 w 1214923"/>
              <a:gd name="connsiteY107" fmla="*/ 715613 h 1696811"/>
              <a:gd name="connsiteX108" fmla="*/ 817635 w 1214923"/>
              <a:gd name="connsiteY108" fmla="*/ 708913 h 1696811"/>
              <a:gd name="connsiteX109" fmla="*/ 721084 w 1214923"/>
              <a:gd name="connsiteY109" fmla="*/ 657225 h 1696811"/>
              <a:gd name="connsiteX110" fmla="*/ 855767 w 1214923"/>
              <a:gd name="connsiteY110" fmla="*/ 715613 h 1696811"/>
              <a:gd name="connsiteX111" fmla="*/ 856244 w 1214923"/>
              <a:gd name="connsiteY111" fmla="*/ 715613 h 1696811"/>
              <a:gd name="connsiteX112" fmla="*/ 663458 w 1214923"/>
              <a:gd name="connsiteY112" fmla="*/ 722662 h 1696811"/>
              <a:gd name="connsiteX113" fmla="*/ 644408 w 1214923"/>
              <a:gd name="connsiteY113" fmla="*/ 807149 h 1696811"/>
              <a:gd name="connsiteX114" fmla="*/ 662981 w 1214923"/>
              <a:gd name="connsiteY114" fmla="*/ 723138 h 1696811"/>
              <a:gd name="connsiteX115" fmla="*/ 663458 w 1214923"/>
              <a:gd name="connsiteY115" fmla="*/ 722662 h 1696811"/>
              <a:gd name="connsiteX116" fmla="*/ 628882 w 1214923"/>
              <a:gd name="connsiteY116" fmla="*/ 753332 h 1696811"/>
              <a:gd name="connsiteX117" fmla="*/ 655742 w 1214923"/>
              <a:gd name="connsiteY117" fmla="*/ 726472 h 1696811"/>
              <a:gd name="connsiteX118" fmla="*/ 628406 w 1214923"/>
              <a:gd name="connsiteY118" fmla="*/ 753332 h 1696811"/>
              <a:gd name="connsiteX119" fmla="*/ 628882 w 1214923"/>
              <a:gd name="connsiteY119" fmla="*/ 753332 h 1696811"/>
              <a:gd name="connsiteX120" fmla="*/ 771090 w 1214923"/>
              <a:gd name="connsiteY120" fmla="*/ 757237 h 1696811"/>
              <a:gd name="connsiteX121" fmla="*/ 690318 w 1214923"/>
              <a:gd name="connsiteY121" fmla="*/ 822579 h 1696811"/>
              <a:gd name="connsiteX122" fmla="*/ 770614 w 1214923"/>
              <a:gd name="connsiteY122" fmla="*/ 757237 h 1696811"/>
              <a:gd name="connsiteX123" fmla="*/ 771090 w 1214923"/>
              <a:gd name="connsiteY123" fmla="*/ 757237 h 1696811"/>
              <a:gd name="connsiteX124" fmla="*/ 759565 w 1214923"/>
              <a:gd name="connsiteY124" fmla="*/ 538162 h 1696811"/>
              <a:gd name="connsiteX125" fmla="*/ 851767 w 1214923"/>
              <a:gd name="connsiteY125" fmla="*/ 480536 h 1696811"/>
              <a:gd name="connsiteX126" fmla="*/ 759089 w 1214923"/>
              <a:gd name="connsiteY126" fmla="*/ 538067 h 1696811"/>
              <a:gd name="connsiteX127" fmla="*/ 759565 w 1214923"/>
              <a:gd name="connsiteY127" fmla="*/ 538162 h 1696811"/>
              <a:gd name="connsiteX128" fmla="*/ 868213 w 1214923"/>
              <a:gd name="connsiteY128" fmla="*/ 356761 h 1696811"/>
              <a:gd name="connsiteX129" fmla="*/ 812619 w 1214923"/>
              <a:gd name="connsiteY129" fmla="*/ 442055 h 1696811"/>
              <a:gd name="connsiteX130" fmla="*/ 868213 w 1214923"/>
              <a:gd name="connsiteY130" fmla="*/ 356761 h 1696811"/>
              <a:gd name="connsiteX131" fmla="*/ 681841 w 1214923"/>
              <a:gd name="connsiteY131" fmla="*/ 323088 h 1696811"/>
              <a:gd name="connsiteX132" fmla="*/ 758803 w 1214923"/>
              <a:gd name="connsiteY132" fmla="*/ 430816 h 1696811"/>
              <a:gd name="connsiteX133" fmla="*/ 643455 w 1214923"/>
              <a:gd name="connsiteY133" fmla="*/ 396145 h 1696811"/>
              <a:gd name="connsiteX134" fmla="*/ 639550 w 1214923"/>
              <a:gd name="connsiteY134" fmla="*/ 438436 h 1696811"/>
              <a:gd name="connsiteX135" fmla="*/ 682127 w 1214923"/>
              <a:gd name="connsiteY135" fmla="*/ 323088 h 1696811"/>
              <a:gd name="connsiteX136" fmla="*/ 681841 w 1214923"/>
              <a:gd name="connsiteY136" fmla="*/ 323088 h 1696811"/>
              <a:gd name="connsiteX137" fmla="*/ 395477 w 1214923"/>
              <a:gd name="connsiteY137" fmla="*/ 216638 h 1696811"/>
              <a:gd name="connsiteX138" fmla="*/ 432956 w 1214923"/>
              <a:gd name="connsiteY138" fmla="*/ 194566 h 1696811"/>
              <a:gd name="connsiteX139" fmla="*/ 564476 w 1214923"/>
              <a:gd name="connsiteY139" fmla="*/ 247666 h 1696811"/>
              <a:gd name="connsiteX140" fmla="*/ 558873 w 1214923"/>
              <a:gd name="connsiteY140" fmla="*/ 299942 h 1696811"/>
              <a:gd name="connsiteX141" fmla="*/ 395477 w 1214923"/>
              <a:gd name="connsiteY141" fmla="*/ 216638 h 1696811"/>
              <a:gd name="connsiteX142" fmla="*/ 470767 w 1214923"/>
              <a:gd name="connsiteY142" fmla="*/ 361188 h 1696811"/>
              <a:gd name="connsiteX143" fmla="*/ 566874 w 1214923"/>
              <a:gd name="connsiteY143" fmla="*/ 503396 h 1696811"/>
              <a:gd name="connsiteX144" fmla="*/ 470767 w 1214923"/>
              <a:gd name="connsiteY144" fmla="*/ 361188 h 1696811"/>
              <a:gd name="connsiteX145" fmla="*/ 632216 w 1214923"/>
              <a:gd name="connsiteY145" fmla="*/ 475419 h 1696811"/>
              <a:gd name="connsiteX146" fmla="*/ 759089 w 1214923"/>
              <a:gd name="connsiteY146" fmla="*/ 438055 h 1696811"/>
              <a:gd name="connsiteX147" fmla="*/ 640217 w 1214923"/>
              <a:gd name="connsiteY147" fmla="*/ 641593 h 1696811"/>
              <a:gd name="connsiteX148" fmla="*/ 622468 w 1214923"/>
              <a:gd name="connsiteY148" fmla="*/ 453581 h 1696811"/>
              <a:gd name="connsiteX149" fmla="*/ 632216 w 1214923"/>
              <a:gd name="connsiteY149" fmla="*/ 475419 h 1696811"/>
              <a:gd name="connsiteX150" fmla="*/ 686032 w 1214923"/>
              <a:gd name="connsiteY150" fmla="*/ 837819 h 1696811"/>
              <a:gd name="connsiteX151" fmla="*/ 628310 w 1214923"/>
              <a:gd name="connsiteY151" fmla="*/ 930116 h 1696811"/>
              <a:gd name="connsiteX152" fmla="*/ 686032 w 1214923"/>
              <a:gd name="connsiteY152" fmla="*/ 837914 h 1696811"/>
              <a:gd name="connsiteX153" fmla="*/ 686032 w 1214923"/>
              <a:gd name="connsiteY153" fmla="*/ 837819 h 1696811"/>
              <a:gd name="connsiteX154" fmla="*/ 743658 w 1214923"/>
              <a:gd name="connsiteY154" fmla="*/ 1291400 h 1696811"/>
              <a:gd name="connsiteX155" fmla="*/ 547634 w 1214923"/>
              <a:gd name="connsiteY155" fmla="*/ 1206818 h 1696811"/>
              <a:gd name="connsiteX156" fmla="*/ 573446 w 1214923"/>
              <a:gd name="connsiteY156" fmla="*/ 1222439 h 1696811"/>
              <a:gd name="connsiteX157" fmla="*/ 603450 w 1214923"/>
              <a:gd name="connsiteY157" fmla="*/ 1227487 h 1696811"/>
              <a:gd name="connsiteX158" fmla="*/ 743658 w 1214923"/>
              <a:gd name="connsiteY158" fmla="*/ 1291495 h 1696811"/>
              <a:gd name="connsiteX159" fmla="*/ 743658 w 1214923"/>
              <a:gd name="connsiteY159" fmla="*/ 1291400 h 1696811"/>
              <a:gd name="connsiteX160" fmla="*/ 556465 w 1214923"/>
              <a:gd name="connsiteY160" fmla="*/ 950327 h 1696811"/>
              <a:gd name="connsiteX161" fmla="*/ 689842 w 1214923"/>
              <a:gd name="connsiteY161" fmla="*/ 1122236 h 1696811"/>
              <a:gd name="connsiteX162" fmla="*/ 568651 w 1214923"/>
              <a:gd name="connsiteY162" fmla="*/ 984541 h 1696811"/>
              <a:gd name="connsiteX163" fmla="*/ 556465 w 1214923"/>
              <a:gd name="connsiteY163" fmla="*/ 950327 h 1696811"/>
              <a:gd name="connsiteX164" fmla="*/ 351609 w 1214923"/>
              <a:gd name="connsiteY164" fmla="*/ 1045464 h 1696811"/>
              <a:gd name="connsiteX165" fmla="*/ 382375 w 1214923"/>
              <a:gd name="connsiteY165" fmla="*/ 887825 h 1696811"/>
              <a:gd name="connsiteX166" fmla="*/ 351609 w 1214923"/>
              <a:gd name="connsiteY166" fmla="*/ 1045559 h 1696811"/>
              <a:gd name="connsiteX167" fmla="*/ 351609 w 1214923"/>
              <a:gd name="connsiteY167" fmla="*/ 1045464 h 1696811"/>
              <a:gd name="connsiteX168" fmla="*/ 420761 w 1214923"/>
              <a:gd name="connsiteY168" fmla="*/ 1054969 h 1696811"/>
              <a:gd name="connsiteX169" fmla="*/ 605260 w 1214923"/>
              <a:gd name="connsiteY169" fmla="*/ 1180338 h 1696811"/>
              <a:gd name="connsiteX170" fmla="*/ 420761 w 1214923"/>
              <a:gd name="connsiteY170" fmla="*/ 1054969 h 1696811"/>
              <a:gd name="connsiteX171" fmla="*/ 366944 w 1214923"/>
              <a:gd name="connsiteY171" fmla="*/ 1414272 h 1696811"/>
              <a:gd name="connsiteX172" fmla="*/ 597640 w 1214923"/>
              <a:gd name="connsiteY172" fmla="*/ 1460468 h 1696811"/>
              <a:gd name="connsiteX173" fmla="*/ 366944 w 1214923"/>
              <a:gd name="connsiteY173" fmla="*/ 1414463 h 1696811"/>
              <a:gd name="connsiteX174" fmla="*/ 366944 w 1214923"/>
              <a:gd name="connsiteY174" fmla="*/ 1414272 h 1696811"/>
              <a:gd name="connsiteX175" fmla="*/ 597035 w 1214923"/>
              <a:gd name="connsiteY175" fmla="*/ 1664464 h 1696811"/>
              <a:gd name="connsiteX176" fmla="*/ 471148 w 1214923"/>
              <a:gd name="connsiteY176" fmla="*/ 1664399 h 1696811"/>
              <a:gd name="connsiteX177" fmla="*/ 401901 w 1214923"/>
              <a:gd name="connsiteY177" fmla="*/ 1579817 h 1696811"/>
              <a:gd name="connsiteX178" fmla="*/ 582412 w 1214923"/>
              <a:gd name="connsiteY178" fmla="*/ 1645158 h 1696811"/>
              <a:gd name="connsiteX179" fmla="*/ 597035 w 1214923"/>
              <a:gd name="connsiteY179" fmla="*/ 1664464 h 1696811"/>
              <a:gd name="connsiteX180" fmla="*/ 616785 w 1214923"/>
              <a:gd name="connsiteY180" fmla="*/ 1564196 h 1696811"/>
              <a:gd name="connsiteX181" fmla="*/ 555349 w 1214923"/>
              <a:gd name="connsiteY181" fmla="*/ 1541145 h 1696811"/>
              <a:gd name="connsiteX182" fmla="*/ 638597 w 1214923"/>
              <a:gd name="connsiteY182" fmla="*/ 1493520 h 1696811"/>
              <a:gd name="connsiteX183" fmla="*/ 752034 w 1214923"/>
              <a:gd name="connsiteY183" fmla="*/ 1535463 h 1696811"/>
              <a:gd name="connsiteX184" fmla="*/ 616785 w 1214923"/>
              <a:gd name="connsiteY184" fmla="*/ 1564386 h 1696811"/>
              <a:gd name="connsiteX185" fmla="*/ 616785 w 1214923"/>
              <a:gd name="connsiteY185" fmla="*/ 1564196 h 1696811"/>
              <a:gd name="connsiteX186" fmla="*/ 811979 w 1214923"/>
              <a:gd name="connsiteY186" fmla="*/ 1595484 h 1696811"/>
              <a:gd name="connsiteX187" fmla="*/ 812771 w 1214923"/>
              <a:gd name="connsiteY187" fmla="*/ 1652594 h 1696811"/>
              <a:gd name="connsiteX188" fmla="*/ 704225 w 1214923"/>
              <a:gd name="connsiteY188" fmla="*/ 1665256 h 1696811"/>
              <a:gd name="connsiteX189" fmla="*/ 651942 w 1214923"/>
              <a:gd name="connsiteY189" fmla="*/ 1653111 h 1696811"/>
              <a:gd name="connsiteX190" fmla="*/ 811979 w 1214923"/>
              <a:gd name="connsiteY190" fmla="*/ 1595484 h 1696811"/>
              <a:gd name="connsiteX191" fmla="*/ 857863 w 1214923"/>
              <a:gd name="connsiteY191" fmla="*/ 1591056 h 1696811"/>
              <a:gd name="connsiteX192" fmla="*/ 838813 w 1214923"/>
              <a:gd name="connsiteY192" fmla="*/ 1568958 h 1696811"/>
              <a:gd name="connsiteX193" fmla="*/ 836146 w 1214923"/>
              <a:gd name="connsiteY193" fmla="*/ 1564291 h 1696811"/>
              <a:gd name="connsiteX194" fmla="*/ 955179 w 1214923"/>
              <a:gd name="connsiteY194" fmla="*/ 1500720 h 1696811"/>
              <a:gd name="connsiteX195" fmla="*/ 1066493 w 1214923"/>
              <a:gd name="connsiteY195" fmla="*/ 1492065 h 1696811"/>
              <a:gd name="connsiteX196" fmla="*/ 857863 w 1214923"/>
              <a:gd name="connsiteY196" fmla="*/ 1591247 h 1696811"/>
              <a:gd name="connsiteX197" fmla="*/ 857863 w 1214923"/>
              <a:gd name="connsiteY197" fmla="*/ 1591056 h 1696811"/>
              <a:gd name="connsiteX198" fmla="*/ 1054979 w 1214923"/>
              <a:gd name="connsiteY198" fmla="*/ 1445037 h 1696811"/>
              <a:gd name="connsiteX199" fmla="*/ 916632 w 1214923"/>
              <a:gd name="connsiteY199" fmla="*/ 1468184 h 1696811"/>
              <a:gd name="connsiteX200" fmla="*/ 1028170 w 1214923"/>
              <a:gd name="connsiteY200" fmla="*/ 1445228 h 1696811"/>
              <a:gd name="connsiteX201" fmla="*/ 1054979 w 1214923"/>
              <a:gd name="connsiteY201" fmla="*/ 1445037 h 1696811"/>
              <a:gd name="connsiteX202" fmla="*/ 862816 w 1214923"/>
              <a:gd name="connsiteY202" fmla="*/ 1410462 h 1696811"/>
              <a:gd name="connsiteX203" fmla="*/ 647551 w 1214923"/>
              <a:gd name="connsiteY203" fmla="*/ 1448562 h 1696811"/>
              <a:gd name="connsiteX204" fmla="*/ 862816 w 1214923"/>
              <a:gd name="connsiteY204" fmla="*/ 1410653 h 1696811"/>
              <a:gd name="connsiteX205" fmla="*/ 862816 w 1214923"/>
              <a:gd name="connsiteY205" fmla="*/ 1410462 h 1696811"/>
              <a:gd name="connsiteX206" fmla="*/ 689842 w 1214923"/>
              <a:gd name="connsiteY206" fmla="*/ 1391412 h 1696811"/>
              <a:gd name="connsiteX207" fmla="*/ 924347 w 1214923"/>
              <a:gd name="connsiteY207" fmla="*/ 1306830 h 1696811"/>
              <a:gd name="connsiteX208" fmla="*/ 689842 w 1214923"/>
              <a:gd name="connsiteY208" fmla="*/ 1391412 h 1696811"/>
              <a:gd name="connsiteX209" fmla="*/ 1162663 w 1214923"/>
              <a:gd name="connsiteY209" fmla="*/ 1057085 h 1696811"/>
              <a:gd name="connsiteX210" fmla="*/ 1148756 w 1214923"/>
              <a:gd name="connsiteY210" fmla="*/ 1134428 h 1696811"/>
              <a:gd name="connsiteX211" fmla="*/ 1066841 w 1214923"/>
              <a:gd name="connsiteY211" fmla="*/ 1139762 h 1696811"/>
              <a:gd name="connsiteX212" fmla="*/ 1035790 w 1214923"/>
              <a:gd name="connsiteY212" fmla="*/ 1087755 h 1696811"/>
              <a:gd name="connsiteX213" fmla="*/ 1162663 w 1214923"/>
              <a:gd name="connsiteY213" fmla="*/ 1057085 h 1696811"/>
              <a:gd name="connsiteX214" fmla="*/ 987913 w 1214923"/>
              <a:gd name="connsiteY214" fmla="*/ 1181170 h 1696811"/>
              <a:gd name="connsiteX215" fmla="*/ 958923 w 1214923"/>
              <a:gd name="connsiteY215" fmla="*/ 1264444 h 1696811"/>
              <a:gd name="connsiteX216" fmla="*/ 905107 w 1214923"/>
              <a:gd name="connsiteY216" fmla="*/ 1118330 h 1696811"/>
              <a:gd name="connsiteX217" fmla="*/ 987913 w 1214923"/>
              <a:gd name="connsiteY217" fmla="*/ 1181170 h 1696811"/>
              <a:gd name="connsiteX0" fmla="*/ 1193429 w 1214923"/>
              <a:gd name="connsiteY0" fmla="*/ 899446 h 1696811"/>
              <a:gd name="connsiteX1" fmla="*/ 1157319 w 1214923"/>
              <a:gd name="connsiteY1" fmla="*/ 831924 h 1696811"/>
              <a:gd name="connsiteX2" fmla="*/ 1019985 w 1214923"/>
              <a:gd name="connsiteY2" fmla="*/ 885740 h 1696811"/>
              <a:gd name="connsiteX3" fmla="*/ 963019 w 1214923"/>
              <a:gd name="connsiteY3" fmla="*/ 860965 h 1696811"/>
              <a:gd name="connsiteX4" fmla="*/ 1035980 w 1214923"/>
              <a:gd name="connsiteY4" fmla="*/ 795623 h 1696811"/>
              <a:gd name="connsiteX5" fmla="*/ 893772 w 1214923"/>
              <a:gd name="connsiteY5" fmla="*/ 930212 h 1696811"/>
              <a:gd name="connsiteX6" fmla="*/ 951398 w 1214923"/>
              <a:gd name="connsiteY6" fmla="*/ 937927 h 1696811"/>
              <a:gd name="connsiteX7" fmla="*/ 862911 w 1214923"/>
              <a:gd name="connsiteY7" fmla="*/ 964787 h 1696811"/>
              <a:gd name="connsiteX8" fmla="*/ 813000 w 1214923"/>
              <a:gd name="connsiteY8" fmla="*/ 991648 h 1696811"/>
              <a:gd name="connsiteX9" fmla="*/ 905202 w 1214923"/>
              <a:gd name="connsiteY9" fmla="*/ 872585 h 1696811"/>
              <a:gd name="connsiteX10" fmla="*/ 1062841 w 1214923"/>
              <a:gd name="connsiteY10" fmla="*/ 784098 h 1696811"/>
              <a:gd name="connsiteX11" fmla="*/ 1113873 w 1214923"/>
              <a:gd name="connsiteY11" fmla="*/ 670346 h 1696811"/>
              <a:gd name="connsiteX12" fmla="*/ 1028265 w 1214923"/>
              <a:gd name="connsiteY12" fmla="*/ 722567 h 1696811"/>
              <a:gd name="connsiteX13" fmla="*/ 1003881 w 1214923"/>
              <a:gd name="connsiteY13" fmla="*/ 692468 h 1696811"/>
              <a:gd name="connsiteX14" fmla="*/ 1005881 w 1214923"/>
              <a:gd name="connsiteY14" fmla="*/ 661511 h 1696811"/>
              <a:gd name="connsiteX15" fmla="*/ 1065794 w 1214923"/>
              <a:gd name="connsiteY15" fmla="*/ 651415 h 1696811"/>
              <a:gd name="connsiteX16" fmla="*/ 1087938 w 1214923"/>
              <a:gd name="connsiteY16" fmla="*/ 638205 h 1696811"/>
              <a:gd name="connsiteX17" fmla="*/ 739848 w 1214923"/>
              <a:gd name="connsiteY17" fmla="*/ 595694 h 1696811"/>
              <a:gd name="connsiteX18" fmla="*/ 716893 w 1214923"/>
              <a:gd name="connsiteY18" fmla="*/ 318992 h 1696811"/>
              <a:gd name="connsiteX19" fmla="*/ 920537 w 1214923"/>
              <a:gd name="connsiteY19" fmla="*/ 246031 h 1696811"/>
              <a:gd name="connsiteX20" fmla="*/ 682412 w 1214923"/>
              <a:gd name="connsiteY20" fmla="*/ 238316 h 1696811"/>
              <a:gd name="connsiteX21" fmla="*/ 928538 w 1214923"/>
              <a:gd name="connsiteY21" fmla="*/ 226790 h 1696811"/>
              <a:gd name="connsiteX22" fmla="*/ 720893 w 1214923"/>
              <a:gd name="connsiteY22" fmla="*/ 196025 h 1696811"/>
              <a:gd name="connsiteX23" fmla="*/ 736229 w 1214923"/>
              <a:gd name="connsiteY23" fmla="*/ 49911 h 1696811"/>
              <a:gd name="connsiteX24" fmla="*/ 663267 w 1214923"/>
              <a:gd name="connsiteY24" fmla="*/ 0 h 1696811"/>
              <a:gd name="connsiteX25" fmla="*/ 625167 w 1214923"/>
              <a:gd name="connsiteY25" fmla="*/ 103727 h 1696811"/>
              <a:gd name="connsiteX26" fmla="*/ 625167 w 1214923"/>
              <a:gd name="connsiteY26" fmla="*/ 288322 h 1696811"/>
              <a:gd name="connsiteX27" fmla="*/ 336845 w 1214923"/>
              <a:gd name="connsiteY27" fmla="*/ 261366 h 1696811"/>
              <a:gd name="connsiteX28" fmla="*/ 367611 w 1214923"/>
              <a:gd name="connsiteY28" fmla="*/ 307467 h 1696811"/>
              <a:gd name="connsiteX29" fmla="*/ 579066 w 1214923"/>
              <a:gd name="connsiteY29" fmla="*/ 615029 h 1696811"/>
              <a:gd name="connsiteX30" fmla="*/ 263884 w 1214923"/>
              <a:gd name="connsiteY30" fmla="*/ 496585 h 1696811"/>
              <a:gd name="connsiteX31" fmla="*/ 233118 w 1214923"/>
              <a:gd name="connsiteY31" fmla="*/ 714947 h 1696811"/>
              <a:gd name="connsiteX32" fmla="*/ 532965 w 1214923"/>
              <a:gd name="connsiteY32" fmla="*/ 807149 h 1696811"/>
              <a:gd name="connsiteX33" fmla="*/ 502390 w 1214923"/>
              <a:gd name="connsiteY33" fmla="*/ 816184 h 1696811"/>
              <a:gd name="connsiteX34" fmla="*/ 464290 w 1214923"/>
              <a:gd name="connsiteY34" fmla="*/ 772763 h 1696811"/>
              <a:gd name="connsiteX35" fmla="*/ 375231 w 1214923"/>
              <a:gd name="connsiteY35" fmla="*/ 788670 h 1696811"/>
              <a:gd name="connsiteX36" fmla="*/ 418189 w 1214923"/>
              <a:gd name="connsiteY36" fmla="*/ 826770 h 1696811"/>
              <a:gd name="connsiteX37" fmla="*/ 333607 w 1214923"/>
              <a:gd name="connsiteY37" fmla="*/ 826770 h 1696811"/>
              <a:gd name="connsiteX38" fmla="*/ 276457 w 1214923"/>
              <a:gd name="connsiteY38" fmla="*/ 857536 h 1696811"/>
              <a:gd name="connsiteX39" fmla="*/ 288458 w 1214923"/>
              <a:gd name="connsiteY39" fmla="*/ 766001 h 1696811"/>
              <a:gd name="connsiteX40" fmla="*/ 138059 w 1214923"/>
              <a:gd name="connsiteY40" fmla="*/ 911352 h 1696811"/>
              <a:gd name="connsiteX41" fmla="*/ 237976 w 1214923"/>
              <a:gd name="connsiteY41" fmla="*/ 961358 h 1696811"/>
              <a:gd name="connsiteX42" fmla="*/ 75102 w 1214923"/>
              <a:gd name="connsiteY42" fmla="*/ 1025783 h 1696811"/>
              <a:gd name="connsiteX43" fmla="*/ 80432 w 1214923"/>
              <a:gd name="connsiteY43" fmla="*/ 915162 h 1696811"/>
              <a:gd name="connsiteX44" fmla="*/ 91958 w 1214923"/>
              <a:gd name="connsiteY44" fmla="*/ 1107377 h 1696811"/>
              <a:gd name="connsiteX45" fmla="*/ 214925 w 1214923"/>
              <a:gd name="connsiteY45" fmla="*/ 1157383 h 1696811"/>
              <a:gd name="connsiteX46" fmla="*/ 322463 w 1214923"/>
              <a:gd name="connsiteY46" fmla="*/ 1228161 h 1696811"/>
              <a:gd name="connsiteX47" fmla="*/ 235145 w 1214923"/>
              <a:gd name="connsiteY47" fmla="*/ 1221759 h 1696811"/>
              <a:gd name="connsiteX48" fmla="*/ 267875 w 1214923"/>
              <a:gd name="connsiteY48" fmla="*/ 1263023 h 1696811"/>
              <a:gd name="connsiteX49" fmla="*/ 395615 w 1214923"/>
              <a:gd name="connsiteY49" fmla="*/ 1319117 h 1696811"/>
              <a:gd name="connsiteX50" fmla="*/ 322827 w 1214923"/>
              <a:gd name="connsiteY50" fmla="*/ 1338837 h 1696811"/>
              <a:gd name="connsiteX51" fmla="*/ 247492 w 1214923"/>
              <a:gd name="connsiteY51" fmla="*/ 1296725 h 1696811"/>
              <a:gd name="connsiteX52" fmla="*/ 229880 w 1214923"/>
              <a:gd name="connsiteY52" fmla="*/ 1312259 h 1696811"/>
              <a:gd name="connsiteX53" fmla="*/ 146155 w 1214923"/>
              <a:gd name="connsiteY53" fmla="*/ 1230344 h 1696811"/>
              <a:gd name="connsiteX54" fmla="*/ 115389 w 1214923"/>
              <a:gd name="connsiteY54" fmla="*/ 1430369 h 1696811"/>
              <a:gd name="connsiteX55" fmla="*/ 349799 w 1214923"/>
              <a:gd name="connsiteY55" fmla="*/ 1480280 h 1696811"/>
              <a:gd name="connsiteX56" fmla="*/ 299507 w 1214923"/>
              <a:gd name="connsiteY56" fmla="*/ 1464659 h 1696811"/>
              <a:gd name="connsiteX57" fmla="*/ 318374 w 1214923"/>
              <a:gd name="connsiteY57" fmla="*/ 1496562 h 1696811"/>
              <a:gd name="connsiteX58" fmla="*/ 388280 w 1214923"/>
              <a:gd name="connsiteY58" fmla="*/ 1545717 h 1696811"/>
              <a:gd name="connsiteX59" fmla="*/ 348847 w 1214923"/>
              <a:gd name="connsiteY59" fmla="*/ 1542479 h 1696811"/>
              <a:gd name="connsiteX60" fmla="*/ 255883 w 1214923"/>
              <a:gd name="connsiteY60" fmla="*/ 1502664 h 1696811"/>
              <a:gd name="connsiteX61" fmla="*/ 255883 w 1214923"/>
              <a:gd name="connsiteY61" fmla="*/ 1502664 h 1696811"/>
              <a:gd name="connsiteX62" fmla="*/ 239976 w 1214923"/>
              <a:gd name="connsiteY62" fmla="*/ 1484281 h 1696811"/>
              <a:gd name="connsiteX63" fmla="*/ 203495 w 1214923"/>
              <a:gd name="connsiteY63" fmla="*/ 1484281 h 1696811"/>
              <a:gd name="connsiteX64" fmla="*/ 187303 w 1214923"/>
              <a:gd name="connsiteY64" fmla="*/ 1499140 h 1696811"/>
              <a:gd name="connsiteX65" fmla="*/ 480925 w 1214923"/>
              <a:gd name="connsiteY65" fmla="*/ 1687975 h 1696811"/>
              <a:gd name="connsiteX66" fmla="*/ 757374 w 1214923"/>
              <a:gd name="connsiteY66" fmla="*/ 1682401 h 1696811"/>
              <a:gd name="connsiteX67" fmla="*/ 988070 w 1214923"/>
              <a:gd name="connsiteY67" fmla="*/ 1594485 h 1696811"/>
              <a:gd name="connsiteX68" fmla="*/ 1152566 w 1214923"/>
              <a:gd name="connsiteY68" fmla="*/ 1394460 h 1696811"/>
              <a:gd name="connsiteX69" fmla="*/ 918822 w 1214923"/>
              <a:gd name="connsiteY69" fmla="*/ 1363507 h 1696811"/>
              <a:gd name="connsiteX70" fmla="*/ 802904 w 1214923"/>
              <a:gd name="connsiteY70" fmla="*/ 1350454 h 1696811"/>
              <a:gd name="connsiteX71" fmla="*/ 841956 w 1214923"/>
              <a:gd name="connsiteY71" fmla="*/ 1326547 h 1696811"/>
              <a:gd name="connsiteX72" fmla="*/ 1018286 w 1214923"/>
              <a:gd name="connsiteY72" fmla="*/ 1315425 h 1696811"/>
              <a:gd name="connsiteX73" fmla="*/ 980354 w 1214923"/>
              <a:gd name="connsiteY73" fmla="*/ 1268921 h 1696811"/>
              <a:gd name="connsiteX74" fmla="*/ 1091488 w 1214923"/>
              <a:gd name="connsiteY74" fmla="*/ 1221043 h 1696811"/>
              <a:gd name="connsiteX75" fmla="*/ 896580 w 1214923"/>
              <a:gd name="connsiteY75" fmla="*/ 1032638 h 1696811"/>
              <a:gd name="connsiteX76" fmla="*/ 1193429 w 1214923"/>
              <a:gd name="connsiteY76" fmla="*/ 899446 h 1696811"/>
              <a:gd name="connsiteX77" fmla="*/ 759089 w 1214923"/>
              <a:gd name="connsiteY77" fmla="*/ 61246 h 1696811"/>
              <a:gd name="connsiteX78" fmla="*/ 720989 w 1214923"/>
              <a:gd name="connsiteY78" fmla="*/ 145828 h 1696811"/>
              <a:gd name="connsiteX79" fmla="*/ 759089 w 1214923"/>
              <a:gd name="connsiteY79" fmla="*/ 61436 h 1696811"/>
              <a:gd name="connsiteX80" fmla="*/ 759089 w 1214923"/>
              <a:gd name="connsiteY80" fmla="*/ 61246 h 1696811"/>
              <a:gd name="connsiteX81" fmla="*/ 363611 w 1214923"/>
              <a:gd name="connsiteY81" fmla="*/ 545783 h 1696811"/>
              <a:gd name="connsiteX82" fmla="*/ 348275 w 1214923"/>
              <a:gd name="connsiteY82" fmla="*/ 553498 h 1696811"/>
              <a:gd name="connsiteX83" fmla="*/ 363611 w 1214923"/>
              <a:gd name="connsiteY83" fmla="*/ 545783 h 1696811"/>
              <a:gd name="connsiteX84" fmla="*/ 232451 w 1214923"/>
              <a:gd name="connsiteY84" fmla="*/ 523113 h 1696811"/>
              <a:gd name="connsiteX85" fmla="*/ 254694 w 1214923"/>
              <a:gd name="connsiteY85" fmla="*/ 664096 h 1696811"/>
              <a:gd name="connsiteX86" fmla="*/ 232451 w 1214923"/>
              <a:gd name="connsiteY86" fmla="*/ 523113 h 1696811"/>
              <a:gd name="connsiteX87" fmla="*/ 340084 w 1214923"/>
              <a:gd name="connsiteY87" fmla="*/ 692277 h 1696811"/>
              <a:gd name="connsiteX88" fmla="*/ 470767 w 1214923"/>
              <a:gd name="connsiteY88" fmla="*/ 684562 h 1696811"/>
              <a:gd name="connsiteX89" fmla="*/ 340084 w 1214923"/>
              <a:gd name="connsiteY89" fmla="*/ 691896 h 1696811"/>
              <a:gd name="connsiteX90" fmla="*/ 340084 w 1214923"/>
              <a:gd name="connsiteY90" fmla="*/ 692277 h 1696811"/>
              <a:gd name="connsiteX91" fmla="*/ 382375 w 1214923"/>
              <a:gd name="connsiteY91" fmla="*/ 615410 h 1696811"/>
              <a:gd name="connsiteX92" fmla="*/ 516868 w 1214923"/>
              <a:gd name="connsiteY92" fmla="*/ 688372 h 1696811"/>
              <a:gd name="connsiteX93" fmla="*/ 382661 w 1214923"/>
              <a:gd name="connsiteY93" fmla="*/ 615029 h 1696811"/>
              <a:gd name="connsiteX94" fmla="*/ 382375 w 1214923"/>
              <a:gd name="connsiteY94" fmla="*/ 615410 h 1696811"/>
              <a:gd name="connsiteX95" fmla="*/ 201400 w 1214923"/>
              <a:gd name="connsiteY95" fmla="*/ 907542 h 1696811"/>
              <a:gd name="connsiteX96" fmla="*/ 163300 w 1214923"/>
              <a:gd name="connsiteY96" fmla="*/ 838295 h 1696811"/>
              <a:gd name="connsiteX97" fmla="*/ 201686 w 1214923"/>
              <a:gd name="connsiteY97" fmla="*/ 907161 h 1696811"/>
              <a:gd name="connsiteX98" fmla="*/ 201400 w 1214923"/>
              <a:gd name="connsiteY98" fmla="*/ 907542 h 1696811"/>
              <a:gd name="connsiteX99" fmla="*/ 97811 w 1214923"/>
              <a:gd name="connsiteY99" fmla="*/ 1285557 h 1696811"/>
              <a:gd name="connsiteX100" fmla="*/ 123279 w 1214923"/>
              <a:gd name="connsiteY100" fmla="*/ 1264178 h 1696811"/>
              <a:gd name="connsiteX101" fmla="*/ 231975 w 1214923"/>
              <a:gd name="connsiteY101" fmla="*/ 1341501 h 1696811"/>
              <a:gd name="connsiteX102" fmla="*/ 97811 w 1214923"/>
              <a:gd name="connsiteY102" fmla="*/ 1285557 h 1696811"/>
              <a:gd name="connsiteX103" fmla="*/ 232928 w 1214923"/>
              <a:gd name="connsiteY103" fmla="*/ 1376077 h 1696811"/>
              <a:gd name="connsiteX104" fmla="*/ 279029 w 1214923"/>
              <a:gd name="connsiteY104" fmla="*/ 1379887 h 1696811"/>
              <a:gd name="connsiteX105" fmla="*/ 232451 w 1214923"/>
              <a:gd name="connsiteY105" fmla="*/ 1376077 h 1696811"/>
              <a:gd name="connsiteX106" fmla="*/ 232928 w 1214923"/>
              <a:gd name="connsiteY106" fmla="*/ 1376077 h 1696811"/>
              <a:gd name="connsiteX107" fmla="*/ 856244 w 1214923"/>
              <a:gd name="connsiteY107" fmla="*/ 715613 h 1696811"/>
              <a:gd name="connsiteX108" fmla="*/ 817635 w 1214923"/>
              <a:gd name="connsiteY108" fmla="*/ 708913 h 1696811"/>
              <a:gd name="connsiteX109" fmla="*/ 721084 w 1214923"/>
              <a:gd name="connsiteY109" fmla="*/ 657225 h 1696811"/>
              <a:gd name="connsiteX110" fmla="*/ 855767 w 1214923"/>
              <a:gd name="connsiteY110" fmla="*/ 715613 h 1696811"/>
              <a:gd name="connsiteX111" fmla="*/ 856244 w 1214923"/>
              <a:gd name="connsiteY111" fmla="*/ 715613 h 1696811"/>
              <a:gd name="connsiteX112" fmla="*/ 663458 w 1214923"/>
              <a:gd name="connsiteY112" fmla="*/ 722662 h 1696811"/>
              <a:gd name="connsiteX113" fmla="*/ 644408 w 1214923"/>
              <a:gd name="connsiteY113" fmla="*/ 807149 h 1696811"/>
              <a:gd name="connsiteX114" fmla="*/ 662981 w 1214923"/>
              <a:gd name="connsiteY114" fmla="*/ 723138 h 1696811"/>
              <a:gd name="connsiteX115" fmla="*/ 663458 w 1214923"/>
              <a:gd name="connsiteY115" fmla="*/ 722662 h 1696811"/>
              <a:gd name="connsiteX116" fmla="*/ 628882 w 1214923"/>
              <a:gd name="connsiteY116" fmla="*/ 753332 h 1696811"/>
              <a:gd name="connsiteX117" fmla="*/ 655742 w 1214923"/>
              <a:gd name="connsiteY117" fmla="*/ 726472 h 1696811"/>
              <a:gd name="connsiteX118" fmla="*/ 628406 w 1214923"/>
              <a:gd name="connsiteY118" fmla="*/ 753332 h 1696811"/>
              <a:gd name="connsiteX119" fmla="*/ 628882 w 1214923"/>
              <a:gd name="connsiteY119" fmla="*/ 753332 h 1696811"/>
              <a:gd name="connsiteX120" fmla="*/ 771090 w 1214923"/>
              <a:gd name="connsiteY120" fmla="*/ 757237 h 1696811"/>
              <a:gd name="connsiteX121" fmla="*/ 690318 w 1214923"/>
              <a:gd name="connsiteY121" fmla="*/ 822579 h 1696811"/>
              <a:gd name="connsiteX122" fmla="*/ 770614 w 1214923"/>
              <a:gd name="connsiteY122" fmla="*/ 757237 h 1696811"/>
              <a:gd name="connsiteX123" fmla="*/ 771090 w 1214923"/>
              <a:gd name="connsiteY123" fmla="*/ 757237 h 1696811"/>
              <a:gd name="connsiteX124" fmla="*/ 759565 w 1214923"/>
              <a:gd name="connsiteY124" fmla="*/ 538162 h 1696811"/>
              <a:gd name="connsiteX125" fmla="*/ 851767 w 1214923"/>
              <a:gd name="connsiteY125" fmla="*/ 480536 h 1696811"/>
              <a:gd name="connsiteX126" fmla="*/ 759089 w 1214923"/>
              <a:gd name="connsiteY126" fmla="*/ 538067 h 1696811"/>
              <a:gd name="connsiteX127" fmla="*/ 759565 w 1214923"/>
              <a:gd name="connsiteY127" fmla="*/ 538162 h 1696811"/>
              <a:gd name="connsiteX128" fmla="*/ 868213 w 1214923"/>
              <a:gd name="connsiteY128" fmla="*/ 356761 h 1696811"/>
              <a:gd name="connsiteX129" fmla="*/ 812619 w 1214923"/>
              <a:gd name="connsiteY129" fmla="*/ 442055 h 1696811"/>
              <a:gd name="connsiteX130" fmla="*/ 868213 w 1214923"/>
              <a:gd name="connsiteY130" fmla="*/ 356761 h 1696811"/>
              <a:gd name="connsiteX131" fmla="*/ 681841 w 1214923"/>
              <a:gd name="connsiteY131" fmla="*/ 323088 h 1696811"/>
              <a:gd name="connsiteX132" fmla="*/ 758803 w 1214923"/>
              <a:gd name="connsiteY132" fmla="*/ 430816 h 1696811"/>
              <a:gd name="connsiteX133" fmla="*/ 643455 w 1214923"/>
              <a:gd name="connsiteY133" fmla="*/ 396145 h 1696811"/>
              <a:gd name="connsiteX134" fmla="*/ 639550 w 1214923"/>
              <a:gd name="connsiteY134" fmla="*/ 438436 h 1696811"/>
              <a:gd name="connsiteX135" fmla="*/ 682127 w 1214923"/>
              <a:gd name="connsiteY135" fmla="*/ 323088 h 1696811"/>
              <a:gd name="connsiteX136" fmla="*/ 681841 w 1214923"/>
              <a:gd name="connsiteY136" fmla="*/ 323088 h 1696811"/>
              <a:gd name="connsiteX137" fmla="*/ 395477 w 1214923"/>
              <a:gd name="connsiteY137" fmla="*/ 216638 h 1696811"/>
              <a:gd name="connsiteX138" fmla="*/ 432956 w 1214923"/>
              <a:gd name="connsiteY138" fmla="*/ 194566 h 1696811"/>
              <a:gd name="connsiteX139" fmla="*/ 564476 w 1214923"/>
              <a:gd name="connsiteY139" fmla="*/ 247666 h 1696811"/>
              <a:gd name="connsiteX140" fmla="*/ 558873 w 1214923"/>
              <a:gd name="connsiteY140" fmla="*/ 299942 h 1696811"/>
              <a:gd name="connsiteX141" fmla="*/ 395477 w 1214923"/>
              <a:gd name="connsiteY141" fmla="*/ 216638 h 1696811"/>
              <a:gd name="connsiteX142" fmla="*/ 470767 w 1214923"/>
              <a:gd name="connsiteY142" fmla="*/ 361188 h 1696811"/>
              <a:gd name="connsiteX143" fmla="*/ 566874 w 1214923"/>
              <a:gd name="connsiteY143" fmla="*/ 503396 h 1696811"/>
              <a:gd name="connsiteX144" fmla="*/ 470767 w 1214923"/>
              <a:gd name="connsiteY144" fmla="*/ 361188 h 1696811"/>
              <a:gd name="connsiteX145" fmla="*/ 632216 w 1214923"/>
              <a:gd name="connsiteY145" fmla="*/ 475419 h 1696811"/>
              <a:gd name="connsiteX146" fmla="*/ 759089 w 1214923"/>
              <a:gd name="connsiteY146" fmla="*/ 438055 h 1696811"/>
              <a:gd name="connsiteX147" fmla="*/ 640217 w 1214923"/>
              <a:gd name="connsiteY147" fmla="*/ 641593 h 1696811"/>
              <a:gd name="connsiteX148" fmla="*/ 622468 w 1214923"/>
              <a:gd name="connsiteY148" fmla="*/ 453581 h 1696811"/>
              <a:gd name="connsiteX149" fmla="*/ 632216 w 1214923"/>
              <a:gd name="connsiteY149" fmla="*/ 475419 h 1696811"/>
              <a:gd name="connsiteX150" fmla="*/ 686032 w 1214923"/>
              <a:gd name="connsiteY150" fmla="*/ 837819 h 1696811"/>
              <a:gd name="connsiteX151" fmla="*/ 628310 w 1214923"/>
              <a:gd name="connsiteY151" fmla="*/ 930116 h 1696811"/>
              <a:gd name="connsiteX152" fmla="*/ 686032 w 1214923"/>
              <a:gd name="connsiteY152" fmla="*/ 837914 h 1696811"/>
              <a:gd name="connsiteX153" fmla="*/ 686032 w 1214923"/>
              <a:gd name="connsiteY153" fmla="*/ 837819 h 1696811"/>
              <a:gd name="connsiteX154" fmla="*/ 743658 w 1214923"/>
              <a:gd name="connsiteY154" fmla="*/ 1291400 h 1696811"/>
              <a:gd name="connsiteX155" fmla="*/ 547634 w 1214923"/>
              <a:gd name="connsiteY155" fmla="*/ 1206818 h 1696811"/>
              <a:gd name="connsiteX156" fmla="*/ 573446 w 1214923"/>
              <a:gd name="connsiteY156" fmla="*/ 1222439 h 1696811"/>
              <a:gd name="connsiteX157" fmla="*/ 603450 w 1214923"/>
              <a:gd name="connsiteY157" fmla="*/ 1227487 h 1696811"/>
              <a:gd name="connsiteX158" fmla="*/ 743658 w 1214923"/>
              <a:gd name="connsiteY158" fmla="*/ 1291495 h 1696811"/>
              <a:gd name="connsiteX159" fmla="*/ 743658 w 1214923"/>
              <a:gd name="connsiteY159" fmla="*/ 1291400 h 1696811"/>
              <a:gd name="connsiteX160" fmla="*/ 556465 w 1214923"/>
              <a:gd name="connsiteY160" fmla="*/ 950327 h 1696811"/>
              <a:gd name="connsiteX161" fmla="*/ 689842 w 1214923"/>
              <a:gd name="connsiteY161" fmla="*/ 1122236 h 1696811"/>
              <a:gd name="connsiteX162" fmla="*/ 568651 w 1214923"/>
              <a:gd name="connsiteY162" fmla="*/ 984541 h 1696811"/>
              <a:gd name="connsiteX163" fmla="*/ 556465 w 1214923"/>
              <a:gd name="connsiteY163" fmla="*/ 950327 h 1696811"/>
              <a:gd name="connsiteX164" fmla="*/ 351609 w 1214923"/>
              <a:gd name="connsiteY164" fmla="*/ 1045464 h 1696811"/>
              <a:gd name="connsiteX165" fmla="*/ 382375 w 1214923"/>
              <a:gd name="connsiteY165" fmla="*/ 887825 h 1696811"/>
              <a:gd name="connsiteX166" fmla="*/ 351609 w 1214923"/>
              <a:gd name="connsiteY166" fmla="*/ 1045559 h 1696811"/>
              <a:gd name="connsiteX167" fmla="*/ 351609 w 1214923"/>
              <a:gd name="connsiteY167" fmla="*/ 1045464 h 1696811"/>
              <a:gd name="connsiteX168" fmla="*/ 420761 w 1214923"/>
              <a:gd name="connsiteY168" fmla="*/ 1054969 h 1696811"/>
              <a:gd name="connsiteX169" fmla="*/ 605260 w 1214923"/>
              <a:gd name="connsiteY169" fmla="*/ 1180338 h 1696811"/>
              <a:gd name="connsiteX170" fmla="*/ 420761 w 1214923"/>
              <a:gd name="connsiteY170" fmla="*/ 1054969 h 1696811"/>
              <a:gd name="connsiteX171" fmla="*/ 366944 w 1214923"/>
              <a:gd name="connsiteY171" fmla="*/ 1414272 h 1696811"/>
              <a:gd name="connsiteX172" fmla="*/ 597640 w 1214923"/>
              <a:gd name="connsiteY172" fmla="*/ 1460468 h 1696811"/>
              <a:gd name="connsiteX173" fmla="*/ 366944 w 1214923"/>
              <a:gd name="connsiteY173" fmla="*/ 1414463 h 1696811"/>
              <a:gd name="connsiteX174" fmla="*/ 366944 w 1214923"/>
              <a:gd name="connsiteY174" fmla="*/ 1414272 h 1696811"/>
              <a:gd name="connsiteX175" fmla="*/ 597035 w 1214923"/>
              <a:gd name="connsiteY175" fmla="*/ 1664464 h 1696811"/>
              <a:gd name="connsiteX176" fmla="*/ 471148 w 1214923"/>
              <a:gd name="connsiteY176" fmla="*/ 1649777 h 1696811"/>
              <a:gd name="connsiteX177" fmla="*/ 401901 w 1214923"/>
              <a:gd name="connsiteY177" fmla="*/ 1579817 h 1696811"/>
              <a:gd name="connsiteX178" fmla="*/ 582412 w 1214923"/>
              <a:gd name="connsiteY178" fmla="*/ 1645158 h 1696811"/>
              <a:gd name="connsiteX179" fmla="*/ 597035 w 1214923"/>
              <a:gd name="connsiteY179" fmla="*/ 1664464 h 1696811"/>
              <a:gd name="connsiteX180" fmla="*/ 616785 w 1214923"/>
              <a:gd name="connsiteY180" fmla="*/ 1564196 h 1696811"/>
              <a:gd name="connsiteX181" fmla="*/ 555349 w 1214923"/>
              <a:gd name="connsiteY181" fmla="*/ 1541145 h 1696811"/>
              <a:gd name="connsiteX182" fmla="*/ 638597 w 1214923"/>
              <a:gd name="connsiteY182" fmla="*/ 1493520 h 1696811"/>
              <a:gd name="connsiteX183" fmla="*/ 752034 w 1214923"/>
              <a:gd name="connsiteY183" fmla="*/ 1535463 h 1696811"/>
              <a:gd name="connsiteX184" fmla="*/ 616785 w 1214923"/>
              <a:gd name="connsiteY184" fmla="*/ 1564386 h 1696811"/>
              <a:gd name="connsiteX185" fmla="*/ 616785 w 1214923"/>
              <a:gd name="connsiteY185" fmla="*/ 1564196 h 1696811"/>
              <a:gd name="connsiteX186" fmla="*/ 811979 w 1214923"/>
              <a:gd name="connsiteY186" fmla="*/ 1595484 h 1696811"/>
              <a:gd name="connsiteX187" fmla="*/ 812771 w 1214923"/>
              <a:gd name="connsiteY187" fmla="*/ 1652594 h 1696811"/>
              <a:gd name="connsiteX188" fmla="*/ 704225 w 1214923"/>
              <a:gd name="connsiteY188" fmla="*/ 1665256 h 1696811"/>
              <a:gd name="connsiteX189" fmla="*/ 651942 w 1214923"/>
              <a:gd name="connsiteY189" fmla="*/ 1653111 h 1696811"/>
              <a:gd name="connsiteX190" fmla="*/ 811979 w 1214923"/>
              <a:gd name="connsiteY190" fmla="*/ 1595484 h 1696811"/>
              <a:gd name="connsiteX191" fmla="*/ 857863 w 1214923"/>
              <a:gd name="connsiteY191" fmla="*/ 1591056 h 1696811"/>
              <a:gd name="connsiteX192" fmla="*/ 838813 w 1214923"/>
              <a:gd name="connsiteY192" fmla="*/ 1568958 h 1696811"/>
              <a:gd name="connsiteX193" fmla="*/ 836146 w 1214923"/>
              <a:gd name="connsiteY193" fmla="*/ 1564291 h 1696811"/>
              <a:gd name="connsiteX194" fmla="*/ 955179 w 1214923"/>
              <a:gd name="connsiteY194" fmla="*/ 1500720 h 1696811"/>
              <a:gd name="connsiteX195" fmla="*/ 1066493 w 1214923"/>
              <a:gd name="connsiteY195" fmla="*/ 1492065 h 1696811"/>
              <a:gd name="connsiteX196" fmla="*/ 857863 w 1214923"/>
              <a:gd name="connsiteY196" fmla="*/ 1591247 h 1696811"/>
              <a:gd name="connsiteX197" fmla="*/ 857863 w 1214923"/>
              <a:gd name="connsiteY197" fmla="*/ 1591056 h 1696811"/>
              <a:gd name="connsiteX198" fmla="*/ 1054979 w 1214923"/>
              <a:gd name="connsiteY198" fmla="*/ 1445037 h 1696811"/>
              <a:gd name="connsiteX199" fmla="*/ 916632 w 1214923"/>
              <a:gd name="connsiteY199" fmla="*/ 1468184 h 1696811"/>
              <a:gd name="connsiteX200" fmla="*/ 1028170 w 1214923"/>
              <a:gd name="connsiteY200" fmla="*/ 1445228 h 1696811"/>
              <a:gd name="connsiteX201" fmla="*/ 1054979 w 1214923"/>
              <a:gd name="connsiteY201" fmla="*/ 1445037 h 1696811"/>
              <a:gd name="connsiteX202" fmla="*/ 862816 w 1214923"/>
              <a:gd name="connsiteY202" fmla="*/ 1410462 h 1696811"/>
              <a:gd name="connsiteX203" fmla="*/ 647551 w 1214923"/>
              <a:gd name="connsiteY203" fmla="*/ 1448562 h 1696811"/>
              <a:gd name="connsiteX204" fmla="*/ 862816 w 1214923"/>
              <a:gd name="connsiteY204" fmla="*/ 1410653 h 1696811"/>
              <a:gd name="connsiteX205" fmla="*/ 862816 w 1214923"/>
              <a:gd name="connsiteY205" fmla="*/ 1410462 h 1696811"/>
              <a:gd name="connsiteX206" fmla="*/ 689842 w 1214923"/>
              <a:gd name="connsiteY206" fmla="*/ 1391412 h 1696811"/>
              <a:gd name="connsiteX207" fmla="*/ 924347 w 1214923"/>
              <a:gd name="connsiteY207" fmla="*/ 1306830 h 1696811"/>
              <a:gd name="connsiteX208" fmla="*/ 689842 w 1214923"/>
              <a:gd name="connsiteY208" fmla="*/ 1391412 h 1696811"/>
              <a:gd name="connsiteX209" fmla="*/ 1162663 w 1214923"/>
              <a:gd name="connsiteY209" fmla="*/ 1057085 h 1696811"/>
              <a:gd name="connsiteX210" fmla="*/ 1148756 w 1214923"/>
              <a:gd name="connsiteY210" fmla="*/ 1134428 h 1696811"/>
              <a:gd name="connsiteX211" fmla="*/ 1066841 w 1214923"/>
              <a:gd name="connsiteY211" fmla="*/ 1139762 h 1696811"/>
              <a:gd name="connsiteX212" fmla="*/ 1035790 w 1214923"/>
              <a:gd name="connsiteY212" fmla="*/ 1087755 h 1696811"/>
              <a:gd name="connsiteX213" fmla="*/ 1162663 w 1214923"/>
              <a:gd name="connsiteY213" fmla="*/ 1057085 h 1696811"/>
              <a:gd name="connsiteX214" fmla="*/ 987913 w 1214923"/>
              <a:gd name="connsiteY214" fmla="*/ 1181170 h 1696811"/>
              <a:gd name="connsiteX215" fmla="*/ 958923 w 1214923"/>
              <a:gd name="connsiteY215" fmla="*/ 1264444 h 1696811"/>
              <a:gd name="connsiteX216" fmla="*/ 905107 w 1214923"/>
              <a:gd name="connsiteY216" fmla="*/ 1118330 h 1696811"/>
              <a:gd name="connsiteX217" fmla="*/ 987913 w 1214923"/>
              <a:gd name="connsiteY217" fmla="*/ 1181170 h 1696811"/>
              <a:gd name="connsiteX0" fmla="*/ 1193429 w 1214923"/>
              <a:gd name="connsiteY0" fmla="*/ 899446 h 1689168"/>
              <a:gd name="connsiteX1" fmla="*/ 1157319 w 1214923"/>
              <a:gd name="connsiteY1" fmla="*/ 831924 h 1689168"/>
              <a:gd name="connsiteX2" fmla="*/ 1019985 w 1214923"/>
              <a:gd name="connsiteY2" fmla="*/ 885740 h 1689168"/>
              <a:gd name="connsiteX3" fmla="*/ 963019 w 1214923"/>
              <a:gd name="connsiteY3" fmla="*/ 860965 h 1689168"/>
              <a:gd name="connsiteX4" fmla="*/ 1035980 w 1214923"/>
              <a:gd name="connsiteY4" fmla="*/ 795623 h 1689168"/>
              <a:gd name="connsiteX5" fmla="*/ 893772 w 1214923"/>
              <a:gd name="connsiteY5" fmla="*/ 930212 h 1689168"/>
              <a:gd name="connsiteX6" fmla="*/ 951398 w 1214923"/>
              <a:gd name="connsiteY6" fmla="*/ 937927 h 1689168"/>
              <a:gd name="connsiteX7" fmla="*/ 862911 w 1214923"/>
              <a:gd name="connsiteY7" fmla="*/ 964787 h 1689168"/>
              <a:gd name="connsiteX8" fmla="*/ 813000 w 1214923"/>
              <a:gd name="connsiteY8" fmla="*/ 991648 h 1689168"/>
              <a:gd name="connsiteX9" fmla="*/ 905202 w 1214923"/>
              <a:gd name="connsiteY9" fmla="*/ 872585 h 1689168"/>
              <a:gd name="connsiteX10" fmla="*/ 1062841 w 1214923"/>
              <a:gd name="connsiteY10" fmla="*/ 784098 h 1689168"/>
              <a:gd name="connsiteX11" fmla="*/ 1113873 w 1214923"/>
              <a:gd name="connsiteY11" fmla="*/ 670346 h 1689168"/>
              <a:gd name="connsiteX12" fmla="*/ 1028265 w 1214923"/>
              <a:gd name="connsiteY12" fmla="*/ 722567 h 1689168"/>
              <a:gd name="connsiteX13" fmla="*/ 1003881 w 1214923"/>
              <a:gd name="connsiteY13" fmla="*/ 692468 h 1689168"/>
              <a:gd name="connsiteX14" fmla="*/ 1005881 w 1214923"/>
              <a:gd name="connsiteY14" fmla="*/ 661511 h 1689168"/>
              <a:gd name="connsiteX15" fmla="*/ 1065794 w 1214923"/>
              <a:gd name="connsiteY15" fmla="*/ 651415 h 1689168"/>
              <a:gd name="connsiteX16" fmla="*/ 1087938 w 1214923"/>
              <a:gd name="connsiteY16" fmla="*/ 638205 h 1689168"/>
              <a:gd name="connsiteX17" fmla="*/ 739848 w 1214923"/>
              <a:gd name="connsiteY17" fmla="*/ 595694 h 1689168"/>
              <a:gd name="connsiteX18" fmla="*/ 716893 w 1214923"/>
              <a:gd name="connsiteY18" fmla="*/ 318992 h 1689168"/>
              <a:gd name="connsiteX19" fmla="*/ 920537 w 1214923"/>
              <a:gd name="connsiteY19" fmla="*/ 246031 h 1689168"/>
              <a:gd name="connsiteX20" fmla="*/ 682412 w 1214923"/>
              <a:gd name="connsiteY20" fmla="*/ 238316 h 1689168"/>
              <a:gd name="connsiteX21" fmla="*/ 928538 w 1214923"/>
              <a:gd name="connsiteY21" fmla="*/ 226790 h 1689168"/>
              <a:gd name="connsiteX22" fmla="*/ 720893 w 1214923"/>
              <a:gd name="connsiteY22" fmla="*/ 196025 h 1689168"/>
              <a:gd name="connsiteX23" fmla="*/ 736229 w 1214923"/>
              <a:gd name="connsiteY23" fmla="*/ 49911 h 1689168"/>
              <a:gd name="connsiteX24" fmla="*/ 663267 w 1214923"/>
              <a:gd name="connsiteY24" fmla="*/ 0 h 1689168"/>
              <a:gd name="connsiteX25" fmla="*/ 625167 w 1214923"/>
              <a:gd name="connsiteY25" fmla="*/ 103727 h 1689168"/>
              <a:gd name="connsiteX26" fmla="*/ 625167 w 1214923"/>
              <a:gd name="connsiteY26" fmla="*/ 288322 h 1689168"/>
              <a:gd name="connsiteX27" fmla="*/ 336845 w 1214923"/>
              <a:gd name="connsiteY27" fmla="*/ 261366 h 1689168"/>
              <a:gd name="connsiteX28" fmla="*/ 367611 w 1214923"/>
              <a:gd name="connsiteY28" fmla="*/ 307467 h 1689168"/>
              <a:gd name="connsiteX29" fmla="*/ 579066 w 1214923"/>
              <a:gd name="connsiteY29" fmla="*/ 615029 h 1689168"/>
              <a:gd name="connsiteX30" fmla="*/ 263884 w 1214923"/>
              <a:gd name="connsiteY30" fmla="*/ 496585 h 1689168"/>
              <a:gd name="connsiteX31" fmla="*/ 233118 w 1214923"/>
              <a:gd name="connsiteY31" fmla="*/ 714947 h 1689168"/>
              <a:gd name="connsiteX32" fmla="*/ 532965 w 1214923"/>
              <a:gd name="connsiteY32" fmla="*/ 807149 h 1689168"/>
              <a:gd name="connsiteX33" fmla="*/ 502390 w 1214923"/>
              <a:gd name="connsiteY33" fmla="*/ 816184 h 1689168"/>
              <a:gd name="connsiteX34" fmla="*/ 464290 w 1214923"/>
              <a:gd name="connsiteY34" fmla="*/ 772763 h 1689168"/>
              <a:gd name="connsiteX35" fmla="*/ 375231 w 1214923"/>
              <a:gd name="connsiteY35" fmla="*/ 788670 h 1689168"/>
              <a:gd name="connsiteX36" fmla="*/ 418189 w 1214923"/>
              <a:gd name="connsiteY36" fmla="*/ 826770 h 1689168"/>
              <a:gd name="connsiteX37" fmla="*/ 333607 w 1214923"/>
              <a:gd name="connsiteY37" fmla="*/ 826770 h 1689168"/>
              <a:gd name="connsiteX38" fmla="*/ 276457 w 1214923"/>
              <a:gd name="connsiteY38" fmla="*/ 857536 h 1689168"/>
              <a:gd name="connsiteX39" fmla="*/ 288458 w 1214923"/>
              <a:gd name="connsiteY39" fmla="*/ 766001 h 1689168"/>
              <a:gd name="connsiteX40" fmla="*/ 138059 w 1214923"/>
              <a:gd name="connsiteY40" fmla="*/ 911352 h 1689168"/>
              <a:gd name="connsiteX41" fmla="*/ 237976 w 1214923"/>
              <a:gd name="connsiteY41" fmla="*/ 961358 h 1689168"/>
              <a:gd name="connsiteX42" fmla="*/ 75102 w 1214923"/>
              <a:gd name="connsiteY42" fmla="*/ 1025783 h 1689168"/>
              <a:gd name="connsiteX43" fmla="*/ 80432 w 1214923"/>
              <a:gd name="connsiteY43" fmla="*/ 915162 h 1689168"/>
              <a:gd name="connsiteX44" fmla="*/ 91958 w 1214923"/>
              <a:gd name="connsiteY44" fmla="*/ 1107377 h 1689168"/>
              <a:gd name="connsiteX45" fmla="*/ 214925 w 1214923"/>
              <a:gd name="connsiteY45" fmla="*/ 1157383 h 1689168"/>
              <a:gd name="connsiteX46" fmla="*/ 322463 w 1214923"/>
              <a:gd name="connsiteY46" fmla="*/ 1228161 h 1689168"/>
              <a:gd name="connsiteX47" fmla="*/ 235145 w 1214923"/>
              <a:gd name="connsiteY47" fmla="*/ 1221759 h 1689168"/>
              <a:gd name="connsiteX48" fmla="*/ 267875 w 1214923"/>
              <a:gd name="connsiteY48" fmla="*/ 1263023 h 1689168"/>
              <a:gd name="connsiteX49" fmla="*/ 395615 w 1214923"/>
              <a:gd name="connsiteY49" fmla="*/ 1319117 h 1689168"/>
              <a:gd name="connsiteX50" fmla="*/ 322827 w 1214923"/>
              <a:gd name="connsiteY50" fmla="*/ 1338837 h 1689168"/>
              <a:gd name="connsiteX51" fmla="*/ 247492 w 1214923"/>
              <a:gd name="connsiteY51" fmla="*/ 1296725 h 1689168"/>
              <a:gd name="connsiteX52" fmla="*/ 229880 w 1214923"/>
              <a:gd name="connsiteY52" fmla="*/ 1312259 h 1689168"/>
              <a:gd name="connsiteX53" fmla="*/ 146155 w 1214923"/>
              <a:gd name="connsiteY53" fmla="*/ 1230344 h 1689168"/>
              <a:gd name="connsiteX54" fmla="*/ 115389 w 1214923"/>
              <a:gd name="connsiteY54" fmla="*/ 1430369 h 1689168"/>
              <a:gd name="connsiteX55" fmla="*/ 349799 w 1214923"/>
              <a:gd name="connsiteY55" fmla="*/ 1480280 h 1689168"/>
              <a:gd name="connsiteX56" fmla="*/ 299507 w 1214923"/>
              <a:gd name="connsiteY56" fmla="*/ 1464659 h 1689168"/>
              <a:gd name="connsiteX57" fmla="*/ 318374 w 1214923"/>
              <a:gd name="connsiteY57" fmla="*/ 1496562 h 1689168"/>
              <a:gd name="connsiteX58" fmla="*/ 388280 w 1214923"/>
              <a:gd name="connsiteY58" fmla="*/ 1545717 h 1689168"/>
              <a:gd name="connsiteX59" fmla="*/ 348847 w 1214923"/>
              <a:gd name="connsiteY59" fmla="*/ 1542479 h 1689168"/>
              <a:gd name="connsiteX60" fmla="*/ 255883 w 1214923"/>
              <a:gd name="connsiteY60" fmla="*/ 1502664 h 1689168"/>
              <a:gd name="connsiteX61" fmla="*/ 255883 w 1214923"/>
              <a:gd name="connsiteY61" fmla="*/ 1502664 h 1689168"/>
              <a:gd name="connsiteX62" fmla="*/ 239976 w 1214923"/>
              <a:gd name="connsiteY62" fmla="*/ 1484281 h 1689168"/>
              <a:gd name="connsiteX63" fmla="*/ 203495 w 1214923"/>
              <a:gd name="connsiteY63" fmla="*/ 1484281 h 1689168"/>
              <a:gd name="connsiteX64" fmla="*/ 187303 w 1214923"/>
              <a:gd name="connsiteY64" fmla="*/ 1499140 h 1689168"/>
              <a:gd name="connsiteX65" fmla="*/ 490673 w 1214923"/>
              <a:gd name="connsiteY65" fmla="*/ 1673352 h 1689168"/>
              <a:gd name="connsiteX66" fmla="*/ 757374 w 1214923"/>
              <a:gd name="connsiteY66" fmla="*/ 1682401 h 1689168"/>
              <a:gd name="connsiteX67" fmla="*/ 988070 w 1214923"/>
              <a:gd name="connsiteY67" fmla="*/ 1594485 h 1689168"/>
              <a:gd name="connsiteX68" fmla="*/ 1152566 w 1214923"/>
              <a:gd name="connsiteY68" fmla="*/ 1394460 h 1689168"/>
              <a:gd name="connsiteX69" fmla="*/ 918822 w 1214923"/>
              <a:gd name="connsiteY69" fmla="*/ 1363507 h 1689168"/>
              <a:gd name="connsiteX70" fmla="*/ 802904 w 1214923"/>
              <a:gd name="connsiteY70" fmla="*/ 1350454 h 1689168"/>
              <a:gd name="connsiteX71" fmla="*/ 841956 w 1214923"/>
              <a:gd name="connsiteY71" fmla="*/ 1326547 h 1689168"/>
              <a:gd name="connsiteX72" fmla="*/ 1018286 w 1214923"/>
              <a:gd name="connsiteY72" fmla="*/ 1315425 h 1689168"/>
              <a:gd name="connsiteX73" fmla="*/ 980354 w 1214923"/>
              <a:gd name="connsiteY73" fmla="*/ 1268921 h 1689168"/>
              <a:gd name="connsiteX74" fmla="*/ 1091488 w 1214923"/>
              <a:gd name="connsiteY74" fmla="*/ 1221043 h 1689168"/>
              <a:gd name="connsiteX75" fmla="*/ 896580 w 1214923"/>
              <a:gd name="connsiteY75" fmla="*/ 1032638 h 1689168"/>
              <a:gd name="connsiteX76" fmla="*/ 1193429 w 1214923"/>
              <a:gd name="connsiteY76" fmla="*/ 899446 h 1689168"/>
              <a:gd name="connsiteX77" fmla="*/ 759089 w 1214923"/>
              <a:gd name="connsiteY77" fmla="*/ 61246 h 1689168"/>
              <a:gd name="connsiteX78" fmla="*/ 720989 w 1214923"/>
              <a:gd name="connsiteY78" fmla="*/ 145828 h 1689168"/>
              <a:gd name="connsiteX79" fmla="*/ 759089 w 1214923"/>
              <a:gd name="connsiteY79" fmla="*/ 61436 h 1689168"/>
              <a:gd name="connsiteX80" fmla="*/ 759089 w 1214923"/>
              <a:gd name="connsiteY80" fmla="*/ 61246 h 1689168"/>
              <a:gd name="connsiteX81" fmla="*/ 363611 w 1214923"/>
              <a:gd name="connsiteY81" fmla="*/ 545783 h 1689168"/>
              <a:gd name="connsiteX82" fmla="*/ 348275 w 1214923"/>
              <a:gd name="connsiteY82" fmla="*/ 553498 h 1689168"/>
              <a:gd name="connsiteX83" fmla="*/ 363611 w 1214923"/>
              <a:gd name="connsiteY83" fmla="*/ 545783 h 1689168"/>
              <a:gd name="connsiteX84" fmla="*/ 232451 w 1214923"/>
              <a:gd name="connsiteY84" fmla="*/ 523113 h 1689168"/>
              <a:gd name="connsiteX85" fmla="*/ 254694 w 1214923"/>
              <a:gd name="connsiteY85" fmla="*/ 664096 h 1689168"/>
              <a:gd name="connsiteX86" fmla="*/ 232451 w 1214923"/>
              <a:gd name="connsiteY86" fmla="*/ 523113 h 1689168"/>
              <a:gd name="connsiteX87" fmla="*/ 340084 w 1214923"/>
              <a:gd name="connsiteY87" fmla="*/ 692277 h 1689168"/>
              <a:gd name="connsiteX88" fmla="*/ 470767 w 1214923"/>
              <a:gd name="connsiteY88" fmla="*/ 684562 h 1689168"/>
              <a:gd name="connsiteX89" fmla="*/ 340084 w 1214923"/>
              <a:gd name="connsiteY89" fmla="*/ 691896 h 1689168"/>
              <a:gd name="connsiteX90" fmla="*/ 340084 w 1214923"/>
              <a:gd name="connsiteY90" fmla="*/ 692277 h 1689168"/>
              <a:gd name="connsiteX91" fmla="*/ 382375 w 1214923"/>
              <a:gd name="connsiteY91" fmla="*/ 615410 h 1689168"/>
              <a:gd name="connsiteX92" fmla="*/ 516868 w 1214923"/>
              <a:gd name="connsiteY92" fmla="*/ 688372 h 1689168"/>
              <a:gd name="connsiteX93" fmla="*/ 382661 w 1214923"/>
              <a:gd name="connsiteY93" fmla="*/ 615029 h 1689168"/>
              <a:gd name="connsiteX94" fmla="*/ 382375 w 1214923"/>
              <a:gd name="connsiteY94" fmla="*/ 615410 h 1689168"/>
              <a:gd name="connsiteX95" fmla="*/ 201400 w 1214923"/>
              <a:gd name="connsiteY95" fmla="*/ 907542 h 1689168"/>
              <a:gd name="connsiteX96" fmla="*/ 163300 w 1214923"/>
              <a:gd name="connsiteY96" fmla="*/ 838295 h 1689168"/>
              <a:gd name="connsiteX97" fmla="*/ 201686 w 1214923"/>
              <a:gd name="connsiteY97" fmla="*/ 907161 h 1689168"/>
              <a:gd name="connsiteX98" fmla="*/ 201400 w 1214923"/>
              <a:gd name="connsiteY98" fmla="*/ 907542 h 1689168"/>
              <a:gd name="connsiteX99" fmla="*/ 97811 w 1214923"/>
              <a:gd name="connsiteY99" fmla="*/ 1285557 h 1689168"/>
              <a:gd name="connsiteX100" fmla="*/ 123279 w 1214923"/>
              <a:gd name="connsiteY100" fmla="*/ 1264178 h 1689168"/>
              <a:gd name="connsiteX101" fmla="*/ 231975 w 1214923"/>
              <a:gd name="connsiteY101" fmla="*/ 1341501 h 1689168"/>
              <a:gd name="connsiteX102" fmla="*/ 97811 w 1214923"/>
              <a:gd name="connsiteY102" fmla="*/ 1285557 h 1689168"/>
              <a:gd name="connsiteX103" fmla="*/ 232928 w 1214923"/>
              <a:gd name="connsiteY103" fmla="*/ 1376077 h 1689168"/>
              <a:gd name="connsiteX104" fmla="*/ 279029 w 1214923"/>
              <a:gd name="connsiteY104" fmla="*/ 1379887 h 1689168"/>
              <a:gd name="connsiteX105" fmla="*/ 232451 w 1214923"/>
              <a:gd name="connsiteY105" fmla="*/ 1376077 h 1689168"/>
              <a:gd name="connsiteX106" fmla="*/ 232928 w 1214923"/>
              <a:gd name="connsiteY106" fmla="*/ 1376077 h 1689168"/>
              <a:gd name="connsiteX107" fmla="*/ 856244 w 1214923"/>
              <a:gd name="connsiteY107" fmla="*/ 715613 h 1689168"/>
              <a:gd name="connsiteX108" fmla="*/ 817635 w 1214923"/>
              <a:gd name="connsiteY108" fmla="*/ 708913 h 1689168"/>
              <a:gd name="connsiteX109" fmla="*/ 721084 w 1214923"/>
              <a:gd name="connsiteY109" fmla="*/ 657225 h 1689168"/>
              <a:gd name="connsiteX110" fmla="*/ 855767 w 1214923"/>
              <a:gd name="connsiteY110" fmla="*/ 715613 h 1689168"/>
              <a:gd name="connsiteX111" fmla="*/ 856244 w 1214923"/>
              <a:gd name="connsiteY111" fmla="*/ 715613 h 1689168"/>
              <a:gd name="connsiteX112" fmla="*/ 663458 w 1214923"/>
              <a:gd name="connsiteY112" fmla="*/ 722662 h 1689168"/>
              <a:gd name="connsiteX113" fmla="*/ 644408 w 1214923"/>
              <a:gd name="connsiteY113" fmla="*/ 807149 h 1689168"/>
              <a:gd name="connsiteX114" fmla="*/ 662981 w 1214923"/>
              <a:gd name="connsiteY114" fmla="*/ 723138 h 1689168"/>
              <a:gd name="connsiteX115" fmla="*/ 663458 w 1214923"/>
              <a:gd name="connsiteY115" fmla="*/ 722662 h 1689168"/>
              <a:gd name="connsiteX116" fmla="*/ 628882 w 1214923"/>
              <a:gd name="connsiteY116" fmla="*/ 753332 h 1689168"/>
              <a:gd name="connsiteX117" fmla="*/ 655742 w 1214923"/>
              <a:gd name="connsiteY117" fmla="*/ 726472 h 1689168"/>
              <a:gd name="connsiteX118" fmla="*/ 628406 w 1214923"/>
              <a:gd name="connsiteY118" fmla="*/ 753332 h 1689168"/>
              <a:gd name="connsiteX119" fmla="*/ 628882 w 1214923"/>
              <a:gd name="connsiteY119" fmla="*/ 753332 h 1689168"/>
              <a:gd name="connsiteX120" fmla="*/ 771090 w 1214923"/>
              <a:gd name="connsiteY120" fmla="*/ 757237 h 1689168"/>
              <a:gd name="connsiteX121" fmla="*/ 690318 w 1214923"/>
              <a:gd name="connsiteY121" fmla="*/ 822579 h 1689168"/>
              <a:gd name="connsiteX122" fmla="*/ 770614 w 1214923"/>
              <a:gd name="connsiteY122" fmla="*/ 757237 h 1689168"/>
              <a:gd name="connsiteX123" fmla="*/ 771090 w 1214923"/>
              <a:gd name="connsiteY123" fmla="*/ 757237 h 1689168"/>
              <a:gd name="connsiteX124" fmla="*/ 759565 w 1214923"/>
              <a:gd name="connsiteY124" fmla="*/ 538162 h 1689168"/>
              <a:gd name="connsiteX125" fmla="*/ 851767 w 1214923"/>
              <a:gd name="connsiteY125" fmla="*/ 480536 h 1689168"/>
              <a:gd name="connsiteX126" fmla="*/ 759089 w 1214923"/>
              <a:gd name="connsiteY126" fmla="*/ 538067 h 1689168"/>
              <a:gd name="connsiteX127" fmla="*/ 759565 w 1214923"/>
              <a:gd name="connsiteY127" fmla="*/ 538162 h 1689168"/>
              <a:gd name="connsiteX128" fmla="*/ 868213 w 1214923"/>
              <a:gd name="connsiteY128" fmla="*/ 356761 h 1689168"/>
              <a:gd name="connsiteX129" fmla="*/ 812619 w 1214923"/>
              <a:gd name="connsiteY129" fmla="*/ 442055 h 1689168"/>
              <a:gd name="connsiteX130" fmla="*/ 868213 w 1214923"/>
              <a:gd name="connsiteY130" fmla="*/ 356761 h 1689168"/>
              <a:gd name="connsiteX131" fmla="*/ 681841 w 1214923"/>
              <a:gd name="connsiteY131" fmla="*/ 323088 h 1689168"/>
              <a:gd name="connsiteX132" fmla="*/ 758803 w 1214923"/>
              <a:gd name="connsiteY132" fmla="*/ 430816 h 1689168"/>
              <a:gd name="connsiteX133" fmla="*/ 643455 w 1214923"/>
              <a:gd name="connsiteY133" fmla="*/ 396145 h 1689168"/>
              <a:gd name="connsiteX134" fmla="*/ 639550 w 1214923"/>
              <a:gd name="connsiteY134" fmla="*/ 438436 h 1689168"/>
              <a:gd name="connsiteX135" fmla="*/ 682127 w 1214923"/>
              <a:gd name="connsiteY135" fmla="*/ 323088 h 1689168"/>
              <a:gd name="connsiteX136" fmla="*/ 681841 w 1214923"/>
              <a:gd name="connsiteY136" fmla="*/ 323088 h 1689168"/>
              <a:gd name="connsiteX137" fmla="*/ 395477 w 1214923"/>
              <a:gd name="connsiteY137" fmla="*/ 216638 h 1689168"/>
              <a:gd name="connsiteX138" fmla="*/ 432956 w 1214923"/>
              <a:gd name="connsiteY138" fmla="*/ 194566 h 1689168"/>
              <a:gd name="connsiteX139" fmla="*/ 564476 w 1214923"/>
              <a:gd name="connsiteY139" fmla="*/ 247666 h 1689168"/>
              <a:gd name="connsiteX140" fmla="*/ 558873 w 1214923"/>
              <a:gd name="connsiteY140" fmla="*/ 299942 h 1689168"/>
              <a:gd name="connsiteX141" fmla="*/ 395477 w 1214923"/>
              <a:gd name="connsiteY141" fmla="*/ 216638 h 1689168"/>
              <a:gd name="connsiteX142" fmla="*/ 470767 w 1214923"/>
              <a:gd name="connsiteY142" fmla="*/ 361188 h 1689168"/>
              <a:gd name="connsiteX143" fmla="*/ 566874 w 1214923"/>
              <a:gd name="connsiteY143" fmla="*/ 503396 h 1689168"/>
              <a:gd name="connsiteX144" fmla="*/ 470767 w 1214923"/>
              <a:gd name="connsiteY144" fmla="*/ 361188 h 1689168"/>
              <a:gd name="connsiteX145" fmla="*/ 632216 w 1214923"/>
              <a:gd name="connsiteY145" fmla="*/ 475419 h 1689168"/>
              <a:gd name="connsiteX146" fmla="*/ 759089 w 1214923"/>
              <a:gd name="connsiteY146" fmla="*/ 438055 h 1689168"/>
              <a:gd name="connsiteX147" fmla="*/ 640217 w 1214923"/>
              <a:gd name="connsiteY147" fmla="*/ 641593 h 1689168"/>
              <a:gd name="connsiteX148" fmla="*/ 622468 w 1214923"/>
              <a:gd name="connsiteY148" fmla="*/ 453581 h 1689168"/>
              <a:gd name="connsiteX149" fmla="*/ 632216 w 1214923"/>
              <a:gd name="connsiteY149" fmla="*/ 475419 h 1689168"/>
              <a:gd name="connsiteX150" fmla="*/ 686032 w 1214923"/>
              <a:gd name="connsiteY150" fmla="*/ 837819 h 1689168"/>
              <a:gd name="connsiteX151" fmla="*/ 628310 w 1214923"/>
              <a:gd name="connsiteY151" fmla="*/ 930116 h 1689168"/>
              <a:gd name="connsiteX152" fmla="*/ 686032 w 1214923"/>
              <a:gd name="connsiteY152" fmla="*/ 837914 h 1689168"/>
              <a:gd name="connsiteX153" fmla="*/ 686032 w 1214923"/>
              <a:gd name="connsiteY153" fmla="*/ 837819 h 1689168"/>
              <a:gd name="connsiteX154" fmla="*/ 743658 w 1214923"/>
              <a:gd name="connsiteY154" fmla="*/ 1291400 h 1689168"/>
              <a:gd name="connsiteX155" fmla="*/ 547634 w 1214923"/>
              <a:gd name="connsiteY155" fmla="*/ 1206818 h 1689168"/>
              <a:gd name="connsiteX156" fmla="*/ 573446 w 1214923"/>
              <a:gd name="connsiteY156" fmla="*/ 1222439 h 1689168"/>
              <a:gd name="connsiteX157" fmla="*/ 603450 w 1214923"/>
              <a:gd name="connsiteY157" fmla="*/ 1227487 h 1689168"/>
              <a:gd name="connsiteX158" fmla="*/ 743658 w 1214923"/>
              <a:gd name="connsiteY158" fmla="*/ 1291495 h 1689168"/>
              <a:gd name="connsiteX159" fmla="*/ 743658 w 1214923"/>
              <a:gd name="connsiteY159" fmla="*/ 1291400 h 1689168"/>
              <a:gd name="connsiteX160" fmla="*/ 556465 w 1214923"/>
              <a:gd name="connsiteY160" fmla="*/ 950327 h 1689168"/>
              <a:gd name="connsiteX161" fmla="*/ 689842 w 1214923"/>
              <a:gd name="connsiteY161" fmla="*/ 1122236 h 1689168"/>
              <a:gd name="connsiteX162" fmla="*/ 568651 w 1214923"/>
              <a:gd name="connsiteY162" fmla="*/ 984541 h 1689168"/>
              <a:gd name="connsiteX163" fmla="*/ 556465 w 1214923"/>
              <a:gd name="connsiteY163" fmla="*/ 950327 h 1689168"/>
              <a:gd name="connsiteX164" fmla="*/ 351609 w 1214923"/>
              <a:gd name="connsiteY164" fmla="*/ 1045464 h 1689168"/>
              <a:gd name="connsiteX165" fmla="*/ 382375 w 1214923"/>
              <a:gd name="connsiteY165" fmla="*/ 887825 h 1689168"/>
              <a:gd name="connsiteX166" fmla="*/ 351609 w 1214923"/>
              <a:gd name="connsiteY166" fmla="*/ 1045559 h 1689168"/>
              <a:gd name="connsiteX167" fmla="*/ 351609 w 1214923"/>
              <a:gd name="connsiteY167" fmla="*/ 1045464 h 1689168"/>
              <a:gd name="connsiteX168" fmla="*/ 420761 w 1214923"/>
              <a:gd name="connsiteY168" fmla="*/ 1054969 h 1689168"/>
              <a:gd name="connsiteX169" fmla="*/ 605260 w 1214923"/>
              <a:gd name="connsiteY169" fmla="*/ 1180338 h 1689168"/>
              <a:gd name="connsiteX170" fmla="*/ 420761 w 1214923"/>
              <a:gd name="connsiteY170" fmla="*/ 1054969 h 1689168"/>
              <a:gd name="connsiteX171" fmla="*/ 366944 w 1214923"/>
              <a:gd name="connsiteY171" fmla="*/ 1414272 h 1689168"/>
              <a:gd name="connsiteX172" fmla="*/ 597640 w 1214923"/>
              <a:gd name="connsiteY172" fmla="*/ 1460468 h 1689168"/>
              <a:gd name="connsiteX173" fmla="*/ 366944 w 1214923"/>
              <a:gd name="connsiteY173" fmla="*/ 1414463 h 1689168"/>
              <a:gd name="connsiteX174" fmla="*/ 366944 w 1214923"/>
              <a:gd name="connsiteY174" fmla="*/ 1414272 h 1689168"/>
              <a:gd name="connsiteX175" fmla="*/ 597035 w 1214923"/>
              <a:gd name="connsiteY175" fmla="*/ 1664464 h 1689168"/>
              <a:gd name="connsiteX176" fmla="*/ 471148 w 1214923"/>
              <a:gd name="connsiteY176" fmla="*/ 1649777 h 1689168"/>
              <a:gd name="connsiteX177" fmla="*/ 401901 w 1214923"/>
              <a:gd name="connsiteY177" fmla="*/ 1579817 h 1689168"/>
              <a:gd name="connsiteX178" fmla="*/ 582412 w 1214923"/>
              <a:gd name="connsiteY178" fmla="*/ 1645158 h 1689168"/>
              <a:gd name="connsiteX179" fmla="*/ 597035 w 1214923"/>
              <a:gd name="connsiteY179" fmla="*/ 1664464 h 1689168"/>
              <a:gd name="connsiteX180" fmla="*/ 616785 w 1214923"/>
              <a:gd name="connsiteY180" fmla="*/ 1564196 h 1689168"/>
              <a:gd name="connsiteX181" fmla="*/ 555349 w 1214923"/>
              <a:gd name="connsiteY181" fmla="*/ 1541145 h 1689168"/>
              <a:gd name="connsiteX182" fmla="*/ 638597 w 1214923"/>
              <a:gd name="connsiteY182" fmla="*/ 1493520 h 1689168"/>
              <a:gd name="connsiteX183" fmla="*/ 752034 w 1214923"/>
              <a:gd name="connsiteY183" fmla="*/ 1535463 h 1689168"/>
              <a:gd name="connsiteX184" fmla="*/ 616785 w 1214923"/>
              <a:gd name="connsiteY184" fmla="*/ 1564386 h 1689168"/>
              <a:gd name="connsiteX185" fmla="*/ 616785 w 1214923"/>
              <a:gd name="connsiteY185" fmla="*/ 1564196 h 1689168"/>
              <a:gd name="connsiteX186" fmla="*/ 811979 w 1214923"/>
              <a:gd name="connsiteY186" fmla="*/ 1595484 h 1689168"/>
              <a:gd name="connsiteX187" fmla="*/ 812771 w 1214923"/>
              <a:gd name="connsiteY187" fmla="*/ 1652594 h 1689168"/>
              <a:gd name="connsiteX188" fmla="*/ 704225 w 1214923"/>
              <a:gd name="connsiteY188" fmla="*/ 1665256 h 1689168"/>
              <a:gd name="connsiteX189" fmla="*/ 651942 w 1214923"/>
              <a:gd name="connsiteY189" fmla="*/ 1653111 h 1689168"/>
              <a:gd name="connsiteX190" fmla="*/ 811979 w 1214923"/>
              <a:gd name="connsiteY190" fmla="*/ 1595484 h 1689168"/>
              <a:gd name="connsiteX191" fmla="*/ 857863 w 1214923"/>
              <a:gd name="connsiteY191" fmla="*/ 1591056 h 1689168"/>
              <a:gd name="connsiteX192" fmla="*/ 838813 w 1214923"/>
              <a:gd name="connsiteY192" fmla="*/ 1568958 h 1689168"/>
              <a:gd name="connsiteX193" fmla="*/ 836146 w 1214923"/>
              <a:gd name="connsiteY193" fmla="*/ 1564291 h 1689168"/>
              <a:gd name="connsiteX194" fmla="*/ 955179 w 1214923"/>
              <a:gd name="connsiteY194" fmla="*/ 1500720 h 1689168"/>
              <a:gd name="connsiteX195" fmla="*/ 1066493 w 1214923"/>
              <a:gd name="connsiteY195" fmla="*/ 1492065 h 1689168"/>
              <a:gd name="connsiteX196" fmla="*/ 857863 w 1214923"/>
              <a:gd name="connsiteY196" fmla="*/ 1591247 h 1689168"/>
              <a:gd name="connsiteX197" fmla="*/ 857863 w 1214923"/>
              <a:gd name="connsiteY197" fmla="*/ 1591056 h 1689168"/>
              <a:gd name="connsiteX198" fmla="*/ 1054979 w 1214923"/>
              <a:gd name="connsiteY198" fmla="*/ 1445037 h 1689168"/>
              <a:gd name="connsiteX199" fmla="*/ 916632 w 1214923"/>
              <a:gd name="connsiteY199" fmla="*/ 1468184 h 1689168"/>
              <a:gd name="connsiteX200" fmla="*/ 1028170 w 1214923"/>
              <a:gd name="connsiteY200" fmla="*/ 1445228 h 1689168"/>
              <a:gd name="connsiteX201" fmla="*/ 1054979 w 1214923"/>
              <a:gd name="connsiteY201" fmla="*/ 1445037 h 1689168"/>
              <a:gd name="connsiteX202" fmla="*/ 862816 w 1214923"/>
              <a:gd name="connsiteY202" fmla="*/ 1410462 h 1689168"/>
              <a:gd name="connsiteX203" fmla="*/ 647551 w 1214923"/>
              <a:gd name="connsiteY203" fmla="*/ 1448562 h 1689168"/>
              <a:gd name="connsiteX204" fmla="*/ 862816 w 1214923"/>
              <a:gd name="connsiteY204" fmla="*/ 1410653 h 1689168"/>
              <a:gd name="connsiteX205" fmla="*/ 862816 w 1214923"/>
              <a:gd name="connsiteY205" fmla="*/ 1410462 h 1689168"/>
              <a:gd name="connsiteX206" fmla="*/ 689842 w 1214923"/>
              <a:gd name="connsiteY206" fmla="*/ 1391412 h 1689168"/>
              <a:gd name="connsiteX207" fmla="*/ 924347 w 1214923"/>
              <a:gd name="connsiteY207" fmla="*/ 1306830 h 1689168"/>
              <a:gd name="connsiteX208" fmla="*/ 689842 w 1214923"/>
              <a:gd name="connsiteY208" fmla="*/ 1391412 h 1689168"/>
              <a:gd name="connsiteX209" fmla="*/ 1162663 w 1214923"/>
              <a:gd name="connsiteY209" fmla="*/ 1057085 h 1689168"/>
              <a:gd name="connsiteX210" fmla="*/ 1148756 w 1214923"/>
              <a:gd name="connsiteY210" fmla="*/ 1134428 h 1689168"/>
              <a:gd name="connsiteX211" fmla="*/ 1066841 w 1214923"/>
              <a:gd name="connsiteY211" fmla="*/ 1139762 h 1689168"/>
              <a:gd name="connsiteX212" fmla="*/ 1035790 w 1214923"/>
              <a:gd name="connsiteY212" fmla="*/ 1087755 h 1689168"/>
              <a:gd name="connsiteX213" fmla="*/ 1162663 w 1214923"/>
              <a:gd name="connsiteY213" fmla="*/ 1057085 h 1689168"/>
              <a:gd name="connsiteX214" fmla="*/ 987913 w 1214923"/>
              <a:gd name="connsiteY214" fmla="*/ 1181170 h 1689168"/>
              <a:gd name="connsiteX215" fmla="*/ 958923 w 1214923"/>
              <a:gd name="connsiteY215" fmla="*/ 1264444 h 1689168"/>
              <a:gd name="connsiteX216" fmla="*/ 905107 w 1214923"/>
              <a:gd name="connsiteY216" fmla="*/ 1118330 h 1689168"/>
              <a:gd name="connsiteX217" fmla="*/ 987913 w 1214923"/>
              <a:gd name="connsiteY217" fmla="*/ 1181170 h 1689168"/>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8807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12771 w 1214923"/>
              <a:gd name="connsiteY187" fmla="*/ 1652594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6750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12771 w 1214923"/>
              <a:gd name="connsiteY187" fmla="*/ 1652594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6750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43627 w 1214923"/>
              <a:gd name="connsiteY187" fmla="*/ 1657736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43627 w 1214923"/>
              <a:gd name="connsiteY187" fmla="*/ 1657736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61626 w 1214923"/>
              <a:gd name="connsiteY187" fmla="*/ 1675735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30771 w 1214923"/>
              <a:gd name="connsiteY187" fmla="*/ 1647451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25628 w 1214923"/>
              <a:gd name="connsiteY187" fmla="*/ 1619167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1417"/>
              <a:gd name="connsiteX1" fmla="*/ 1157319 w 1214923"/>
              <a:gd name="connsiteY1" fmla="*/ 831924 h 1681417"/>
              <a:gd name="connsiteX2" fmla="*/ 1019985 w 1214923"/>
              <a:gd name="connsiteY2" fmla="*/ 885740 h 1681417"/>
              <a:gd name="connsiteX3" fmla="*/ 963019 w 1214923"/>
              <a:gd name="connsiteY3" fmla="*/ 860965 h 1681417"/>
              <a:gd name="connsiteX4" fmla="*/ 1035980 w 1214923"/>
              <a:gd name="connsiteY4" fmla="*/ 795623 h 1681417"/>
              <a:gd name="connsiteX5" fmla="*/ 893772 w 1214923"/>
              <a:gd name="connsiteY5" fmla="*/ 930212 h 1681417"/>
              <a:gd name="connsiteX6" fmla="*/ 951398 w 1214923"/>
              <a:gd name="connsiteY6" fmla="*/ 937927 h 1681417"/>
              <a:gd name="connsiteX7" fmla="*/ 862911 w 1214923"/>
              <a:gd name="connsiteY7" fmla="*/ 964787 h 1681417"/>
              <a:gd name="connsiteX8" fmla="*/ 813000 w 1214923"/>
              <a:gd name="connsiteY8" fmla="*/ 991648 h 1681417"/>
              <a:gd name="connsiteX9" fmla="*/ 905202 w 1214923"/>
              <a:gd name="connsiteY9" fmla="*/ 872585 h 1681417"/>
              <a:gd name="connsiteX10" fmla="*/ 1062841 w 1214923"/>
              <a:gd name="connsiteY10" fmla="*/ 784098 h 1681417"/>
              <a:gd name="connsiteX11" fmla="*/ 1113873 w 1214923"/>
              <a:gd name="connsiteY11" fmla="*/ 670346 h 1681417"/>
              <a:gd name="connsiteX12" fmla="*/ 1028265 w 1214923"/>
              <a:gd name="connsiteY12" fmla="*/ 722567 h 1681417"/>
              <a:gd name="connsiteX13" fmla="*/ 1003881 w 1214923"/>
              <a:gd name="connsiteY13" fmla="*/ 692468 h 1681417"/>
              <a:gd name="connsiteX14" fmla="*/ 1005881 w 1214923"/>
              <a:gd name="connsiteY14" fmla="*/ 661511 h 1681417"/>
              <a:gd name="connsiteX15" fmla="*/ 1065794 w 1214923"/>
              <a:gd name="connsiteY15" fmla="*/ 651415 h 1681417"/>
              <a:gd name="connsiteX16" fmla="*/ 1087938 w 1214923"/>
              <a:gd name="connsiteY16" fmla="*/ 638205 h 1681417"/>
              <a:gd name="connsiteX17" fmla="*/ 739848 w 1214923"/>
              <a:gd name="connsiteY17" fmla="*/ 595694 h 1681417"/>
              <a:gd name="connsiteX18" fmla="*/ 716893 w 1214923"/>
              <a:gd name="connsiteY18" fmla="*/ 318992 h 1681417"/>
              <a:gd name="connsiteX19" fmla="*/ 920537 w 1214923"/>
              <a:gd name="connsiteY19" fmla="*/ 246031 h 1681417"/>
              <a:gd name="connsiteX20" fmla="*/ 682412 w 1214923"/>
              <a:gd name="connsiteY20" fmla="*/ 238316 h 1681417"/>
              <a:gd name="connsiteX21" fmla="*/ 928538 w 1214923"/>
              <a:gd name="connsiteY21" fmla="*/ 226790 h 1681417"/>
              <a:gd name="connsiteX22" fmla="*/ 720893 w 1214923"/>
              <a:gd name="connsiteY22" fmla="*/ 196025 h 1681417"/>
              <a:gd name="connsiteX23" fmla="*/ 736229 w 1214923"/>
              <a:gd name="connsiteY23" fmla="*/ 49911 h 1681417"/>
              <a:gd name="connsiteX24" fmla="*/ 663267 w 1214923"/>
              <a:gd name="connsiteY24" fmla="*/ 0 h 1681417"/>
              <a:gd name="connsiteX25" fmla="*/ 625167 w 1214923"/>
              <a:gd name="connsiteY25" fmla="*/ 103727 h 1681417"/>
              <a:gd name="connsiteX26" fmla="*/ 625167 w 1214923"/>
              <a:gd name="connsiteY26" fmla="*/ 288322 h 1681417"/>
              <a:gd name="connsiteX27" fmla="*/ 336845 w 1214923"/>
              <a:gd name="connsiteY27" fmla="*/ 261366 h 1681417"/>
              <a:gd name="connsiteX28" fmla="*/ 367611 w 1214923"/>
              <a:gd name="connsiteY28" fmla="*/ 307467 h 1681417"/>
              <a:gd name="connsiteX29" fmla="*/ 579066 w 1214923"/>
              <a:gd name="connsiteY29" fmla="*/ 615029 h 1681417"/>
              <a:gd name="connsiteX30" fmla="*/ 263884 w 1214923"/>
              <a:gd name="connsiteY30" fmla="*/ 496585 h 1681417"/>
              <a:gd name="connsiteX31" fmla="*/ 233118 w 1214923"/>
              <a:gd name="connsiteY31" fmla="*/ 714947 h 1681417"/>
              <a:gd name="connsiteX32" fmla="*/ 532965 w 1214923"/>
              <a:gd name="connsiteY32" fmla="*/ 807149 h 1681417"/>
              <a:gd name="connsiteX33" fmla="*/ 502390 w 1214923"/>
              <a:gd name="connsiteY33" fmla="*/ 816184 h 1681417"/>
              <a:gd name="connsiteX34" fmla="*/ 464290 w 1214923"/>
              <a:gd name="connsiteY34" fmla="*/ 772763 h 1681417"/>
              <a:gd name="connsiteX35" fmla="*/ 375231 w 1214923"/>
              <a:gd name="connsiteY35" fmla="*/ 788670 h 1681417"/>
              <a:gd name="connsiteX36" fmla="*/ 418189 w 1214923"/>
              <a:gd name="connsiteY36" fmla="*/ 826770 h 1681417"/>
              <a:gd name="connsiteX37" fmla="*/ 333607 w 1214923"/>
              <a:gd name="connsiteY37" fmla="*/ 826770 h 1681417"/>
              <a:gd name="connsiteX38" fmla="*/ 276457 w 1214923"/>
              <a:gd name="connsiteY38" fmla="*/ 857536 h 1681417"/>
              <a:gd name="connsiteX39" fmla="*/ 288458 w 1214923"/>
              <a:gd name="connsiteY39" fmla="*/ 766001 h 1681417"/>
              <a:gd name="connsiteX40" fmla="*/ 138059 w 1214923"/>
              <a:gd name="connsiteY40" fmla="*/ 911352 h 1681417"/>
              <a:gd name="connsiteX41" fmla="*/ 237976 w 1214923"/>
              <a:gd name="connsiteY41" fmla="*/ 961358 h 1681417"/>
              <a:gd name="connsiteX42" fmla="*/ 75102 w 1214923"/>
              <a:gd name="connsiteY42" fmla="*/ 1025783 h 1681417"/>
              <a:gd name="connsiteX43" fmla="*/ 80432 w 1214923"/>
              <a:gd name="connsiteY43" fmla="*/ 915162 h 1681417"/>
              <a:gd name="connsiteX44" fmla="*/ 91958 w 1214923"/>
              <a:gd name="connsiteY44" fmla="*/ 1107377 h 1681417"/>
              <a:gd name="connsiteX45" fmla="*/ 214925 w 1214923"/>
              <a:gd name="connsiteY45" fmla="*/ 1157383 h 1681417"/>
              <a:gd name="connsiteX46" fmla="*/ 322463 w 1214923"/>
              <a:gd name="connsiteY46" fmla="*/ 1228161 h 1681417"/>
              <a:gd name="connsiteX47" fmla="*/ 235145 w 1214923"/>
              <a:gd name="connsiteY47" fmla="*/ 1221759 h 1681417"/>
              <a:gd name="connsiteX48" fmla="*/ 267875 w 1214923"/>
              <a:gd name="connsiteY48" fmla="*/ 1263023 h 1681417"/>
              <a:gd name="connsiteX49" fmla="*/ 395615 w 1214923"/>
              <a:gd name="connsiteY49" fmla="*/ 1319117 h 1681417"/>
              <a:gd name="connsiteX50" fmla="*/ 322827 w 1214923"/>
              <a:gd name="connsiteY50" fmla="*/ 1338837 h 1681417"/>
              <a:gd name="connsiteX51" fmla="*/ 247492 w 1214923"/>
              <a:gd name="connsiteY51" fmla="*/ 1296725 h 1681417"/>
              <a:gd name="connsiteX52" fmla="*/ 229880 w 1214923"/>
              <a:gd name="connsiteY52" fmla="*/ 1312259 h 1681417"/>
              <a:gd name="connsiteX53" fmla="*/ 146155 w 1214923"/>
              <a:gd name="connsiteY53" fmla="*/ 1230344 h 1681417"/>
              <a:gd name="connsiteX54" fmla="*/ 115389 w 1214923"/>
              <a:gd name="connsiteY54" fmla="*/ 1430369 h 1681417"/>
              <a:gd name="connsiteX55" fmla="*/ 349799 w 1214923"/>
              <a:gd name="connsiteY55" fmla="*/ 1480280 h 1681417"/>
              <a:gd name="connsiteX56" fmla="*/ 299507 w 1214923"/>
              <a:gd name="connsiteY56" fmla="*/ 1464659 h 1681417"/>
              <a:gd name="connsiteX57" fmla="*/ 318374 w 1214923"/>
              <a:gd name="connsiteY57" fmla="*/ 1496562 h 1681417"/>
              <a:gd name="connsiteX58" fmla="*/ 388280 w 1214923"/>
              <a:gd name="connsiteY58" fmla="*/ 1545717 h 1681417"/>
              <a:gd name="connsiteX59" fmla="*/ 348847 w 1214923"/>
              <a:gd name="connsiteY59" fmla="*/ 1542479 h 1681417"/>
              <a:gd name="connsiteX60" fmla="*/ 255883 w 1214923"/>
              <a:gd name="connsiteY60" fmla="*/ 1502664 h 1681417"/>
              <a:gd name="connsiteX61" fmla="*/ 255883 w 1214923"/>
              <a:gd name="connsiteY61" fmla="*/ 1502664 h 1681417"/>
              <a:gd name="connsiteX62" fmla="*/ 239976 w 1214923"/>
              <a:gd name="connsiteY62" fmla="*/ 1484281 h 1681417"/>
              <a:gd name="connsiteX63" fmla="*/ 203495 w 1214923"/>
              <a:gd name="connsiteY63" fmla="*/ 1484281 h 1681417"/>
              <a:gd name="connsiteX64" fmla="*/ 187303 w 1214923"/>
              <a:gd name="connsiteY64" fmla="*/ 1499140 h 1681417"/>
              <a:gd name="connsiteX65" fmla="*/ 490673 w 1214923"/>
              <a:gd name="connsiteY65" fmla="*/ 1673352 h 1681417"/>
              <a:gd name="connsiteX66" fmla="*/ 767123 w 1214923"/>
              <a:gd name="connsiteY66" fmla="*/ 1659528 h 1681417"/>
              <a:gd name="connsiteX67" fmla="*/ 967500 w 1214923"/>
              <a:gd name="connsiteY67" fmla="*/ 1594485 h 1681417"/>
              <a:gd name="connsiteX68" fmla="*/ 1152566 w 1214923"/>
              <a:gd name="connsiteY68" fmla="*/ 1394460 h 1681417"/>
              <a:gd name="connsiteX69" fmla="*/ 918822 w 1214923"/>
              <a:gd name="connsiteY69" fmla="*/ 1363507 h 1681417"/>
              <a:gd name="connsiteX70" fmla="*/ 802904 w 1214923"/>
              <a:gd name="connsiteY70" fmla="*/ 1350454 h 1681417"/>
              <a:gd name="connsiteX71" fmla="*/ 841956 w 1214923"/>
              <a:gd name="connsiteY71" fmla="*/ 1326547 h 1681417"/>
              <a:gd name="connsiteX72" fmla="*/ 1018286 w 1214923"/>
              <a:gd name="connsiteY72" fmla="*/ 1315425 h 1681417"/>
              <a:gd name="connsiteX73" fmla="*/ 980354 w 1214923"/>
              <a:gd name="connsiteY73" fmla="*/ 1268921 h 1681417"/>
              <a:gd name="connsiteX74" fmla="*/ 1091488 w 1214923"/>
              <a:gd name="connsiteY74" fmla="*/ 1221043 h 1681417"/>
              <a:gd name="connsiteX75" fmla="*/ 896580 w 1214923"/>
              <a:gd name="connsiteY75" fmla="*/ 1032638 h 1681417"/>
              <a:gd name="connsiteX76" fmla="*/ 1193429 w 1214923"/>
              <a:gd name="connsiteY76" fmla="*/ 899446 h 1681417"/>
              <a:gd name="connsiteX77" fmla="*/ 759089 w 1214923"/>
              <a:gd name="connsiteY77" fmla="*/ 61246 h 1681417"/>
              <a:gd name="connsiteX78" fmla="*/ 720989 w 1214923"/>
              <a:gd name="connsiteY78" fmla="*/ 145828 h 1681417"/>
              <a:gd name="connsiteX79" fmla="*/ 759089 w 1214923"/>
              <a:gd name="connsiteY79" fmla="*/ 61436 h 1681417"/>
              <a:gd name="connsiteX80" fmla="*/ 759089 w 1214923"/>
              <a:gd name="connsiteY80" fmla="*/ 61246 h 1681417"/>
              <a:gd name="connsiteX81" fmla="*/ 363611 w 1214923"/>
              <a:gd name="connsiteY81" fmla="*/ 545783 h 1681417"/>
              <a:gd name="connsiteX82" fmla="*/ 348275 w 1214923"/>
              <a:gd name="connsiteY82" fmla="*/ 553498 h 1681417"/>
              <a:gd name="connsiteX83" fmla="*/ 363611 w 1214923"/>
              <a:gd name="connsiteY83" fmla="*/ 545783 h 1681417"/>
              <a:gd name="connsiteX84" fmla="*/ 232451 w 1214923"/>
              <a:gd name="connsiteY84" fmla="*/ 523113 h 1681417"/>
              <a:gd name="connsiteX85" fmla="*/ 254694 w 1214923"/>
              <a:gd name="connsiteY85" fmla="*/ 664096 h 1681417"/>
              <a:gd name="connsiteX86" fmla="*/ 232451 w 1214923"/>
              <a:gd name="connsiteY86" fmla="*/ 523113 h 1681417"/>
              <a:gd name="connsiteX87" fmla="*/ 340084 w 1214923"/>
              <a:gd name="connsiteY87" fmla="*/ 692277 h 1681417"/>
              <a:gd name="connsiteX88" fmla="*/ 470767 w 1214923"/>
              <a:gd name="connsiteY88" fmla="*/ 684562 h 1681417"/>
              <a:gd name="connsiteX89" fmla="*/ 340084 w 1214923"/>
              <a:gd name="connsiteY89" fmla="*/ 691896 h 1681417"/>
              <a:gd name="connsiteX90" fmla="*/ 340084 w 1214923"/>
              <a:gd name="connsiteY90" fmla="*/ 692277 h 1681417"/>
              <a:gd name="connsiteX91" fmla="*/ 382375 w 1214923"/>
              <a:gd name="connsiteY91" fmla="*/ 615410 h 1681417"/>
              <a:gd name="connsiteX92" fmla="*/ 516868 w 1214923"/>
              <a:gd name="connsiteY92" fmla="*/ 688372 h 1681417"/>
              <a:gd name="connsiteX93" fmla="*/ 382661 w 1214923"/>
              <a:gd name="connsiteY93" fmla="*/ 615029 h 1681417"/>
              <a:gd name="connsiteX94" fmla="*/ 382375 w 1214923"/>
              <a:gd name="connsiteY94" fmla="*/ 615410 h 1681417"/>
              <a:gd name="connsiteX95" fmla="*/ 201400 w 1214923"/>
              <a:gd name="connsiteY95" fmla="*/ 907542 h 1681417"/>
              <a:gd name="connsiteX96" fmla="*/ 163300 w 1214923"/>
              <a:gd name="connsiteY96" fmla="*/ 838295 h 1681417"/>
              <a:gd name="connsiteX97" fmla="*/ 201686 w 1214923"/>
              <a:gd name="connsiteY97" fmla="*/ 907161 h 1681417"/>
              <a:gd name="connsiteX98" fmla="*/ 201400 w 1214923"/>
              <a:gd name="connsiteY98" fmla="*/ 907542 h 1681417"/>
              <a:gd name="connsiteX99" fmla="*/ 97811 w 1214923"/>
              <a:gd name="connsiteY99" fmla="*/ 1285557 h 1681417"/>
              <a:gd name="connsiteX100" fmla="*/ 123279 w 1214923"/>
              <a:gd name="connsiteY100" fmla="*/ 1264178 h 1681417"/>
              <a:gd name="connsiteX101" fmla="*/ 231975 w 1214923"/>
              <a:gd name="connsiteY101" fmla="*/ 1341501 h 1681417"/>
              <a:gd name="connsiteX102" fmla="*/ 97811 w 1214923"/>
              <a:gd name="connsiteY102" fmla="*/ 1285557 h 1681417"/>
              <a:gd name="connsiteX103" fmla="*/ 232928 w 1214923"/>
              <a:gd name="connsiteY103" fmla="*/ 1376077 h 1681417"/>
              <a:gd name="connsiteX104" fmla="*/ 279029 w 1214923"/>
              <a:gd name="connsiteY104" fmla="*/ 1379887 h 1681417"/>
              <a:gd name="connsiteX105" fmla="*/ 232451 w 1214923"/>
              <a:gd name="connsiteY105" fmla="*/ 1376077 h 1681417"/>
              <a:gd name="connsiteX106" fmla="*/ 232928 w 1214923"/>
              <a:gd name="connsiteY106" fmla="*/ 1376077 h 1681417"/>
              <a:gd name="connsiteX107" fmla="*/ 856244 w 1214923"/>
              <a:gd name="connsiteY107" fmla="*/ 715613 h 1681417"/>
              <a:gd name="connsiteX108" fmla="*/ 817635 w 1214923"/>
              <a:gd name="connsiteY108" fmla="*/ 708913 h 1681417"/>
              <a:gd name="connsiteX109" fmla="*/ 721084 w 1214923"/>
              <a:gd name="connsiteY109" fmla="*/ 657225 h 1681417"/>
              <a:gd name="connsiteX110" fmla="*/ 855767 w 1214923"/>
              <a:gd name="connsiteY110" fmla="*/ 715613 h 1681417"/>
              <a:gd name="connsiteX111" fmla="*/ 856244 w 1214923"/>
              <a:gd name="connsiteY111" fmla="*/ 715613 h 1681417"/>
              <a:gd name="connsiteX112" fmla="*/ 663458 w 1214923"/>
              <a:gd name="connsiteY112" fmla="*/ 722662 h 1681417"/>
              <a:gd name="connsiteX113" fmla="*/ 644408 w 1214923"/>
              <a:gd name="connsiteY113" fmla="*/ 807149 h 1681417"/>
              <a:gd name="connsiteX114" fmla="*/ 662981 w 1214923"/>
              <a:gd name="connsiteY114" fmla="*/ 723138 h 1681417"/>
              <a:gd name="connsiteX115" fmla="*/ 663458 w 1214923"/>
              <a:gd name="connsiteY115" fmla="*/ 722662 h 1681417"/>
              <a:gd name="connsiteX116" fmla="*/ 628882 w 1214923"/>
              <a:gd name="connsiteY116" fmla="*/ 753332 h 1681417"/>
              <a:gd name="connsiteX117" fmla="*/ 655742 w 1214923"/>
              <a:gd name="connsiteY117" fmla="*/ 726472 h 1681417"/>
              <a:gd name="connsiteX118" fmla="*/ 628406 w 1214923"/>
              <a:gd name="connsiteY118" fmla="*/ 753332 h 1681417"/>
              <a:gd name="connsiteX119" fmla="*/ 628882 w 1214923"/>
              <a:gd name="connsiteY119" fmla="*/ 753332 h 1681417"/>
              <a:gd name="connsiteX120" fmla="*/ 771090 w 1214923"/>
              <a:gd name="connsiteY120" fmla="*/ 757237 h 1681417"/>
              <a:gd name="connsiteX121" fmla="*/ 690318 w 1214923"/>
              <a:gd name="connsiteY121" fmla="*/ 822579 h 1681417"/>
              <a:gd name="connsiteX122" fmla="*/ 770614 w 1214923"/>
              <a:gd name="connsiteY122" fmla="*/ 757237 h 1681417"/>
              <a:gd name="connsiteX123" fmla="*/ 771090 w 1214923"/>
              <a:gd name="connsiteY123" fmla="*/ 757237 h 1681417"/>
              <a:gd name="connsiteX124" fmla="*/ 759565 w 1214923"/>
              <a:gd name="connsiteY124" fmla="*/ 538162 h 1681417"/>
              <a:gd name="connsiteX125" fmla="*/ 851767 w 1214923"/>
              <a:gd name="connsiteY125" fmla="*/ 480536 h 1681417"/>
              <a:gd name="connsiteX126" fmla="*/ 759089 w 1214923"/>
              <a:gd name="connsiteY126" fmla="*/ 538067 h 1681417"/>
              <a:gd name="connsiteX127" fmla="*/ 759565 w 1214923"/>
              <a:gd name="connsiteY127" fmla="*/ 538162 h 1681417"/>
              <a:gd name="connsiteX128" fmla="*/ 868213 w 1214923"/>
              <a:gd name="connsiteY128" fmla="*/ 356761 h 1681417"/>
              <a:gd name="connsiteX129" fmla="*/ 812619 w 1214923"/>
              <a:gd name="connsiteY129" fmla="*/ 442055 h 1681417"/>
              <a:gd name="connsiteX130" fmla="*/ 868213 w 1214923"/>
              <a:gd name="connsiteY130" fmla="*/ 356761 h 1681417"/>
              <a:gd name="connsiteX131" fmla="*/ 681841 w 1214923"/>
              <a:gd name="connsiteY131" fmla="*/ 323088 h 1681417"/>
              <a:gd name="connsiteX132" fmla="*/ 758803 w 1214923"/>
              <a:gd name="connsiteY132" fmla="*/ 430816 h 1681417"/>
              <a:gd name="connsiteX133" fmla="*/ 643455 w 1214923"/>
              <a:gd name="connsiteY133" fmla="*/ 396145 h 1681417"/>
              <a:gd name="connsiteX134" fmla="*/ 639550 w 1214923"/>
              <a:gd name="connsiteY134" fmla="*/ 438436 h 1681417"/>
              <a:gd name="connsiteX135" fmla="*/ 682127 w 1214923"/>
              <a:gd name="connsiteY135" fmla="*/ 323088 h 1681417"/>
              <a:gd name="connsiteX136" fmla="*/ 681841 w 1214923"/>
              <a:gd name="connsiteY136" fmla="*/ 323088 h 1681417"/>
              <a:gd name="connsiteX137" fmla="*/ 395477 w 1214923"/>
              <a:gd name="connsiteY137" fmla="*/ 216638 h 1681417"/>
              <a:gd name="connsiteX138" fmla="*/ 432956 w 1214923"/>
              <a:gd name="connsiteY138" fmla="*/ 194566 h 1681417"/>
              <a:gd name="connsiteX139" fmla="*/ 564476 w 1214923"/>
              <a:gd name="connsiteY139" fmla="*/ 247666 h 1681417"/>
              <a:gd name="connsiteX140" fmla="*/ 558873 w 1214923"/>
              <a:gd name="connsiteY140" fmla="*/ 299942 h 1681417"/>
              <a:gd name="connsiteX141" fmla="*/ 395477 w 1214923"/>
              <a:gd name="connsiteY141" fmla="*/ 216638 h 1681417"/>
              <a:gd name="connsiteX142" fmla="*/ 470767 w 1214923"/>
              <a:gd name="connsiteY142" fmla="*/ 361188 h 1681417"/>
              <a:gd name="connsiteX143" fmla="*/ 566874 w 1214923"/>
              <a:gd name="connsiteY143" fmla="*/ 503396 h 1681417"/>
              <a:gd name="connsiteX144" fmla="*/ 470767 w 1214923"/>
              <a:gd name="connsiteY144" fmla="*/ 361188 h 1681417"/>
              <a:gd name="connsiteX145" fmla="*/ 632216 w 1214923"/>
              <a:gd name="connsiteY145" fmla="*/ 475419 h 1681417"/>
              <a:gd name="connsiteX146" fmla="*/ 759089 w 1214923"/>
              <a:gd name="connsiteY146" fmla="*/ 438055 h 1681417"/>
              <a:gd name="connsiteX147" fmla="*/ 640217 w 1214923"/>
              <a:gd name="connsiteY147" fmla="*/ 641593 h 1681417"/>
              <a:gd name="connsiteX148" fmla="*/ 622468 w 1214923"/>
              <a:gd name="connsiteY148" fmla="*/ 453581 h 1681417"/>
              <a:gd name="connsiteX149" fmla="*/ 632216 w 1214923"/>
              <a:gd name="connsiteY149" fmla="*/ 475419 h 1681417"/>
              <a:gd name="connsiteX150" fmla="*/ 686032 w 1214923"/>
              <a:gd name="connsiteY150" fmla="*/ 837819 h 1681417"/>
              <a:gd name="connsiteX151" fmla="*/ 628310 w 1214923"/>
              <a:gd name="connsiteY151" fmla="*/ 930116 h 1681417"/>
              <a:gd name="connsiteX152" fmla="*/ 686032 w 1214923"/>
              <a:gd name="connsiteY152" fmla="*/ 837914 h 1681417"/>
              <a:gd name="connsiteX153" fmla="*/ 686032 w 1214923"/>
              <a:gd name="connsiteY153" fmla="*/ 837819 h 1681417"/>
              <a:gd name="connsiteX154" fmla="*/ 743658 w 1214923"/>
              <a:gd name="connsiteY154" fmla="*/ 1291400 h 1681417"/>
              <a:gd name="connsiteX155" fmla="*/ 547634 w 1214923"/>
              <a:gd name="connsiteY155" fmla="*/ 1206818 h 1681417"/>
              <a:gd name="connsiteX156" fmla="*/ 573446 w 1214923"/>
              <a:gd name="connsiteY156" fmla="*/ 1222439 h 1681417"/>
              <a:gd name="connsiteX157" fmla="*/ 603450 w 1214923"/>
              <a:gd name="connsiteY157" fmla="*/ 1227487 h 1681417"/>
              <a:gd name="connsiteX158" fmla="*/ 743658 w 1214923"/>
              <a:gd name="connsiteY158" fmla="*/ 1291495 h 1681417"/>
              <a:gd name="connsiteX159" fmla="*/ 743658 w 1214923"/>
              <a:gd name="connsiteY159" fmla="*/ 1291400 h 1681417"/>
              <a:gd name="connsiteX160" fmla="*/ 556465 w 1214923"/>
              <a:gd name="connsiteY160" fmla="*/ 950327 h 1681417"/>
              <a:gd name="connsiteX161" fmla="*/ 689842 w 1214923"/>
              <a:gd name="connsiteY161" fmla="*/ 1122236 h 1681417"/>
              <a:gd name="connsiteX162" fmla="*/ 568651 w 1214923"/>
              <a:gd name="connsiteY162" fmla="*/ 984541 h 1681417"/>
              <a:gd name="connsiteX163" fmla="*/ 556465 w 1214923"/>
              <a:gd name="connsiteY163" fmla="*/ 950327 h 1681417"/>
              <a:gd name="connsiteX164" fmla="*/ 351609 w 1214923"/>
              <a:gd name="connsiteY164" fmla="*/ 1045464 h 1681417"/>
              <a:gd name="connsiteX165" fmla="*/ 382375 w 1214923"/>
              <a:gd name="connsiteY165" fmla="*/ 887825 h 1681417"/>
              <a:gd name="connsiteX166" fmla="*/ 351609 w 1214923"/>
              <a:gd name="connsiteY166" fmla="*/ 1045559 h 1681417"/>
              <a:gd name="connsiteX167" fmla="*/ 351609 w 1214923"/>
              <a:gd name="connsiteY167" fmla="*/ 1045464 h 1681417"/>
              <a:gd name="connsiteX168" fmla="*/ 420761 w 1214923"/>
              <a:gd name="connsiteY168" fmla="*/ 1054969 h 1681417"/>
              <a:gd name="connsiteX169" fmla="*/ 605260 w 1214923"/>
              <a:gd name="connsiteY169" fmla="*/ 1180338 h 1681417"/>
              <a:gd name="connsiteX170" fmla="*/ 420761 w 1214923"/>
              <a:gd name="connsiteY170" fmla="*/ 1054969 h 1681417"/>
              <a:gd name="connsiteX171" fmla="*/ 366944 w 1214923"/>
              <a:gd name="connsiteY171" fmla="*/ 1414272 h 1681417"/>
              <a:gd name="connsiteX172" fmla="*/ 597640 w 1214923"/>
              <a:gd name="connsiteY172" fmla="*/ 1460468 h 1681417"/>
              <a:gd name="connsiteX173" fmla="*/ 366944 w 1214923"/>
              <a:gd name="connsiteY173" fmla="*/ 1414463 h 1681417"/>
              <a:gd name="connsiteX174" fmla="*/ 366944 w 1214923"/>
              <a:gd name="connsiteY174" fmla="*/ 1414272 h 1681417"/>
              <a:gd name="connsiteX175" fmla="*/ 597035 w 1214923"/>
              <a:gd name="connsiteY175" fmla="*/ 1664464 h 1681417"/>
              <a:gd name="connsiteX176" fmla="*/ 471148 w 1214923"/>
              <a:gd name="connsiteY176" fmla="*/ 1649777 h 1681417"/>
              <a:gd name="connsiteX177" fmla="*/ 401901 w 1214923"/>
              <a:gd name="connsiteY177" fmla="*/ 1579817 h 1681417"/>
              <a:gd name="connsiteX178" fmla="*/ 582412 w 1214923"/>
              <a:gd name="connsiteY178" fmla="*/ 1645158 h 1681417"/>
              <a:gd name="connsiteX179" fmla="*/ 597035 w 1214923"/>
              <a:gd name="connsiteY179" fmla="*/ 1664464 h 1681417"/>
              <a:gd name="connsiteX180" fmla="*/ 616785 w 1214923"/>
              <a:gd name="connsiteY180" fmla="*/ 1564196 h 1681417"/>
              <a:gd name="connsiteX181" fmla="*/ 555349 w 1214923"/>
              <a:gd name="connsiteY181" fmla="*/ 1541145 h 1681417"/>
              <a:gd name="connsiteX182" fmla="*/ 638597 w 1214923"/>
              <a:gd name="connsiteY182" fmla="*/ 1493520 h 1681417"/>
              <a:gd name="connsiteX183" fmla="*/ 752034 w 1214923"/>
              <a:gd name="connsiteY183" fmla="*/ 1535463 h 1681417"/>
              <a:gd name="connsiteX184" fmla="*/ 616785 w 1214923"/>
              <a:gd name="connsiteY184" fmla="*/ 1564386 h 1681417"/>
              <a:gd name="connsiteX185" fmla="*/ 616785 w 1214923"/>
              <a:gd name="connsiteY185" fmla="*/ 1564196 h 1681417"/>
              <a:gd name="connsiteX186" fmla="*/ 811979 w 1214923"/>
              <a:gd name="connsiteY186" fmla="*/ 1595484 h 1681417"/>
              <a:gd name="connsiteX187" fmla="*/ 825628 w 1214923"/>
              <a:gd name="connsiteY187" fmla="*/ 1619167 h 1681417"/>
              <a:gd name="connsiteX188" fmla="*/ 704225 w 1214923"/>
              <a:gd name="connsiteY188" fmla="*/ 1665256 h 1681417"/>
              <a:gd name="connsiteX189" fmla="*/ 651942 w 1214923"/>
              <a:gd name="connsiteY189" fmla="*/ 1653111 h 1681417"/>
              <a:gd name="connsiteX190" fmla="*/ 811979 w 1214923"/>
              <a:gd name="connsiteY190" fmla="*/ 1595484 h 1681417"/>
              <a:gd name="connsiteX191" fmla="*/ 857863 w 1214923"/>
              <a:gd name="connsiteY191" fmla="*/ 1591056 h 1681417"/>
              <a:gd name="connsiteX192" fmla="*/ 838813 w 1214923"/>
              <a:gd name="connsiteY192" fmla="*/ 1568958 h 1681417"/>
              <a:gd name="connsiteX193" fmla="*/ 836146 w 1214923"/>
              <a:gd name="connsiteY193" fmla="*/ 1564291 h 1681417"/>
              <a:gd name="connsiteX194" fmla="*/ 955179 w 1214923"/>
              <a:gd name="connsiteY194" fmla="*/ 1500720 h 1681417"/>
              <a:gd name="connsiteX195" fmla="*/ 1066493 w 1214923"/>
              <a:gd name="connsiteY195" fmla="*/ 1492065 h 1681417"/>
              <a:gd name="connsiteX196" fmla="*/ 857863 w 1214923"/>
              <a:gd name="connsiteY196" fmla="*/ 1591247 h 1681417"/>
              <a:gd name="connsiteX197" fmla="*/ 857863 w 1214923"/>
              <a:gd name="connsiteY197" fmla="*/ 1591056 h 1681417"/>
              <a:gd name="connsiteX198" fmla="*/ 1054979 w 1214923"/>
              <a:gd name="connsiteY198" fmla="*/ 1445037 h 1681417"/>
              <a:gd name="connsiteX199" fmla="*/ 916632 w 1214923"/>
              <a:gd name="connsiteY199" fmla="*/ 1468184 h 1681417"/>
              <a:gd name="connsiteX200" fmla="*/ 1028170 w 1214923"/>
              <a:gd name="connsiteY200" fmla="*/ 1445228 h 1681417"/>
              <a:gd name="connsiteX201" fmla="*/ 1054979 w 1214923"/>
              <a:gd name="connsiteY201" fmla="*/ 1445037 h 1681417"/>
              <a:gd name="connsiteX202" fmla="*/ 862816 w 1214923"/>
              <a:gd name="connsiteY202" fmla="*/ 1410462 h 1681417"/>
              <a:gd name="connsiteX203" fmla="*/ 647551 w 1214923"/>
              <a:gd name="connsiteY203" fmla="*/ 1448562 h 1681417"/>
              <a:gd name="connsiteX204" fmla="*/ 862816 w 1214923"/>
              <a:gd name="connsiteY204" fmla="*/ 1410653 h 1681417"/>
              <a:gd name="connsiteX205" fmla="*/ 862816 w 1214923"/>
              <a:gd name="connsiteY205" fmla="*/ 1410462 h 1681417"/>
              <a:gd name="connsiteX206" fmla="*/ 689842 w 1214923"/>
              <a:gd name="connsiteY206" fmla="*/ 1391412 h 1681417"/>
              <a:gd name="connsiteX207" fmla="*/ 924347 w 1214923"/>
              <a:gd name="connsiteY207" fmla="*/ 1306830 h 1681417"/>
              <a:gd name="connsiteX208" fmla="*/ 689842 w 1214923"/>
              <a:gd name="connsiteY208" fmla="*/ 1391412 h 1681417"/>
              <a:gd name="connsiteX209" fmla="*/ 1162663 w 1214923"/>
              <a:gd name="connsiteY209" fmla="*/ 1057085 h 1681417"/>
              <a:gd name="connsiteX210" fmla="*/ 1148756 w 1214923"/>
              <a:gd name="connsiteY210" fmla="*/ 1134428 h 1681417"/>
              <a:gd name="connsiteX211" fmla="*/ 1066841 w 1214923"/>
              <a:gd name="connsiteY211" fmla="*/ 1139762 h 1681417"/>
              <a:gd name="connsiteX212" fmla="*/ 1035790 w 1214923"/>
              <a:gd name="connsiteY212" fmla="*/ 1087755 h 1681417"/>
              <a:gd name="connsiteX213" fmla="*/ 1162663 w 1214923"/>
              <a:gd name="connsiteY213" fmla="*/ 1057085 h 1681417"/>
              <a:gd name="connsiteX214" fmla="*/ 987913 w 1214923"/>
              <a:gd name="connsiteY214" fmla="*/ 1181170 h 1681417"/>
              <a:gd name="connsiteX215" fmla="*/ 958923 w 1214923"/>
              <a:gd name="connsiteY215" fmla="*/ 1264444 h 1681417"/>
              <a:gd name="connsiteX216" fmla="*/ 905107 w 1214923"/>
              <a:gd name="connsiteY216" fmla="*/ 1118330 h 1681417"/>
              <a:gd name="connsiteX217" fmla="*/ 987913 w 1214923"/>
              <a:gd name="connsiteY217" fmla="*/ 1181170 h 1681417"/>
              <a:gd name="connsiteX0" fmla="*/ 1193429 w 1214923"/>
              <a:gd name="connsiteY0" fmla="*/ 899446 h 1681417"/>
              <a:gd name="connsiteX1" fmla="*/ 1157319 w 1214923"/>
              <a:gd name="connsiteY1" fmla="*/ 831924 h 1681417"/>
              <a:gd name="connsiteX2" fmla="*/ 1019985 w 1214923"/>
              <a:gd name="connsiteY2" fmla="*/ 885740 h 1681417"/>
              <a:gd name="connsiteX3" fmla="*/ 963019 w 1214923"/>
              <a:gd name="connsiteY3" fmla="*/ 860965 h 1681417"/>
              <a:gd name="connsiteX4" fmla="*/ 1035980 w 1214923"/>
              <a:gd name="connsiteY4" fmla="*/ 795623 h 1681417"/>
              <a:gd name="connsiteX5" fmla="*/ 893772 w 1214923"/>
              <a:gd name="connsiteY5" fmla="*/ 930212 h 1681417"/>
              <a:gd name="connsiteX6" fmla="*/ 951398 w 1214923"/>
              <a:gd name="connsiteY6" fmla="*/ 937927 h 1681417"/>
              <a:gd name="connsiteX7" fmla="*/ 862911 w 1214923"/>
              <a:gd name="connsiteY7" fmla="*/ 964787 h 1681417"/>
              <a:gd name="connsiteX8" fmla="*/ 813000 w 1214923"/>
              <a:gd name="connsiteY8" fmla="*/ 991648 h 1681417"/>
              <a:gd name="connsiteX9" fmla="*/ 905202 w 1214923"/>
              <a:gd name="connsiteY9" fmla="*/ 872585 h 1681417"/>
              <a:gd name="connsiteX10" fmla="*/ 1062841 w 1214923"/>
              <a:gd name="connsiteY10" fmla="*/ 784098 h 1681417"/>
              <a:gd name="connsiteX11" fmla="*/ 1113873 w 1214923"/>
              <a:gd name="connsiteY11" fmla="*/ 670346 h 1681417"/>
              <a:gd name="connsiteX12" fmla="*/ 1028265 w 1214923"/>
              <a:gd name="connsiteY12" fmla="*/ 722567 h 1681417"/>
              <a:gd name="connsiteX13" fmla="*/ 1003881 w 1214923"/>
              <a:gd name="connsiteY13" fmla="*/ 692468 h 1681417"/>
              <a:gd name="connsiteX14" fmla="*/ 1005881 w 1214923"/>
              <a:gd name="connsiteY14" fmla="*/ 661511 h 1681417"/>
              <a:gd name="connsiteX15" fmla="*/ 1065794 w 1214923"/>
              <a:gd name="connsiteY15" fmla="*/ 651415 h 1681417"/>
              <a:gd name="connsiteX16" fmla="*/ 1087938 w 1214923"/>
              <a:gd name="connsiteY16" fmla="*/ 638205 h 1681417"/>
              <a:gd name="connsiteX17" fmla="*/ 739848 w 1214923"/>
              <a:gd name="connsiteY17" fmla="*/ 595694 h 1681417"/>
              <a:gd name="connsiteX18" fmla="*/ 716893 w 1214923"/>
              <a:gd name="connsiteY18" fmla="*/ 318992 h 1681417"/>
              <a:gd name="connsiteX19" fmla="*/ 920537 w 1214923"/>
              <a:gd name="connsiteY19" fmla="*/ 246031 h 1681417"/>
              <a:gd name="connsiteX20" fmla="*/ 682412 w 1214923"/>
              <a:gd name="connsiteY20" fmla="*/ 238316 h 1681417"/>
              <a:gd name="connsiteX21" fmla="*/ 928538 w 1214923"/>
              <a:gd name="connsiteY21" fmla="*/ 226790 h 1681417"/>
              <a:gd name="connsiteX22" fmla="*/ 720893 w 1214923"/>
              <a:gd name="connsiteY22" fmla="*/ 196025 h 1681417"/>
              <a:gd name="connsiteX23" fmla="*/ 736229 w 1214923"/>
              <a:gd name="connsiteY23" fmla="*/ 49911 h 1681417"/>
              <a:gd name="connsiteX24" fmla="*/ 663267 w 1214923"/>
              <a:gd name="connsiteY24" fmla="*/ 0 h 1681417"/>
              <a:gd name="connsiteX25" fmla="*/ 625167 w 1214923"/>
              <a:gd name="connsiteY25" fmla="*/ 103727 h 1681417"/>
              <a:gd name="connsiteX26" fmla="*/ 625167 w 1214923"/>
              <a:gd name="connsiteY26" fmla="*/ 288322 h 1681417"/>
              <a:gd name="connsiteX27" fmla="*/ 336845 w 1214923"/>
              <a:gd name="connsiteY27" fmla="*/ 261366 h 1681417"/>
              <a:gd name="connsiteX28" fmla="*/ 367611 w 1214923"/>
              <a:gd name="connsiteY28" fmla="*/ 307467 h 1681417"/>
              <a:gd name="connsiteX29" fmla="*/ 579066 w 1214923"/>
              <a:gd name="connsiteY29" fmla="*/ 615029 h 1681417"/>
              <a:gd name="connsiteX30" fmla="*/ 263884 w 1214923"/>
              <a:gd name="connsiteY30" fmla="*/ 496585 h 1681417"/>
              <a:gd name="connsiteX31" fmla="*/ 233118 w 1214923"/>
              <a:gd name="connsiteY31" fmla="*/ 714947 h 1681417"/>
              <a:gd name="connsiteX32" fmla="*/ 532965 w 1214923"/>
              <a:gd name="connsiteY32" fmla="*/ 807149 h 1681417"/>
              <a:gd name="connsiteX33" fmla="*/ 502390 w 1214923"/>
              <a:gd name="connsiteY33" fmla="*/ 816184 h 1681417"/>
              <a:gd name="connsiteX34" fmla="*/ 464290 w 1214923"/>
              <a:gd name="connsiteY34" fmla="*/ 772763 h 1681417"/>
              <a:gd name="connsiteX35" fmla="*/ 375231 w 1214923"/>
              <a:gd name="connsiteY35" fmla="*/ 788670 h 1681417"/>
              <a:gd name="connsiteX36" fmla="*/ 418189 w 1214923"/>
              <a:gd name="connsiteY36" fmla="*/ 826770 h 1681417"/>
              <a:gd name="connsiteX37" fmla="*/ 333607 w 1214923"/>
              <a:gd name="connsiteY37" fmla="*/ 826770 h 1681417"/>
              <a:gd name="connsiteX38" fmla="*/ 276457 w 1214923"/>
              <a:gd name="connsiteY38" fmla="*/ 857536 h 1681417"/>
              <a:gd name="connsiteX39" fmla="*/ 288458 w 1214923"/>
              <a:gd name="connsiteY39" fmla="*/ 766001 h 1681417"/>
              <a:gd name="connsiteX40" fmla="*/ 138059 w 1214923"/>
              <a:gd name="connsiteY40" fmla="*/ 911352 h 1681417"/>
              <a:gd name="connsiteX41" fmla="*/ 237976 w 1214923"/>
              <a:gd name="connsiteY41" fmla="*/ 961358 h 1681417"/>
              <a:gd name="connsiteX42" fmla="*/ 75102 w 1214923"/>
              <a:gd name="connsiteY42" fmla="*/ 1025783 h 1681417"/>
              <a:gd name="connsiteX43" fmla="*/ 80432 w 1214923"/>
              <a:gd name="connsiteY43" fmla="*/ 915162 h 1681417"/>
              <a:gd name="connsiteX44" fmla="*/ 91958 w 1214923"/>
              <a:gd name="connsiteY44" fmla="*/ 1107377 h 1681417"/>
              <a:gd name="connsiteX45" fmla="*/ 214925 w 1214923"/>
              <a:gd name="connsiteY45" fmla="*/ 1157383 h 1681417"/>
              <a:gd name="connsiteX46" fmla="*/ 322463 w 1214923"/>
              <a:gd name="connsiteY46" fmla="*/ 1228161 h 1681417"/>
              <a:gd name="connsiteX47" fmla="*/ 235145 w 1214923"/>
              <a:gd name="connsiteY47" fmla="*/ 1221759 h 1681417"/>
              <a:gd name="connsiteX48" fmla="*/ 267875 w 1214923"/>
              <a:gd name="connsiteY48" fmla="*/ 1263023 h 1681417"/>
              <a:gd name="connsiteX49" fmla="*/ 395615 w 1214923"/>
              <a:gd name="connsiteY49" fmla="*/ 1319117 h 1681417"/>
              <a:gd name="connsiteX50" fmla="*/ 322827 w 1214923"/>
              <a:gd name="connsiteY50" fmla="*/ 1338837 h 1681417"/>
              <a:gd name="connsiteX51" fmla="*/ 247492 w 1214923"/>
              <a:gd name="connsiteY51" fmla="*/ 1296725 h 1681417"/>
              <a:gd name="connsiteX52" fmla="*/ 229880 w 1214923"/>
              <a:gd name="connsiteY52" fmla="*/ 1312259 h 1681417"/>
              <a:gd name="connsiteX53" fmla="*/ 146155 w 1214923"/>
              <a:gd name="connsiteY53" fmla="*/ 1230344 h 1681417"/>
              <a:gd name="connsiteX54" fmla="*/ 115389 w 1214923"/>
              <a:gd name="connsiteY54" fmla="*/ 1430369 h 1681417"/>
              <a:gd name="connsiteX55" fmla="*/ 349799 w 1214923"/>
              <a:gd name="connsiteY55" fmla="*/ 1480280 h 1681417"/>
              <a:gd name="connsiteX56" fmla="*/ 299507 w 1214923"/>
              <a:gd name="connsiteY56" fmla="*/ 1464659 h 1681417"/>
              <a:gd name="connsiteX57" fmla="*/ 318374 w 1214923"/>
              <a:gd name="connsiteY57" fmla="*/ 1496562 h 1681417"/>
              <a:gd name="connsiteX58" fmla="*/ 388280 w 1214923"/>
              <a:gd name="connsiteY58" fmla="*/ 1545717 h 1681417"/>
              <a:gd name="connsiteX59" fmla="*/ 348847 w 1214923"/>
              <a:gd name="connsiteY59" fmla="*/ 1542479 h 1681417"/>
              <a:gd name="connsiteX60" fmla="*/ 255883 w 1214923"/>
              <a:gd name="connsiteY60" fmla="*/ 1502664 h 1681417"/>
              <a:gd name="connsiteX61" fmla="*/ 255883 w 1214923"/>
              <a:gd name="connsiteY61" fmla="*/ 1502664 h 1681417"/>
              <a:gd name="connsiteX62" fmla="*/ 239976 w 1214923"/>
              <a:gd name="connsiteY62" fmla="*/ 1484281 h 1681417"/>
              <a:gd name="connsiteX63" fmla="*/ 203495 w 1214923"/>
              <a:gd name="connsiteY63" fmla="*/ 1484281 h 1681417"/>
              <a:gd name="connsiteX64" fmla="*/ 187303 w 1214923"/>
              <a:gd name="connsiteY64" fmla="*/ 1499140 h 1681417"/>
              <a:gd name="connsiteX65" fmla="*/ 490673 w 1214923"/>
              <a:gd name="connsiteY65" fmla="*/ 1673352 h 1681417"/>
              <a:gd name="connsiteX66" fmla="*/ 767123 w 1214923"/>
              <a:gd name="connsiteY66" fmla="*/ 1659528 h 1681417"/>
              <a:gd name="connsiteX67" fmla="*/ 967500 w 1214923"/>
              <a:gd name="connsiteY67" fmla="*/ 1594485 h 1681417"/>
              <a:gd name="connsiteX68" fmla="*/ 1152566 w 1214923"/>
              <a:gd name="connsiteY68" fmla="*/ 1394460 h 1681417"/>
              <a:gd name="connsiteX69" fmla="*/ 918822 w 1214923"/>
              <a:gd name="connsiteY69" fmla="*/ 1363507 h 1681417"/>
              <a:gd name="connsiteX70" fmla="*/ 802904 w 1214923"/>
              <a:gd name="connsiteY70" fmla="*/ 1350454 h 1681417"/>
              <a:gd name="connsiteX71" fmla="*/ 841956 w 1214923"/>
              <a:gd name="connsiteY71" fmla="*/ 1326547 h 1681417"/>
              <a:gd name="connsiteX72" fmla="*/ 1018286 w 1214923"/>
              <a:gd name="connsiteY72" fmla="*/ 1315425 h 1681417"/>
              <a:gd name="connsiteX73" fmla="*/ 980354 w 1214923"/>
              <a:gd name="connsiteY73" fmla="*/ 1268921 h 1681417"/>
              <a:gd name="connsiteX74" fmla="*/ 1091488 w 1214923"/>
              <a:gd name="connsiteY74" fmla="*/ 1221043 h 1681417"/>
              <a:gd name="connsiteX75" fmla="*/ 896580 w 1214923"/>
              <a:gd name="connsiteY75" fmla="*/ 1032638 h 1681417"/>
              <a:gd name="connsiteX76" fmla="*/ 1193429 w 1214923"/>
              <a:gd name="connsiteY76" fmla="*/ 899446 h 1681417"/>
              <a:gd name="connsiteX77" fmla="*/ 759089 w 1214923"/>
              <a:gd name="connsiteY77" fmla="*/ 61246 h 1681417"/>
              <a:gd name="connsiteX78" fmla="*/ 720989 w 1214923"/>
              <a:gd name="connsiteY78" fmla="*/ 145828 h 1681417"/>
              <a:gd name="connsiteX79" fmla="*/ 759089 w 1214923"/>
              <a:gd name="connsiteY79" fmla="*/ 61436 h 1681417"/>
              <a:gd name="connsiteX80" fmla="*/ 759089 w 1214923"/>
              <a:gd name="connsiteY80" fmla="*/ 61246 h 1681417"/>
              <a:gd name="connsiteX81" fmla="*/ 363611 w 1214923"/>
              <a:gd name="connsiteY81" fmla="*/ 545783 h 1681417"/>
              <a:gd name="connsiteX82" fmla="*/ 348275 w 1214923"/>
              <a:gd name="connsiteY82" fmla="*/ 553498 h 1681417"/>
              <a:gd name="connsiteX83" fmla="*/ 363611 w 1214923"/>
              <a:gd name="connsiteY83" fmla="*/ 545783 h 1681417"/>
              <a:gd name="connsiteX84" fmla="*/ 232451 w 1214923"/>
              <a:gd name="connsiteY84" fmla="*/ 523113 h 1681417"/>
              <a:gd name="connsiteX85" fmla="*/ 254694 w 1214923"/>
              <a:gd name="connsiteY85" fmla="*/ 664096 h 1681417"/>
              <a:gd name="connsiteX86" fmla="*/ 232451 w 1214923"/>
              <a:gd name="connsiteY86" fmla="*/ 523113 h 1681417"/>
              <a:gd name="connsiteX87" fmla="*/ 340084 w 1214923"/>
              <a:gd name="connsiteY87" fmla="*/ 692277 h 1681417"/>
              <a:gd name="connsiteX88" fmla="*/ 470767 w 1214923"/>
              <a:gd name="connsiteY88" fmla="*/ 684562 h 1681417"/>
              <a:gd name="connsiteX89" fmla="*/ 340084 w 1214923"/>
              <a:gd name="connsiteY89" fmla="*/ 691896 h 1681417"/>
              <a:gd name="connsiteX90" fmla="*/ 340084 w 1214923"/>
              <a:gd name="connsiteY90" fmla="*/ 692277 h 1681417"/>
              <a:gd name="connsiteX91" fmla="*/ 382375 w 1214923"/>
              <a:gd name="connsiteY91" fmla="*/ 615410 h 1681417"/>
              <a:gd name="connsiteX92" fmla="*/ 516868 w 1214923"/>
              <a:gd name="connsiteY92" fmla="*/ 688372 h 1681417"/>
              <a:gd name="connsiteX93" fmla="*/ 382661 w 1214923"/>
              <a:gd name="connsiteY93" fmla="*/ 615029 h 1681417"/>
              <a:gd name="connsiteX94" fmla="*/ 382375 w 1214923"/>
              <a:gd name="connsiteY94" fmla="*/ 615410 h 1681417"/>
              <a:gd name="connsiteX95" fmla="*/ 201400 w 1214923"/>
              <a:gd name="connsiteY95" fmla="*/ 907542 h 1681417"/>
              <a:gd name="connsiteX96" fmla="*/ 163300 w 1214923"/>
              <a:gd name="connsiteY96" fmla="*/ 838295 h 1681417"/>
              <a:gd name="connsiteX97" fmla="*/ 201686 w 1214923"/>
              <a:gd name="connsiteY97" fmla="*/ 907161 h 1681417"/>
              <a:gd name="connsiteX98" fmla="*/ 201400 w 1214923"/>
              <a:gd name="connsiteY98" fmla="*/ 907542 h 1681417"/>
              <a:gd name="connsiteX99" fmla="*/ 97811 w 1214923"/>
              <a:gd name="connsiteY99" fmla="*/ 1285557 h 1681417"/>
              <a:gd name="connsiteX100" fmla="*/ 123279 w 1214923"/>
              <a:gd name="connsiteY100" fmla="*/ 1264178 h 1681417"/>
              <a:gd name="connsiteX101" fmla="*/ 231975 w 1214923"/>
              <a:gd name="connsiteY101" fmla="*/ 1341501 h 1681417"/>
              <a:gd name="connsiteX102" fmla="*/ 97811 w 1214923"/>
              <a:gd name="connsiteY102" fmla="*/ 1285557 h 1681417"/>
              <a:gd name="connsiteX103" fmla="*/ 232928 w 1214923"/>
              <a:gd name="connsiteY103" fmla="*/ 1376077 h 1681417"/>
              <a:gd name="connsiteX104" fmla="*/ 279029 w 1214923"/>
              <a:gd name="connsiteY104" fmla="*/ 1379887 h 1681417"/>
              <a:gd name="connsiteX105" fmla="*/ 232451 w 1214923"/>
              <a:gd name="connsiteY105" fmla="*/ 1376077 h 1681417"/>
              <a:gd name="connsiteX106" fmla="*/ 232928 w 1214923"/>
              <a:gd name="connsiteY106" fmla="*/ 1376077 h 1681417"/>
              <a:gd name="connsiteX107" fmla="*/ 856244 w 1214923"/>
              <a:gd name="connsiteY107" fmla="*/ 715613 h 1681417"/>
              <a:gd name="connsiteX108" fmla="*/ 817635 w 1214923"/>
              <a:gd name="connsiteY108" fmla="*/ 708913 h 1681417"/>
              <a:gd name="connsiteX109" fmla="*/ 721084 w 1214923"/>
              <a:gd name="connsiteY109" fmla="*/ 657225 h 1681417"/>
              <a:gd name="connsiteX110" fmla="*/ 855767 w 1214923"/>
              <a:gd name="connsiteY110" fmla="*/ 715613 h 1681417"/>
              <a:gd name="connsiteX111" fmla="*/ 856244 w 1214923"/>
              <a:gd name="connsiteY111" fmla="*/ 715613 h 1681417"/>
              <a:gd name="connsiteX112" fmla="*/ 663458 w 1214923"/>
              <a:gd name="connsiteY112" fmla="*/ 722662 h 1681417"/>
              <a:gd name="connsiteX113" fmla="*/ 644408 w 1214923"/>
              <a:gd name="connsiteY113" fmla="*/ 807149 h 1681417"/>
              <a:gd name="connsiteX114" fmla="*/ 662981 w 1214923"/>
              <a:gd name="connsiteY114" fmla="*/ 723138 h 1681417"/>
              <a:gd name="connsiteX115" fmla="*/ 663458 w 1214923"/>
              <a:gd name="connsiteY115" fmla="*/ 722662 h 1681417"/>
              <a:gd name="connsiteX116" fmla="*/ 628882 w 1214923"/>
              <a:gd name="connsiteY116" fmla="*/ 753332 h 1681417"/>
              <a:gd name="connsiteX117" fmla="*/ 655742 w 1214923"/>
              <a:gd name="connsiteY117" fmla="*/ 726472 h 1681417"/>
              <a:gd name="connsiteX118" fmla="*/ 628406 w 1214923"/>
              <a:gd name="connsiteY118" fmla="*/ 753332 h 1681417"/>
              <a:gd name="connsiteX119" fmla="*/ 628882 w 1214923"/>
              <a:gd name="connsiteY119" fmla="*/ 753332 h 1681417"/>
              <a:gd name="connsiteX120" fmla="*/ 771090 w 1214923"/>
              <a:gd name="connsiteY120" fmla="*/ 757237 h 1681417"/>
              <a:gd name="connsiteX121" fmla="*/ 690318 w 1214923"/>
              <a:gd name="connsiteY121" fmla="*/ 822579 h 1681417"/>
              <a:gd name="connsiteX122" fmla="*/ 770614 w 1214923"/>
              <a:gd name="connsiteY122" fmla="*/ 757237 h 1681417"/>
              <a:gd name="connsiteX123" fmla="*/ 771090 w 1214923"/>
              <a:gd name="connsiteY123" fmla="*/ 757237 h 1681417"/>
              <a:gd name="connsiteX124" fmla="*/ 759565 w 1214923"/>
              <a:gd name="connsiteY124" fmla="*/ 538162 h 1681417"/>
              <a:gd name="connsiteX125" fmla="*/ 851767 w 1214923"/>
              <a:gd name="connsiteY125" fmla="*/ 480536 h 1681417"/>
              <a:gd name="connsiteX126" fmla="*/ 759089 w 1214923"/>
              <a:gd name="connsiteY126" fmla="*/ 538067 h 1681417"/>
              <a:gd name="connsiteX127" fmla="*/ 759565 w 1214923"/>
              <a:gd name="connsiteY127" fmla="*/ 538162 h 1681417"/>
              <a:gd name="connsiteX128" fmla="*/ 868213 w 1214923"/>
              <a:gd name="connsiteY128" fmla="*/ 356761 h 1681417"/>
              <a:gd name="connsiteX129" fmla="*/ 812619 w 1214923"/>
              <a:gd name="connsiteY129" fmla="*/ 442055 h 1681417"/>
              <a:gd name="connsiteX130" fmla="*/ 868213 w 1214923"/>
              <a:gd name="connsiteY130" fmla="*/ 356761 h 1681417"/>
              <a:gd name="connsiteX131" fmla="*/ 681841 w 1214923"/>
              <a:gd name="connsiteY131" fmla="*/ 323088 h 1681417"/>
              <a:gd name="connsiteX132" fmla="*/ 758803 w 1214923"/>
              <a:gd name="connsiteY132" fmla="*/ 430816 h 1681417"/>
              <a:gd name="connsiteX133" fmla="*/ 643455 w 1214923"/>
              <a:gd name="connsiteY133" fmla="*/ 396145 h 1681417"/>
              <a:gd name="connsiteX134" fmla="*/ 639550 w 1214923"/>
              <a:gd name="connsiteY134" fmla="*/ 438436 h 1681417"/>
              <a:gd name="connsiteX135" fmla="*/ 682127 w 1214923"/>
              <a:gd name="connsiteY135" fmla="*/ 323088 h 1681417"/>
              <a:gd name="connsiteX136" fmla="*/ 681841 w 1214923"/>
              <a:gd name="connsiteY136" fmla="*/ 323088 h 1681417"/>
              <a:gd name="connsiteX137" fmla="*/ 395477 w 1214923"/>
              <a:gd name="connsiteY137" fmla="*/ 216638 h 1681417"/>
              <a:gd name="connsiteX138" fmla="*/ 432956 w 1214923"/>
              <a:gd name="connsiteY138" fmla="*/ 194566 h 1681417"/>
              <a:gd name="connsiteX139" fmla="*/ 564476 w 1214923"/>
              <a:gd name="connsiteY139" fmla="*/ 247666 h 1681417"/>
              <a:gd name="connsiteX140" fmla="*/ 558873 w 1214923"/>
              <a:gd name="connsiteY140" fmla="*/ 299942 h 1681417"/>
              <a:gd name="connsiteX141" fmla="*/ 395477 w 1214923"/>
              <a:gd name="connsiteY141" fmla="*/ 216638 h 1681417"/>
              <a:gd name="connsiteX142" fmla="*/ 470767 w 1214923"/>
              <a:gd name="connsiteY142" fmla="*/ 361188 h 1681417"/>
              <a:gd name="connsiteX143" fmla="*/ 566874 w 1214923"/>
              <a:gd name="connsiteY143" fmla="*/ 503396 h 1681417"/>
              <a:gd name="connsiteX144" fmla="*/ 470767 w 1214923"/>
              <a:gd name="connsiteY144" fmla="*/ 361188 h 1681417"/>
              <a:gd name="connsiteX145" fmla="*/ 632216 w 1214923"/>
              <a:gd name="connsiteY145" fmla="*/ 475419 h 1681417"/>
              <a:gd name="connsiteX146" fmla="*/ 759089 w 1214923"/>
              <a:gd name="connsiteY146" fmla="*/ 438055 h 1681417"/>
              <a:gd name="connsiteX147" fmla="*/ 640217 w 1214923"/>
              <a:gd name="connsiteY147" fmla="*/ 641593 h 1681417"/>
              <a:gd name="connsiteX148" fmla="*/ 622468 w 1214923"/>
              <a:gd name="connsiteY148" fmla="*/ 453581 h 1681417"/>
              <a:gd name="connsiteX149" fmla="*/ 632216 w 1214923"/>
              <a:gd name="connsiteY149" fmla="*/ 475419 h 1681417"/>
              <a:gd name="connsiteX150" fmla="*/ 686032 w 1214923"/>
              <a:gd name="connsiteY150" fmla="*/ 837819 h 1681417"/>
              <a:gd name="connsiteX151" fmla="*/ 628310 w 1214923"/>
              <a:gd name="connsiteY151" fmla="*/ 930116 h 1681417"/>
              <a:gd name="connsiteX152" fmla="*/ 686032 w 1214923"/>
              <a:gd name="connsiteY152" fmla="*/ 837914 h 1681417"/>
              <a:gd name="connsiteX153" fmla="*/ 686032 w 1214923"/>
              <a:gd name="connsiteY153" fmla="*/ 837819 h 1681417"/>
              <a:gd name="connsiteX154" fmla="*/ 743658 w 1214923"/>
              <a:gd name="connsiteY154" fmla="*/ 1291400 h 1681417"/>
              <a:gd name="connsiteX155" fmla="*/ 547634 w 1214923"/>
              <a:gd name="connsiteY155" fmla="*/ 1206818 h 1681417"/>
              <a:gd name="connsiteX156" fmla="*/ 573446 w 1214923"/>
              <a:gd name="connsiteY156" fmla="*/ 1222439 h 1681417"/>
              <a:gd name="connsiteX157" fmla="*/ 603450 w 1214923"/>
              <a:gd name="connsiteY157" fmla="*/ 1227487 h 1681417"/>
              <a:gd name="connsiteX158" fmla="*/ 743658 w 1214923"/>
              <a:gd name="connsiteY158" fmla="*/ 1291495 h 1681417"/>
              <a:gd name="connsiteX159" fmla="*/ 743658 w 1214923"/>
              <a:gd name="connsiteY159" fmla="*/ 1291400 h 1681417"/>
              <a:gd name="connsiteX160" fmla="*/ 556465 w 1214923"/>
              <a:gd name="connsiteY160" fmla="*/ 950327 h 1681417"/>
              <a:gd name="connsiteX161" fmla="*/ 689842 w 1214923"/>
              <a:gd name="connsiteY161" fmla="*/ 1122236 h 1681417"/>
              <a:gd name="connsiteX162" fmla="*/ 568651 w 1214923"/>
              <a:gd name="connsiteY162" fmla="*/ 984541 h 1681417"/>
              <a:gd name="connsiteX163" fmla="*/ 556465 w 1214923"/>
              <a:gd name="connsiteY163" fmla="*/ 950327 h 1681417"/>
              <a:gd name="connsiteX164" fmla="*/ 351609 w 1214923"/>
              <a:gd name="connsiteY164" fmla="*/ 1045464 h 1681417"/>
              <a:gd name="connsiteX165" fmla="*/ 382375 w 1214923"/>
              <a:gd name="connsiteY165" fmla="*/ 887825 h 1681417"/>
              <a:gd name="connsiteX166" fmla="*/ 351609 w 1214923"/>
              <a:gd name="connsiteY166" fmla="*/ 1045559 h 1681417"/>
              <a:gd name="connsiteX167" fmla="*/ 351609 w 1214923"/>
              <a:gd name="connsiteY167" fmla="*/ 1045464 h 1681417"/>
              <a:gd name="connsiteX168" fmla="*/ 420761 w 1214923"/>
              <a:gd name="connsiteY168" fmla="*/ 1054969 h 1681417"/>
              <a:gd name="connsiteX169" fmla="*/ 605260 w 1214923"/>
              <a:gd name="connsiteY169" fmla="*/ 1180338 h 1681417"/>
              <a:gd name="connsiteX170" fmla="*/ 420761 w 1214923"/>
              <a:gd name="connsiteY170" fmla="*/ 1054969 h 1681417"/>
              <a:gd name="connsiteX171" fmla="*/ 366944 w 1214923"/>
              <a:gd name="connsiteY171" fmla="*/ 1414272 h 1681417"/>
              <a:gd name="connsiteX172" fmla="*/ 597640 w 1214923"/>
              <a:gd name="connsiteY172" fmla="*/ 1460468 h 1681417"/>
              <a:gd name="connsiteX173" fmla="*/ 366944 w 1214923"/>
              <a:gd name="connsiteY173" fmla="*/ 1414463 h 1681417"/>
              <a:gd name="connsiteX174" fmla="*/ 366944 w 1214923"/>
              <a:gd name="connsiteY174" fmla="*/ 1414272 h 1681417"/>
              <a:gd name="connsiteX175" fmla="*/ 597035 w 1214923"/>
              <a:gd name="connsiteY175" fmla="*/ 1664464 h 1681417"/>
              <a:gd name="connsiteX176" fmla="*/ 471148 w 1214923"/>
              <a:gd name="connsiteY176" fmla="*/ 1649777 h 1681417"/>
              <a:gd name="connsiteX177" fmla="*/ 401901 w 1214923"/>
              <a:gd name="connsiteY177" fmla="*/ 1579817 h 1681417"/>
              <a:gd name="connsiteX178" fmla="*/ 582412 w 1214923"/>
              <a:gd name="connsiteY178" fmla="*/ 1645158 h 1681417"/>
              <a:gd name="connsiteX179" fmla="*/ 597035 w 1214923"/>
              <a:gd name="connsiteY179" fmla="*/ 1664464 h 1681417"/>
              <a:gd name="connsiteX180" fmla="*/ 616785 w 1214923"/>
              <a:gd name="connsiteY180" fmla="*/ 1564196 h 1681417"/>
              <a:gd name="connsiteX181" fmla="*/ 555349 w 1214923"/>
              <a:gd name="connsiteY181" fmla="*/ 1541145 h 1681417"/>
              <a:gd name="connsiteX182" fmla="*/ 638597 w 1214923"/>
              <a:gd name="connsiteY182" fmla="*/ 1493520 h 1681417"/>
              <a:gd name="connsiteX183" fmla="*/ 752034 w 1214923"/>
              <a:gd name="connsiteY183" fmla="*/ 1535463 h 1681417"/>
              <a:gd name="connsiteX184" fmla="*/ 616785 w 1214923"/>
              <a:gd name="connsiteY184" fmla="*/ 1564386 h 1681417"/>
              <a:gd name="connsiteX185" fmla="*/ 616785 w 1214923"/>
              <a:gd name="connsiteY185" fmla="*/ 1564196 h 1681417"/>
              <a:gd name="connsiteX186" fmla="*/ 811979 w 1214923"/>
              <a:gd name="connsiteY186" fmla="*/ 1595484 h 1681417"/>
              <a:gd name="connsiteX187" fmla="*/ 874483 w 1214923"/>
              <a:gd name="connsiteY187" fmla="*/ 1637166 h 1681417"/>
              <a:gd name="connsiteX188" fmla="*/ 704225 w 1214923"/>
              <a:gd name="connsiteY188" fmla="*/ 1665256 h 1681417"/>
              <a:gd name="connsiteX189" fmla="*/ 651942 w 1214923"/>
              <a:gd name="connsiteY189" fmla="*/ 1653111 h 1681417"/>
              <a:gd name="connsiteX190" fmla="*/ 811979 w 1214923"/>
              <a:gd name="connsiteY190" fmla="*/ 1595484 h 1681417"/>
              <a:gd name="connsiteX191" fmla="*/ 857863 w 1214923"/>
              <a:gd name="connsiteY191" fmla="*/ 1591056 h 1681417"/>
              <a:gd name="connsiteX192" fmla="*/ 838813 w 1214923"/>
              <a:gd name="connsiteY192" fmla="*/ 1568958 h 1681417"/>
              <a:gd name="connsiteX193" fmla="*/ 836146 w 1214923"/>
              <a:gd name="connsiteY193" fmla="*/ 1564291 h 1681417"/>
              <a:gd name="connsiteX194" fmla="*/ 955179 w 1214923"/>
              <a:gd name="connsiteY194" fmla="*/ 1500720 h 1681417"/>
              <a:gd name="connsiteX195" fmla="*/ 1066493 w 1214923"/>
              <a:gd name="connsiteY195" fmla="*/ 1492065 h 1681417"/>
              <a:gd name="connsiteX196" fmla="*/ 857863 w 1214923"/>
              <a:gd name="connsiteY196" fmla="*/ 1591247 h 1681417"/>
              <a:gd name="connsiteX197" fmla="*/ 857863 w 1214923"/>
              <a:gd name="connsiteY197" fmla="*/ 1591056 h 1681417"/>
              <a:gd name="connsiteX198" fmla="*/ 1054979 w 1214923"/>
              <a:gd name="connsiteY198" fmla="*/ 1445037 h 1681417"/>
              <a:gd name="connsiteX199" fmla="*/ 916632 w 1214923"/>
              <a:gd name="connsiteY199" fmla="*/ 1468184 h 1681417"/>
              <a:gd name="connsiteX200" fmla="*/ 1028170 w 1214923"/>
              <a:gd name="connsiteY200" fmla="*/ 1445228 h 1681417"/>
              <a:gd name="connsiteX201" fmla="*/ 1054979 w 1214923"/>
              <a:gd name="connsiteY201" fmla="*/ 1445037 h 1681417"/>
              <a:gd name="connsiteX202" fmla="*/ 862816 w 1214923"/>
              <a:gd name="connsiteY202" fmla="*/ 1410462 h 1681417"/>
              <a:gd name="connsiteX203" fmla="*/ 647551 w 1214923"/>
              <a:gd name="connsiteY203" fmla="*/ 1448562 h 1681417"/>
              <a:gd name="connsiteX204" fmla="*/ 862816 w 1214923"/>
              <a:gd name="connsiteY204" fmla="*/ 1410653 h 1681417"/>
              <a:gd name="connsiteX205" fmla="*/ 862816 w 1214923"/>
              <a:gd name="connsiteY205" fmla="*/ 1410462 h 1681417"/>
              <a:gd name="connsiteX206" fmla="*/ 689842 w 1214923"/>
              <a:gd name="connsiteY206" fmla="*/ 1391412 h 1681417"/>
              <a:gd name="connsiteX207" fmla="*/ 924347 w 1214923"/>
              <a:gd name="connsiteY207" fmla="*/ 1306830 h 1681417"/>
              <a:gd name="connsiteX208" fmla="*/ 689842 w 1214923"/>
              <a:gd name="connsiteY208" fmla="*/ 1391412 h 1681417"/>
              <a:gd name="connsiteX209" fmla="*/ 1162663 w 1214923"/>
              <a:gd name="connsiteY209" fmla="*/ 1057085 h 1681417"/>
              <a:gd name="connsiteX210" fmla="*/ 1148756 w 1214923"/>
              <a:gd name="connsiteY210" fmla="*/ 1134428 h 1681417"/>
              <a:gd name="connsiteX211" fmla="*/ 1066841 w 1214923"/>
              <a:gd name="connsiteY211" fmla="*/ 1139762 h 1681417"/>
              <a:gd name="connsiteX212" fmla="*/ 1035790 w 1214923"/>
              <a:gd name="connsiteY212" fmla="*/ 1087755 h 1681417"/>
              <a:gd name="connsiteX213" fmla="*/ 1162663 w 1214923"/>
              <a:gd name="connsiteY213" fmla="*/ 1057085 h 1681417"/>
              <a:gd name="connsiteX214" fmla="*/ 987913 w 1214923"/>
              <a:gd name="connsiteY214" fmla="*/ 1181170 h 1681417"/>
              <a:gd name="connsiteX215" fmla="*/ 958923 w 1214923"/>
              <a:gd name="connsiteY215" fmla="*/ 1264444 h 1681417"/>
              <a:gd name="connsiteX216" fmla="*/ 905107 w 1214923"/>
              <a:gd name="connsiteY216" fmla="*/ 1118330 h 1681417"/>
              <a:gd name="connsiteX217" fmla="*/ 987913 w 1214923"/>
              <a:gd name="connsiteY217" fmla="*/ 1181170 h 168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1214923" h="1681417">
                <a:moveTo>
                  <a:pt x="1193429" y="899446"/>
                </a:moveTo>
                <a:cubicBezTo>
                  <a:pt x="1282011" y="738187"/>
                  <a:pt x="872712" y="816398"/>
                  <a:pt x="1157319" y="831924"/>
                </a:cubicBezTo>
                <a:cubicBezTo>
                  <a:pt x="1226661" y="965750"/>
                  <a:pt x="965788" y="997183"/>
                  <a:pt x="1019985" y="885740"/>
                </a:cubicBezTo>
                <a:cubicBezTo>
                  <a:pt x="986076" y="816684"/>
                  <a:pt x="1002833" y="895731"/>
                  <a:pt x="963019" y="860965"/>
                </a:cubicBezTo>
                <a:cubicBezTo>
                  <a:pt x="957209" y="810578"/>
                  <a:pt x="1026455" y="822865"/>
                  <a:pt x="1035980" y="795623"/>
                </a:cubicBezTo>
                <a:cubicBezTo>
                  <a:pt x="928157" y="811625"/>
                  <a:pt x="945398" y="874490"/>
                  <a:pt x="893772" y="930212"/>
                </a:cubicBezTo>
                <a:cubicBezTo>
                  <a:pt x="879675" y="953929"/>
                  <a:pt x="956541" y="932165"/>
                  <a:pt x="951398" y="937927"/>
                </a:cubicBezTo>
                <a:cubicBezTo>
                  <a:pt x="1012263" y="948785"/>
                  <a:pt x="780615" y="1037273"/>
                  <a:pt x="862911" y="964787"/>
                </a:cubicBezTo>
                <a:cubicBezTo>
                  <a:pt x="860244" y="927545"/>
                  <a:pt x="820334" y="979456"/>
                  <a:pt x="813000" y="991648"/>
                </a:cubicBezTo>
                <a:cubicBezTo>
                  <a:pt x="787378" y="971645"/>
                  <a:pt x="893201" y="891064"/>
                  <a:pt x="905202" y="872585"/>
                </a:cubicBezTo>
                <a:cubicBezTo>
                  <a:pt x="677078" y="1040702"/>
                  <a:pt x="938063" y="710089"/>
                  <a:pt x="1062841" y="784098"/>
                </a:cubicBezTo>
                <a:cubicBezTo>
                  <a:pt x="1114466" y="728282"/>
                  <a:pt x="1130732" y="697207"/>
                  <a:pt x="1113873" y="670346"/>
                </a:cubicBezTo>
                <a:cubicBezTo>
                  <a:pt x="1124826" y="727496"/>
                  <a:pt x="1041084" y="766240"/>
                  <a:pt x="1028265" y="722567"/>
                </a:cubicBezTo>
                <a:cubicBezTo>
                  <a:pt x="901773" y="790956"/>
                  <a:pt x="928919" y="735044"/>
                  <a:pt x="1003881" y="692468"/>
                </a:cubicBezTo>
                <a:cubicBezTo>
                  <a:pt x="1000150" y="682292"/>
                  <a:pt x="995562" y="668353"/>
                  <a:pt x="1005881" y="661511"/>
                </a:cubicBezTo>
                <a:cubicBezTo>
                  <a:pt x="951113" y="602742"/>
                  <a:pt x="1022645" y="627793"/>
                  <a:pt x="1065794" y="651415"/>
                </a:cubicBezTo>
                <a:cubicBezTo>
                  <a:pt x="1081907" y="650780"/>
                  <a:pt x="1142262" y="647492"/>
                  <a:pt x="1087938" y="638205"/>
                </a:cubicBezTo>
                <a:cubicBezTo>
                  <a:pt x="1035741" y="573626"/>
                  <a:pt x="835860" y="603314"/>
                  <a:pt x="739848" y="595694"/>
                </a:cubicBezTo>
                <a:cubicBezTo>
                  <a:pt x="924633" y="482346"/>
                  <a:pt x="1033885" y="282988"/>
                  <a:pt x="716893" y="318992"/>
                </a:cubicBezTo>
                <a:cubicBezTo>
                  <a:pt x="694414" y="232601"/>
                  <a:pt x="872627" y="244888"/>
                  <a:pt x="920537" y="246031"/>
                </a:cubicBezTo>
                <a:cubicBezTo>
                  <a:pt x="798903" y="102489"/>
                  <a:pt x="569065" y="397764"/>
                  <a:pt x="682412" y="238316"/>
                </a:cubicBezTo>
                <a:cubicBezTo>
                  <a:pt x="772233" y="179737"/>
                  <a:pt x="923014" y="58388"/>
                  <a:pt x="928538" y="226790"/>
                </a:cubicBezTo>
                <a:cubicBezTo>
                  <a:pt x="964448" y="52673"/>
                  <a:pt x="836034" y="94313"/>
                  <a:pt x="720893" y="196025"/>
                </a:cubicBezTo>
                <a:cubicBezTo>
                  <a:pt x="720131" y="127921"/>
                  <a:pt x="862530" y="44863"/>
                  <a:pt x="736229" y="49911"/>
                </a:cubicBezTo>
                <a:cubicBezTo>
                  <a:pt x="633835" y="215265"/>
                  <a:pt x="712130" y="72961"/>
                  <a:pt x="663267" y="0"/>
                </a:cubicBezTo>
                <a:cubicBezTo>
                  <a:pt x="661648" y="95250"/>
                  <a:pt x="701939" y="139351"/>
                  <a:pt x="625167" y="103727"/>
                </a:cubicBezTo>
                <a:cubicBezTo>
                  <a:pt x="618500" y="148019"/>
                  <a:pt x="660600" y="242316"/>
                  <a:pt x="625167" y="288322"/>
                </a:cubicBezTo>
                <a:cubicBezTo>
                  <a:pt x="588210" y="220980"/>
                  <a:pt x="338655" y="62675"/>
                  <a:pt x="336845" y="261366"/>
                </a:cubicBezTo>
                <a:cubicBezTo>
                  <a:pt x="498199" y="270891"/>
                  <a:pt x="549253" y="397193"/>
                  <a:pt x="367611" y="307467"/>
                </a:cubicBezTo>
                <a:cubicBezTo>
                  <a:pt x="264360" y="344138"/>
                  <a:pt x="569160" y="416719"/>
                  <a:pt x="579066" y="615029"/>
                </a:cubicBezTo>
                <a:cubicBezTo>
                  <a:pt x="591639" y="757047"/>
                  <a:pt x="513725" y="474677"/>
                  <a:pt x="263884" y="496585"/>
                </a:cubicBezTo>
                <a:cubicBezTo>
                  <a:pt x="105483" y="474868"/>
                  <a:pt x="195875" y="649034"/>
                  <a:pt x="233118" y="714947"/>
                </a:cubicBezTo>
                <a:cubicBezTo>
                  <a:pt x="315224" y="735140"/>
                  <a:pt x="504581" y="723710"/>
                  <a:pt x="532965" y="807149"/>
                </a:cubicBezTo>
                <a:cubicBezTo>
                  <a:pt x="577844" y="819960"/>
                  <a:pt x="513836" y="821915"/>
                  <a:pt x="502390" y="816184"/>
                </a:cubicBezTo>
                <a:cubicBezTo>
                  <a:pt x="482483" y="843521"/>
                  <a:pt x="478958" y="783908"/>
                  <a:pt x="464290" y="772763"/>
                </a:cubicBezTo>
                <a:cubicBezTo>
                  <a:pt x="472386" y="811435"/>
                  <a:pt x="431143" y="803910"/>
                  <a:pt x="375231" y="788670"/>
                </a:cubicBezTo>
                <a:cubicBezTo>
                  <a:pt x="391871" y="798481"/>
                  <a:pt x="406464" y="811416"/>
                  <a:pt x="418189" y="826770"/>
                </a:cubicBezTo>
                <a:cubicBezTo>
                  <a:pt x="409712" y="853250"/>
                  <a:pt x="345037" y="791242"/>
                  <a:pt x="333607" y="826770"/>
                </a:cubicBezTo>
                <a:cubicBezTo>
                  <a:pt x="383994" y="894969"/>
                  <a:pt x="321129" y="842962"/>
                  <a:pt x="276457" y="857536"/>
                </a:cubicBezTo>
                <a:cubicBezTo>
                  <a:pt x="121961" y="835152"/>
                  <a:pt x="193304" y="765620"/>
                  <a:pt x="288458" y="766001"/>
                </a:cubicBezTo>
                <a:cubicBezTo>
                  <a:pt x="194542" y="745427"/>
                  <a:pt x="104816" y="749618"/>
                  <a:pt x="138059" y="911352"/>
                </a:cubicBezTo>
                <a:cubicBezTo>
                  <a:pt x="17663" y="939927"/>
                  <a:pt x="230927" y="911352"/>
                  <a:pt x="237976" y="961358"/>
                </a:cubicBezTo>
                <a:cubicBezTo>
                  <a:pt x="287315" y="1023176"/>
                  <a:pt x="110439" y="1068455"/>
                  <a:pt x="75102" y="1025783"/>
                </a:cubicBezTo>
                <a:cubicBezTo>
                  <a:pt x="42240" y="954250"/>
                  <a:pt x="-13294" y="909447"/>
                  <a:pt x="80432" y="915162"/>
                </a:cubicBezTo>
                <a:cubicBezTo>
                  <a:pt x="-64252" y="855821"/>
                  <a:pt x="15662" y="1105662"/>
                  <a:pt x="91958" y="1107377"/>
                </a:cubicBezTo>
                <a:cubicBezTo>
                  <a:pt x="434858" y="1050227"/>
                  <a:pt x="129296" y="1195483"/>
                  <a:pt x="214925" y="1157383"/>
                </a:cubicBezTo>
                <a:cubicBezTo>
                  <a:pt x="439715" y="1034606"/>
                  <a:pt x="546491" y="1342842"/>
                  <a:pt x="322463" y="1228161"/>
                </a:cubicBezTo>
                <a:cubicBezTo>
                  <a:pt x="333956" y="1246608"/>
                  <a:pt x="241400" y="1215949"/>
                  <a:pt x="235145" y="1221759"/>
                </a:cubicBezTo>
                <a:cubicBezTo>
                  <a:pt x="235145" y="1224141"/>
                  <a:pt x="267685" y="1260642"/>
                  <a:pt x="267875" y="1263023"/>
                </a:cubicBezTo>
                <a:cubicBezTo>
                  <a:pt x="315500" y="1287693"/>
                  <a:pt x="474101" y="1246632"/>
                  <a:pt x="395615" y="1319117"/>
                </a:cubicBezTo>
                <a:cubicBezTo>
                  <a:pt x="301508" y="1315974"/>
                  <a:pt x="344163" y="1358840"/>
                  <a:pt x="322827" y="1338837"/>
                </a:cubicBezTo>
                <a:cubicBezTo>
                  <a:pt x="296091" y="1332111"/>
                  <a:pt x="274228" y="1303451"/>
                  <a:pt x="247492" y="1296725"/>
                </a:cubicBezTo>
                <a:lnTo>
                  <a:pt x="229880" y="1312259"/>
                </a:lnTo>
                <a:cubicBezTo>
                  <a:pt x="222545" y="1327690"/>
                  <a:pt x="188827" y="1301020"/>
                  <a:pt x="146155" y="1230344"/>
                </a:cubicBezTo>
                <a:cubicBezTo>
                  <a:pt x="-44345" y="1115283"/>
                  <a:pt x="43380" y="1353026"/>
                  <a:pt x="115389" y="1430369"/>
                </a:cubicBezTo>
                <a:cubicBezTo>
                  <a:pt x="178254" y="1413129"/>
                  <a:pt x="308556" y="1407224"/>
                  <a:pt x="349799" y="1480280"/>
                </a:cubicBezTo>
                <a:cubicBezTo>
                  <a:pt x="330749" y="1473518"/>
                  <a:pt x="314462" y="1468469"/>
                  <a:pt x="299507" y="1464659"/>
                </a:cubicBezTo>
                <a:cubicBezTo>
                  <a:pt x="294270" y="1467373"/>
                  <a:pt x="303579" y="1483052"/>
                  <a:pt x="318374" y="1496562"/>
                </a:cubicBezTo>
                <a:cubicBezTo>
                  <a:pt x="365999" y="1522851"/>
                  <a:pt x="414379" y="1543050"/>
                  <a:pt x="388280" y="1545717"/>
                </a:cubicBezTo>
                <a:cubicBezTo>
                  <a:pt x="388852" y="1551146"/>
                  <a:pt x="371612" y="1548860"/>
                  <a:pt x="348847" y="1542479"/>
                </a:cubicBezTo>
                <a:cubicBezTo>
                  <a:pt x="326781" y="1535304"/>
                  <a:pt x="271377" y="1509300"/>
                  <a:pt x="255883" y="1502664"/>
                </a:cubicBezTo>
                <a:lnTo>
                  <a:pt x="255883" y="1502664"/>
                </a:lnTo>
                <a:cubicBezTo>
                  <a:pt x="246358" y="1496283"/>
                  <a:pt x="240738" y="1489901"/>
                  <a:pt x="239976" y="1484281"/>
                </a:cubicBezTo>
                <a:cubicBezTo>
                  <a:pt x="227117" y="1491139"/>
                  <a:pt x="211401" y="1498664"/>
                  <a:pt x="203495" y="1484281"/>
                </a:cubicBezTo>
                <a:cubicBezTo>
                  <a:pt x="202638" y="1478852"/>
                  <a:pt x="190160" y="1496854"/>
                  <a:pt x="187303" y="1499140"/>
                </a:cubicBezTo>
                <a:cubicBezTo>
                  <a:pt x="441620" y="1594390"/>
                  <a:pt x="394036" y="1646621"/>
                  <a:pt x="490673" y="1673352"/>
                </a:cubicBezTo>
                <a:cubicBezTo>
                  <a:pt x="587310" y="1700083"/>
                  <a:pt x="687016" y="1651088"/>
                  <a:pt x="767123" y="1659528"/>
                </a:cubicBezTo>
                <a:cubicBezTo>
                  <a:pt x="862022" y="1669526"/>
                  <a:pt x="903260" y="1638663"/>
                  <a:pt x="967500" y="1594485"/>
                </a:cubicBezTo>
                <a:cubicBezTo>
                  <a:pt x="1031740" y="1550307"/>
                  <a:pt x="1192952" y="1468088"/>
                  <a:pt x="1152566" y="1394460"/>
                </a:cubicBezTo>
                <a:cubicBezTo>
                  <a:pt x="1139369" y="1326035"/>
                  <a:pt x="977099" y="1370841"/>
                  <a:pt x="918822" y="1363507"/>
                </a:cubicBezTo>
                <a:cubicBezTo>
                  <a:pt x="860545" y="1356173"/>
                  <a:pt x="815309" y="1351334"/>
                  <a:pt x="802904" y="1350454"/>
                </a:cubicBezTo>
                <a:lnTo>
                  <a:pt x="841956" y="1326547"/>
                </a:lnTo>
                <a:cubicBezTo>
                  <a:pt x="873960" y="1329119"/>
                  <a:pt x="991242" y="1366337"/>
                  <a:pt x="1018286" y="1315425"/>
                </a:cubicBezTo>
                <a:cubicBezTo>
                  <a:pt x="1217740" y="1313329"/>
                  <a:pt x="1253281" y="1297837"/>
                  <a:pt x="980354" y="1268921"/>
                </a:cubicBezTo>
                <a:cubicBezTo>
                  <a:pt x="983783" y="1241298"/>
                  <a:pt x="1059389" y="1175419"/>
                  <a:pt x="1091488" y="1221043"/>
                </a:cubicBezTo>
                <a:cubicBezTo>
                  <a:pt x="1335423" y="1072644"/>
                  <a:pt x="1190177" y="962311"/>
                  <a:pt x="896580" y="1032638"/>
                </a:cubicBezTo>
                <a:cubicBezTo>
                  <a:pt x="945348" y="940055"/>
                  <a:pt x="1150090" y="1009745"/>
                  <a:pt x="1193429" y="899446"/>
                </a:cubicBezTo>
                <a:close/>
                <a:moveTo>
                  <a:pt x="759089" y="61246"/>
                </a:moveTo>
                <a:cubicBezTo>
                  <a:pt x="808142" y="68675"/>
                  <a:pt x="729466" y="128969"/>
                  <a:pt x="720989" y="145828"/>
                </a:cubicBezTo>
                <a:cubicBezTo>
                  <a:pt x="691175" y="149638"/>
                  <a:pt x="720417" y="40958"/>
                  <a:pt x="759089" y="61436"/>
                </a:cubicBezTo>
                <a:lnTo>
                  <a:pt x="759089" y="61246"/>
                </a:lnTo>
                <a:close/>
                <a:moveTo>
                  <a:pt x="363611" y="545783"/>
                </a:moveTo>
                <a:cubicBezTo>
                  <a:pt x="489817" y="549688"/>
                  <a:pt x="442287" y="638461"/>
                  <a:pt x="348275" y="553498"/>
                </a:cubicBezTo>
                <a:cubicBezTo>
                  <a:pt x="203019" y="552355"/>
                  <a:pt x="266741" y="500062"/>
                  <a:pt x="363611" y="545783"/>
                </a:cubicBezTo>
                <a:close/>
                <a:moveTo>
                  <a:pt x="232451" y="523113"/>
                </a:moveTo>
                <a:cubicBezTo>
                  <a:pt x="356276" y="593122"/>
                  <a:pt x="394903" y="599953"/>
                  <a:pt x="254694" y="664096"/>
                </a:cubicBezTo>
                <a:cubicBezTo>
                  <a:pt x="248313" y="615995"/>
                  <a:pt x="133582" y="527876"/>
                  <a:pt x="232451" y="523113"/>
                </a:cubicBezTo>
                <a:close/>
                <a:moveTo>
                  <a:pt x="340084" y="692277"/>
                </a:moveTo>
                <a:cubicBezTo>
                  <a:pt x="359134" y="616744"/>
                  <a:pt x="411902" y="638937"/>
                  <a:pt x="470767" y="684562"/>
                </a:cubicBezTo>
                <a:cubicBezTo>
                  <a:pt x="414093" y="771335"/>
                  <a:pt x="366849" y="665226"/>
                  <a:pt x="340084" y="691896"/>
                </a:cubicBezTo>
                <a:lnTo>
                  <a:pt x="340084" y="692277"/>
                </a:lnTo>
                <a:close/>
                <a:moveTo>
                  <a:pt x="382375" y="615410"/>
                </a:moveTo>
                <a:cubicBezTo>
                  <a:pt x="404473" y="585787"/>
                  <a:pt x="480387" y="675323"/>
                  <a:pt x="516868" y="688372"/>
                </a:cubicBezTo>
                <a:cubicBezTo>
                  <a:pt x="514296" y="712661"/>
                  <a:pt x="386471" y="622745"/>
                  <a:pt x="382661" y="615029"/>
                </a:cubicBezTo>
                <a:lnTo>
                  <a:pt x="382375" y="615410"/>
                </a:lnTo>
                <a:close/>
                <a:moveTo>
                  <a:pt x="201400" y="907542"/>
                </a:moveTo>
                <a:cubicBezTo>
                  <a:pt x="161966" y="919544"/>
                  <a:pt x="156537" y="865823"/>
                  <a:pt x="163300" y="838295"/>
                </a:cubicBezTo>
                <a:cubicBezTo>
                  <a:pt x="167300" y="792861"/>
                  <a:pt x="238928" y="883539"/>
                  <a:pt x="201686" y="907161"/>
                </a:cubicBezTo>
                <a:lnTo>
                  <a:pt x="201400" y="907542"/>
                </a:lnTo>
                <a:close/>
                <a:moveTo>
                  <a:pt x="97811" y="1285557"/>
                </a:moveTo>
                <a:cubicBezTo>
                  <a:pt x="62503" y="1261541"/>
                  <a:pt x="58985" y="1215124"/>
                  <a:pt x="123279" y="1264178"/>
                </a:cubicBezTo>
                <a:cubicBezTo>
                  <a:pt x="154330" y="1304849"/>
                  <a:pt x="179207" y="1311307"/>
                  <a:pt x="231975" y="1341501"/>
                </a:cubicBezTo>
                <a:cubicBezTo>
                  <a:pt x="144536" y="1403414"/>
                  <a:pt x="117337" y="1407763"/>
                  <a:pt x="97811" y="1285557"/>
                </a:cubicBezTo>
                <a:close/>
                <a:moveTo>
                  <a:pt x="232928" y="1376077"/>
                </a:moveTo>
                <a:lnTo>
                  <a:pt x="279029" y="1379887"/>
                </a:lnTo>
                <a:cubicBezTo>
                  <a:pt x="416855" y="1375791"/>
                  <a:pt x="273504" y="1448181"/>
                  <a:pt x="232451" y="1376077"/>
                </a:cubicBezTo>
                <a:lnTo>
                  <a:pt x="232928" y="1376077"/>
                </a:lnTo>
                <a:close/>
                <a:moveTo>
                  <a:pt x="856244" y="715613"/>
                </a:moveTo>
                <a:cubicBezTo>
                  <a:pt x="849889" y="714496"/>
                  <a:pt x="840162" y="718644"/>
                  <a:pt x="817635" y="708913"/>
                </a:cubicBezTo>
                <a:cubicBezTo>
                  <a:pt x="760485" y="774731"/>
                  <a:pt x="740039" y="676085"/>
                  <a:pt x="721084" y="657225"/>
                </a:cubicBezTo>
                <a:cubicBezTo>
                  <a:pt x="768827" y="570396"/>
                  <a:pt x="1108656" y="721900"/>
                  <a:pt x="855767" y="715613"/>
                </a:cubicBezTo>
                <a:lnTo>
                  <a:pt x="856244" y="715613"/>
                </a:lnTo>
                <a:close/>
                <a:moveTo>
                  <a:pt x="663458" y="722662"/>
                </a:moveTo>
                <a:cubicBezTo>
                  <a:pt x="718703" y="597599"/>
                  <a:pt x="709368" y="798862"/>
                  <a:pt x="644408" y="807149"/>
                </a:cubicBezTo>
                <a:cubicBezTo>
                  <a:pt x="622214" y="772001"/>
                  <a:pt x="727275" y="699611"/>
                  <a:pt x="662981" y="723138"/>
                </a:cubicBezTo>
                <a:lnTo>
                  <a:pt x="663458" y="722662"/>
                </a:lnTo>
                <a:close/>
                <a:moveTo>
                  <a:pt x="628882" y="753332"/>
                </a:moveTo>
                <a:cubicBezTo>
                  <a:pt x="632082" y="740045"/>
                  <a:pt x="642455" y="729672"/>
                  <a:pt x="655742" y="726472"/>
                </a:cubicBezTo>
                <a:cubicBezTo>
                  <a:pt x="646503" y="736759"/>
                  <a:pt x="641645" y="752666"/>
                  <a:pt x="628406" y="753332"/>
                </a:cubicBezTo>
                <a:lnTo>
                  <a:pt x="628882" y="753332"/>
                </a:lnTo>
                <a:close/>
                <a:moveTo>
                  <a:pt x="771090" y="757237"/>
                </a:moveTo>
                <a:cubicBezTo>
                  <a:pt x="739086" y="767239"/>
                  <a:pt x="706987" y="796862"/>
                  <a:pt x="690318" y="822579"/>
                </a:cubicBezTo>
                <a:cubicBezTo>
                  <a:pt x="614880" y="823627"/>
                  <a:pt x="769185" y="718757"/>
                  <a:pt x="770614" y="757237"/>
                </a:cubicBezTo>
                <a:lnTo>
                  <a:pt x="771090" y="757237"/>
                </a:lnTo>
                <a:close/>
                <a:moveTo>
                  <a:pt x="759565" y="538162"/>
                </a:moveTo>
                <a:cubicBezTo>
                  <a:pt x="726513" y="486061"/>
                  <a:pt x="811190" y="433387"/>
                  <a:pt x="851767" y="480536"/>
                </a:cubicBezTo>
                <a:cubicBezTo>
                  <a:pt x="839861" y="509587"/>
                  <a:pt x="779853" y="508254"/>
                  <a:pt x="759089" y="538067"/>
                </a:cubicBezTo>
                <a:lnTo>
                  <a:pt x="759565" y="538162"/>
                </a:lnTo>
                <a:close/>
                <a:moveTo>
                  <a:pt x="868213" y="356761"/>
                </a:moveTo>
                <a:cubicBezTo>
                  <a:pt x="915795" y="383540"/>
                  <a:pt x="884533" y="514064"/>
                  <a:pt x="812619" y="442055"/>
                </a:cubicBezTo>
                <a:cubicBezTo>
                  <a:pt x="799951" y="359759"/>
                  <a:pt x="755722" y="295896"/>
                  <a:pt x="868213" y="356761"/>
                </a:cubicBezTo>
                <a:close/>
                <a:moveTo>
                  <a:pt x="681841" y="323088"/>
                </a:moveTo>
                <a:cubicBezTo>
                  <a:pt x="738991" y="335756"/>
                  <a:pt x="835193" y="378809"/>
                  <a:pt x="758803" y="430816"/>
                </a:cubicBezTo>
                <a:cubicBezTo>
                  <a:pt x="724322" y="426529"/>
                  <a:pt x="689270" y="346901"/>
                  <a:pt x="643455" y="396145"/>
                </a:cubicBezTo>
                <a:cubicBezTo>
                  <a:pt x="728132" y="379952"/>
                  <a:pt x="764042" y="472821"/>
                  <a:pt x="639550" y="438436"/>
                </a:cubicBezTo>
                <a:cubicBezTo>
                  <a:pt x="555444" y="367379"/>
                  <a:pt x="562969" y="305372"/>
                  <a:pt x="682127" y="323088"/>
                </a:cubicBezTo>
                <a:lnTo>
                  <a:pt x="681841" y="323088"/>
                </a:lnTo>
                <a:close/>
                <a:moveTo>
                  <a:pt x="395477" y="216638"/>
                </a:moveTo>
                <a:lnTo>
                  <a:pt x="432956" y="194566"/>
                </a:lnTo>
                <a:cubicBezTo>
                  <a:pt x="463849" y="204520"/>
                  <a:pt x="524589" y="205915"/>
                  <a:pt x="564476" y="247666"/>
                </a:cubicBezTo>
                <a:cubicBezTo>
                  <a:pt x="560983" y="266716"/>
                  <a:pt x="596485" y="297952"/>
                  <a:pt x="558873" y="299942"/>
                </a:cubicBezTo>
                <a:cubicBezTo>
                  <a:pt x="463991" y="248662"/>
                  <a:pt x="395001" y="289123"/>
                  <a:pt x="395477" y="216638"/>
                </a:cubicBezTo>
                <a:close/>
                <a:moveTo>
                  <a:pt x="470767" y="361188"/>
                </a:moveTo>
                <a:cubicBezTo>
                  <a:pt x="533060" y="375380"/>
                  <a:pt x="566588" y="445294"/>
                  <a:pt x="566874" y="503396"/>
                </a:cubicBezTo>
                <a:cubicBezTo>
                  <a:pt x="553063" y="445103"/>
                  <a:pt x="308937" y="332613"/>
                  <a:pt x="470767" y="361188"/>
                </a:cubicBezTo>
                <a:close/>
                <a:moveTo>
                  <a:pt x="632216" y="475419"/>
                </a:moveTo>
                <a:cubicBezTo>
                  <a:pt x="672857" y="584937"/>
                  <a:pt x="757756" y="406704"/>
                  <a:pt x="759089" y="438055"/>
                </a:cubicBezTo>
                <a:cubicBezTo>
                  <a:pt x="749231" y="450199"/>
                  <a:pt x="661362" y="639005"/>
                  <a:pt x="640217" y="641593"/>
                </a:cubicBezTo>
                <a:cubicBezTo>
                  <a:pt x="592211" y="654166"/>
                  <a:pt x="514740" y="249269"/>
                  <a:pt x="622468" y="453581"/>
                </a:cubicBezTo>
                <a:lnTo>
                  <a:pt x="632216" y="475419"/>
                </a:lnTo>
                <a:close/>
                <a:moveTo>
                  <a:pt x="686032" y="837819"/>
                </a:moveTo>
                <a:cubicBezTo>
                  <a:pt x="910060" y="800767"/>
                  <a:pt x="744134" y="1039463"/>
                  <a:pt x="628310" y="930116"/>
                </a:cubicBezTo>
                <a:cubicBezTo>
                  <a:pt x="471624" y="904113"/>
                  <a:pt x="569255" y="758190"/>
                  <a:pt x="686032" y="837914"/>
                </a:cubicBezTo>
                <a:lnTo>
                  <a:pt x="686032" y="837819"/>
                </a:lnTo>
                <a:close/>
                <a:moveTo>
                  <a:pt x="743658" y="1291400"/>
                </a:moveTo>
                <a:cubicBezTo>
                  <a:pt x="634025" y="1528191"/>
                  <a:pt x="279219" y="1192435"/>
                  <a:pt x="547634" y="1206818"/>
                </a:cubicBezTo>
                <a:cubicBezTo>
                  <a:pt x="554930" y="1213933"/>
                  <a:pt x="563759" y="1219276"/>
                  <a:pt x="573446" y="1222439"/>
                </a:cubicBezTo>
                <a:cubicBezTo>
                  <a:pt x="583562" y="1223363"/>
                  <a:pt x="593592" y="1225048"/>
                  <a:pt x="603450" y="1227487"/>
                </a:cubicBezTo>
                <a:cubicBezTo>
                  <a:pt x="668411" y="1230440"/>
                  <a:pt x="745563" y="1196054"/>
                  <a:pt x="743658" y="1291495"/>
                </a:cubicBezTo>
                <a:lnTo>
                  <a:pt x="743658" y="1291400"/>
                </a:lnTo>
                <a:close/>
                <a:moveTo>
                  <a:pt x="556465" y="950327"/>
                </a:moveTo>
                <a:cubicBezTo>
                  <a:pt x="779462" y="991311"/>
                  <a:pt x="778424" y="964502"/>
                  <a:pt x="689842" y="1122236"/>
                </a:cubicBezTo>
                <a:cubicBezTo>
                  <a:pt x="676412" y="996696"/>
                  <a:pt x="662377" y="1190757"/>
                  <a:pt x="568651" y="984541"/>
                </a:cubicBezTo>
                <a:lnTo>
                  <a:pt x="556465" y="950327"/>
                </a:lnTo>
                <a:close/>
                <a:moveTo>
                  <a:pt x="351609" y="1045464"/>
                </a:moveTo>
                <a:cubicBezTo>
                  <a:pt x="221879" y="1004983"/>
                  <a:pt x="219783" y="803243"/>
                  <a:pt x="382375" y="887825"/>
                </a:cubicBezTo>
                <a:cubicBezTo>
                  <a:pt x="598973" y="940213"/>
                  <a:pt x="478863" y="971741"/>
                  <a:pt x="351609" y="1045559"/>
                </a:cubicBezTo>
                <a:lnTo>
                  <a:pt x="351609" y="1045464"/>
                </a:lnTo>
                <a:close/>
                <a:moveTo>
                  <a:pt x="420761" y="1054969"/>
                </a:moveTo>
                <a:cubicBezTo>
                  <a:pt x="558683" y="924191"/>
                  <a:pt x="613642" y="1068229"/>
                  <a:pt x="605260" y="1180338"/>
                </a:cubicBezTo>
                <a:cubicBezTo>
                  <a:pt x="550967" y="1109377"/>
                  <a:pt x="512677" y="1087926"/>
                  <a:pt x="420761" y="1054969"/>
                </a:cubicBezTo>
                <a:close/>
                <a:moveTo>
                  <a:pt x="366944" y="1414272"/>
                </a:moveTo>
                <a:cubicBezTo>
                  <a:pt x="439239" y="1414272"/>
                  <a:pt x="581066" y="1400842"/>
                  <a:pt x="597640" y="1460468"/>
                </a:cubicBezTo>
                <a:cubicBezTo>
                  <a:pt x="532870" y="1541336"/>
                  <a:pt x="356181" y="1584484"/>
                  <a:pt x="366944" y="1414463"/>
                </a:cubicBezTo>
                <a:lnTo>
                  <a:pt x="366944" y="1414272"/>
                </a:lnTo>
                <a:close/>
                <a:moveTo>
                  <a:pt x="597035" y="1664464"/>
                </a:moveTo>
                <a:cubicBezTo>
                  <a:pt x="578491" y="1667671"/>
                  <a:pt x="503670" y="1663885"/>
                  <a:pt x="471148" y="1649777"/>
                </a:cubicBezTo>
                <a:cubicBezTo>
                  <a:pt x="439239" y="1625202"/>
                  <a:pt x="391805" y="1616774"/>
                  <a:pt x="401901" y="1579817"/>
                </a:cubicBezTo>
                <a:cubicBezTo>
                  <a:pt x="456765" y="1572387"/>
                  <a:pt x="645468" y="1595342"/>
                  <a:pt x="582412" y="1645158"/>
                </a:cubicBezTo>
                <a:lnTo>
                  <a:pt x="597035" y="1664464"/>
                </a:lnTo>
                <a:close/>
                <a:moveTo>
                  <a:pt x="616785" y="1564196"/>
                </a:moveTo>
                <a:cubicBezTo>
                  <a:pt x="607260" y="1608868"/>
                  <a:pt x="566112" y="1533811"/>
                  <a:pt x="555349" y="1541145"/>
                </a:cubicBezTo>
                <a:cubicBezTo>
                  <a:pt x="574399" y="1674495"/>
                  <a:pt x="463718" y="1464945"/>
                  <a:pt x="638597" y="1493520"/>
                </a:cubicBezTo>
                <a:lnTo>
                  <a:pt x="752034" y="1535463"/>
                </a:lnTo>
                <a:cubicBezTo>
                  <a:pt x="716887" y="1620521"/>
                  <a:pt x="647265" y="1631823"/>
                  <a:pt x="616785" y="1564386"/>
                </a:cubicBezTo>
                <a:lnTo>
                  <a:pt x="616785" y="1564196"/>
                </a:lnTo>
                <a:close/>
                <a:moveTo>
                  <a:pt x="811979" y="1595484"/>
                </a:moveTo>
                <a:cubicBezTo>
                  <a:pt x="817662" y="1594992"/>
                  <a:pt x="888786" y="1627974"/>
                  <a:pt x="874483" y="1637166"/>
                </a:cubicBezTo>
                <a:lnTo>
                  <a:pt x="704225" y="1665256"/>
                </a:lnTo>
                <a:cubicBezTo>
                  <a:pt x="704225" y="1666113"/>
                  <a:pt x="633983" y="1664740"/>
                  <a:pt x="651942" y="1653111"/>
                </a:cubicBezTo>
                <a:cubicBezTo>
                  <a:pt x="669901" y="1641482"/>
                  <a:pt x="762544" y="1542144"/>
                  <a:pt x="811979" y="1595484"/>
                </a:cubicBezTo>
                <a:close/>
                <a:moveTo>
                  <a:pt x="857863" y="1591056"/>
                </a:moveTo>
                <a:cubicBezTo>
                  <a:pt x="847690" y="1588123"/>
                  <a:pt x="840213" y="1579455"/>
                  <a:pt x="838813" y="1568958"/>
                </a:cubicBezTo>
                <a:cubicBezTo>
                  <a:pt x="837956" y="1567339"/>
                  <a:pt x="836908" y="1566005"/>
                  <a:pt x="836146" y="1564291"/>
                </a:cubicBezTo>
                <a:cubicBezTo>
                  <a:pt x="855540" y="1552918"/>
                  <a:pt x="916788" y="1512758"/>
                  <a:pt x="955179" y="1500720"/>
                </a:cubicBezTo>
                <a:cubicBezTo>
                  <a:pt x="972819" y="1502710"/>
                  <a:pt x="1050844" y="1483673"/>
                  <a:pt x="1066493" y="1492065"/>
                </a:cubicBezTo>
                <a:cubicBezTo>
                  <a:pt x="1065636" y="1550167"/>
                  <a:pt x="904535" y="1623155"/>
                  <a:pt x="857863" y="1591247"/>
                </a:cubicBezTo>
                <a:lnTo>
                  <a:pt x="857863" y="1591056"/>
                </a:lnTo>
                <a:close/>
                <a:moveTo>
                  <a:pt x="1054979" y="1445037"/>
                </a:moveTo>
                <a:cubicBezTo>
                  <a:pt x="1010116" y="1479232"/>
                  <a:pt x="912346" y="1448086"/>
                  <a:pt x="916632" y="1468184"/>
                </a:cubicBezTo>
                <a:cubicBezTo>
                  <a:pt x="792236" y="1479518"/>
                  <a:pt x="975592" y="1381411"/>
                  <a:pt x="1028170" y="1445228"/>
                </a:cubicBezTo>
                <a:lnTo>
                  <a:pt x="1054979" y="1445037"/>
                </a:lnTo>
                <a:close/>
                <a:moveTo>
                  <a:pt x="862816" y="1410462"/>
                </a:moveTo>
                <a:cubicBezTo>
                  <a:pt x="864340" y="1545241"/>
                  <a:pt x="706130" y="1526762"/>
                  <a:pt x="647551" y="1448562"/>
                </a:cubicBezTo>
                <a:cubicBezTo>
                  <a:pt x="670982" y="1374077"/>
                  <a:pt x="802618" y="1391222"/>
                  <a:pt x="862816" y="1410653"/>
                </a:cubicBezTo>
                <a:lnTo>
                  <a:pt x="862816" y="1410462"/>
                </a:lnTo>
                <a:close/>
                <a:moveTo>
                  <a:pt x="689842" y="1391412"/>
                </a:moveTo>
                <a:cubicBezTo>
                  <a:pt x="697748" y="1332643"/>
                  <a:pt x="830526" y="1248061"/>
                  <a:pt x="924347" y="1306830"/>
                </a:cubicBezTo>
                <a:cubicBezTo>
                  <a:pt x="844337" y="1301210"/>
                  <a:pt x="723846" y="1340644"/>
                  <a:pt x="689842" y="1391412"/>
                </a:cubicBezTo>
                <a:close/>
                <a:moveTo>
                  <a:pt x="1162663" y="1057085"/>
                </a:moveTo>
                <a:cubicBezTo>
                  <a:pt x="1174950" y="1091279"/>
                  <a:pt x="1166282" y="1118140"/>
                  <a:pt x="1148756" y="1134428"/>
                </a:cubicBezTo>
                <a:cubicBezTo>
                  <a:pt x="1132786" y="1148207"/>
                  <a:pt x="1085669" y="1147541"/>
                  <a:pt x="1066841" y="1139762"/>
                </a:cubicBezTo>
                <a:cubicBezTo>
                  <a:pt x="1050087" y="1127160"/>
                  <a:pt x="1038933" y="1108491"/>
                  <a:pt x="1035790" y="1087755"/>
                </a:cubicBezTo>
                <a:cubicBezTo>
                  <a:pt x="942064" y="1054989"/>
                  <a:pt x="1135802" y="1026033"/>
                  <a:pt x="1162663" y="1057085"/>
                </a:cubicBezTo>
                <a:close/>
                <a:moveTo>
                  <a:pt x="987913" y="1181170"/>
                </a:moveTo>
                <a:cubicBezTo>
                  <a:pt x="996882" y="1205522"/>
                  <a:pt x="972724" y="1274917"/>
                  <a:pt x="958923" y="1264444"/>
                </a:cubicBezTo>
                <a:cubicBezTo>
                  <a:pt x="767852" y="1265682"/>
                  <a:pt x="615071" y="1008698"/>
                  <a:pt x="905107" y="1118330"/>
                </a:cubicBezTo>
                <a:cubicBezTo>
                  <a:pt x="1077986" y="1070896"/>
                  <a:pt x="1060874" y="1196505"/>
                  <a:pt x="987913" y="1181170"/>
                </a:cubicBezTo>
                <a:close/>
              </a:path>
            </a:pathLst>
          </a:custGeom>
          <a:solidFill>
            <a:schemeClr val="accent1">
              <a:lumMod val="75000"/>
              <a:alpha val="82000"/>
            </a:schemeClr>
          </a:solidFill>
          <a:ln w="9525" cap="flat">
            <a:noFill/>
            <a:prstDash val="solid"/>
            <a:miter/>
          </a:ln>
        </p:spPr>
        <p:txBody>
          <a:bodyPr rtlCol="0" anchor="ctr"/>
          <a:lstStyle/>
          <a:p>
            <a:endParaRPr lang="en-US"/>
          </a:p>
        </p:txBody>
      </p:sp>
      <p:pic>
        <p:nvPicPr>
          <p:cNvPr id="17" name="Picture Placeholder 16" descr="A close up of a green tree branch">
            <a:extLst>
              <a:ext uri="{FF2B5EF4-FFF2-40B4-BE49-F238E27FC236}">
                <a16:creationId xmlns:a16="http://schemas.microsoft.com/office/drawing/2014/main" id="{B0A1EFCE-676C-4616-ABD3-11F042604AA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l="26421" r="2" b="2"/>
          <a:stretch/>
        </p:blipFill>
        <p:spPr>
          <a:xfrm>
            <a:off x="7283066" y="952500"/>
            <a:ext cx="1959201" cy="1790701"/>
          </a:xfrm>
          <a:prstGeom prst="rect">
            <a:avLst/>
          </a:prstGeom>
        </p:spPr>
      </p:pic>
      <p:pic>
        <p:nvPicPr>
          <p:cNvPr id="13" name="Picture Placeholder 12" descr="A picture containing tree, outdoor, forest, nature">
            <a:extLst>
              <a:ext uri="{FF2B5EF4-FFF2-40B4-BE49-F238E27FC236}">
                <a16:creationId xmlns:a16="http://schemas.microsoft.com/office/drawing/2014/main" id="{28CD82BD-20D4-4910-9A71-4B534FCE62E7}"/>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6183" r="21126" b="-5"/>
          <a:stretch/>
        </p:blipFill>
        <p:spPr>
          <a:xfrm>
            <a:off x="9389125" y="952500"/>
            <a:ext cx="1964675" cy="1790700"/>
          </a:xfrm>
          <a:prstGeom prst="rect">
            <a:avLst/>
          </a:prstGeom>
        </p:spPr>
      </p:pic>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838200" y="2867928"/>
            <a:ext cx="5747535" cy="3327648"/>
          </a:xfrm>
        </p:spPr>
        <p:txBody>
          <a:bodyPr vert="horz" lIns="91440" tIns="45720" rIns="91440" bIns="45720" rtlCol="0">
            <a:normAutofit/>
          </a:bodyPr>
          <a:lstStyle/>
          <a:p>
            <a:pPr algn="l">
              <a:lnSpc>
                <a:spcPct val="110000"/>
              </a:lnSpc>
            </a:pPr>
            <a:r>
              <a:rPr lang="en-US" sz="1100"/>
              <a:t>Time series forecasting plays a crucial role in machine learning as it addresses prediction problems involving a temporal component. However, time series forecasting in energy consumption presents unique challenges due to the unpredictable nature of energy demand and the multitude of factors influencing it. One such challenge is the seasonality of energy consumption, where usage patterns vary based on the time of day, day of the week, and time of year. Additionally, external factors like weather patterns, economic conditions, and technological advancements can further complicate energy consumption predictions. The rise of renewable energy sources adds complexity as their output depends on unpredictable weather conditions. Moreover, policy changes and regulations can significantly impact energy demand, making their prediction difficult. Considering these complexities, forecasting energy consumption accurately becomes crucial for effective energy management and decision-making.</a:t>
            </a:r>
          </a:p>
        </p:txBody>
      </p:sp>
      <p:pic>
        <p:nvPicPr>
          <p:cNvPr id="15" name="Picture Placeholder 14" descr="A close up of leaves with water droplets ">
            <a:extLst>
              <a:ext uri="{FF2B5EF4-FFF2-40B4-BE49-F238E27FC236}">
                <a16:creationId xmlns:a16="http://schemas.microsoft.com/office/drawing/2014/main" id="{34C758CA-99BE-4230-9424-008948EC328E}"/>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l="14091" r="1086" b="-2"/>
          <a:stretch/>
        </p:blipFill>
        <p:spPr>
          <a:xfrm>
            <a:off x="7283066" y="2892178"/>
            <a:ext cx="4065705" cy="3127622"/>
          </a:xfrm>
          <a:prstGeom prst="rect">
            <a:avLst/>
          </a:prstGeom>
        </p:spPr>
      </p:pic>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vert="horz" lIns="91440" tIns="45720" rIns="91440" bIns="45720" rtlCol="0" anchor="ctr">
            <a:normAutofit/>
          </a:bodyPr>
          <a:lstStyle/>
          <a:p>
            <a:pPr>
              <a:spcAft>
                <a:spcPts val="600"/>
              </a:spcAft>
            </a:pPr>
            <a:fld id="{AE208ADF-3ADD-483D-A721-14E3EEE2C135}" type="slidenum">
              <a:rPr lang="en-US" smtClean="0"/>
              <a:pPr>
                <a:spcAft>
                  <a:spcPts val="600"/>
                </a:spcAft>
              </a:pPr>
              <a:t>3</a:t>
            </a:fld>
            <a:endParaRPr lang="en-US"/>
          </a:p>
        </p:txBody>
      </p:sp>
    </p:spTree>
    <p:extLst>
      <p:ext uri="{BB962C8B-B14F-4D97-AF65-F5344CB8AC3E}">
        <p14:creationId xmlns:p14="http://schemas.microsoft.com/office/powerpoint/2010/main" val="3281439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B4D67EBB-2EBC-4D85-9751-BE5E66FE07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50" name="Freeform: Shape 49">
            <a:extLst>
              <a:ext uri="{FF2B5EF4-FFF2-40B4-BE49-F238E27FC236}">
                <a16:creationId xmlns:a16="http://schemas.microsoft.com/office/drawing/2014/main" id="{2855F40C-7D0D-4428-9CDC-A1399DD68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10703604" y="511550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useBgFill="1">
        <p:nvSpPr>
          <p:cNvPr id="52" name="Rectangle 51">
            <a:extLst>
              <a:ext uri="{FF2B5EF4-FFF2-40B4-BE49-F238E27FC236}">
                <a16:creationId xmlns:a16="http://schemas.microsoft.com/office/drawing/2014/main" id="{D4DCA362-CEAA-4588-881C-D36A1C9B1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D8227EE-C2A9-461F-93BF-3728571F5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Placeholder 5" descr="forest">
            <a:extLst>
              <a:ext uri="{FF2B5EF4-FFF2-40B4-BE49-F238E27FC236}">
                <a16:creationId xmlns:a16="http://schemas.microsoft.com/office/drawing/2014/main" id="{474772FB-EF5F-44F3-8C06-F39CA59EF52C}"/>
              </a:ext>
            </a:extLst>
          </p:cNvPr>
          <p:cNvPicPr>
            <a:picLocks noGrp="1" noChangeAspect="1"/>
          </p:cNvPicPr>
          <p:nvPr>
            <p:ph type="pic" sz="quarter" idx="13"/>
          </p:nvPr>
        </p:nvPicPr>
        <p:blipFill rotWithShape="1">
          <a:blip r:embed="rId2" cstate="screen">
            <a:alphaModFix amt="40000"/>
            <a:extLst>
              <a:ext uri="{28A0092B-C50C-407E-A947-70E740481C1C}">
                <a14:useLocalDpi xmlns:a14="http://schemas.microsoft.com/office/drawing/2010/main" val="0"/>
              </a:ext>
            </a:extLst>
          </a:blip>
          <a:srcRect t="4661"/>
          <a:stretch/>
        </p:blipFill>
        <p:spPr>
          <a:xfrm>
            <a:off x="20" y="10"/>
            <a:ext cx="12191980" cy="6857990"/>
          </a:xfrm>
          <a:prstGeom prst="rect">
            <a:avLst/>
          </a:prstGeom>
        </p:spPr>
      </p:pic>
      <p:sp>
        <p:nvSpPr>
          <p:cNvPr id="2" name="Title 1">
            <a:extLst>
              <a:ext uri="{FF2B5EF4-FFF2-40B4-BE49-F238E27FC236}">
                <a16:creationId xmlns:a16="http://schemas.microsoft.com/office/drawing/2014/main" id="{449FE449-E96C-4E0E-A449-9E0701A909E0}"/>
              </a:ext>
            </a:extLst>
          </p:cNvPr>
          <p:cNvSpPr>
            <a:spLocks noGrp="1"/>
          </p:cNvSpPr>
          <p:nvPr>
            <p:ph type="title"/>
          </p:nvPr>
        </p:nvSpPr>
        <p:spPr>
          <a:xfrm>
            <a:off x="838200" y="662427"/>
            <a:ext cx="10515600" cy="819738"/>
          </a:xfrm>
        </p:spPr>
        <p:txBody>
          <a:bodyPr vert="horz" lIns="91440" tIns="45720" rIns="91440" bIns="45720" rtlCol="0" anchor="ctr">
            <a:normAutofit/>
          </a:bodyPr>
          <a:lstStyle/>
          <a:p>
            <a:r>
              <a:rPr lang="en-US">
                <a:solidFill>
                  <a:srgbClr val="FFFFFF"/>
                </a:solidFill>
              </a:rPr>
              <a:t>Thank you</a:t>
            </a:r>
          </a:p>
        </p:txBody>
      </p:sp>
      <p:sp>
        <p:nvSpPr>
          <p:cNvPr id="56" name="Freeform: Shape 55">
            <a:extLst>
              <a:ext uri="{FF2B5EF4-FFF2-40B4-BE49-F238E27FC236}">
                <a16:creationId xmlns:a16="http://schemas.microsoft.com/office/drawing/2014/main" id="{CE0FF1AB-7697-42C7-87EE-C515DCFF5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0187" y="1712922"/>
            <a:ext cx="425506" cy="588888"/>
          </a:xfrm>
          <a:custGeom>
            <a:avLst/>
            <a:gdLst>
              <a:gd name="connsiteX0" fmla="*/ 1193342 w 1206769"/>
              <a:gd name="connsiteY0" fmla="*/ 899406 h 1684262"/>
              <a:gd name="connsiteX1" fmla="*/ 1174292 w 1206769"/>
              <a:gd name="connsiteY1" fmla="*/ 814824 h 1684262"/>
              <a:gd name="connsiteX2" fmla="*/ 1032083 w 1206769"/>
              <a:gd name="connsiteY2" fmla="*/ 868640 h 1684262"/>
              <a:gd name="connsiteX3" fmla="*/ 962932 w 1206769"/>
              <a:gd name="connsiteY3" fmla="*/ 860925 h 1684262"/>
              <a:gd name="connsiteX4" fmla="*/ 1035893 w 1206769"/>
              <a:gd name="connsiteY4" fmla="*/ 795583 h 1684262"/>
              <a:gd name="connsiteX5" fmla="*/ 893685 w 1206769"/>
              <a:gd name="connsiteY5" fmla="*/ 930172 h 1684262"/>
              <a:gd name="connsiteX6" fmla="*/ 951311 w 1206769"/>
              <a:gd name="connsiteY6" fmla="*/ 914741 h 1684262"/>
              <a:gd name="connsiteX7" fmla="*/ 951311 w 1206769"/>
              <a:gd name="connsiteY7" fmla="*/ 937887 h 1684262"/>
              <a:gd name="connsiteX8" fmla="*/ 862824 w 1206769"/>
              <a:gd name="connsiteY8" fmla="*/ 964747 h 1684262"/>
              <a:gd name="connsiteX9" fmla="*/ 812913 w 1206769"/>
              <a:gd name="connsiteY9" fmla="*/ 991608 h 1684262"/>
              <a:gd name="connsiteX10" fmla="*/ 905115 w 1206769"/>
              <a:gd name="connsiteY10" fmla="*/ 872545 h 1684262"/>
              <a:gd name="connsiteX11" fmla="*/ 1062754 w 1206769"/>
              <a:gd name="connsiteY11" fmla="*/ 784058 h 1684262"/>
              <a:gd name="connsiteX12" fmla="*/ 1106474 w 1206769"/>
              <a:gd name="connsiteY12" fmla="*/ 662995 h 1684262"/>
              <a:gd name="connsiteX13" fmla="*/ 1028178 w 1206769"/>
              <a:gd name="connsiteY13" fmla="*/ 722527 h 1684262"/>
              <a:gd name="connsiteX14" fmla="*/ 1003794 w 1206769"/>
              <a:gd name="connsiteY14" fmla="*/ 692428 h 1684262"/>
              <a:gd name="connsiteX15" fmla="*/ 1000651 w 1206769"/>
              <a:gd name="connsiteY15" fmla="*/ 679855 h 1684262"/>
              <a:gd name="connsiteX16" fmla="*/ 1000651 w 1206769"/>
              <a:gd name="connsiteY16" fmla="*/ 677664 h 1684262"/>
              <a:gd name="connsiteX17" fmla="*/ 1005794 w 1206769"/>
              <a:gd name="connsiteY17" fmla="*/ 661471 h 1684262"/>
              <a:gd name="connsiteX18" fmla="*/ 1065707 w 1206769"/>
              <a:gd name="connsiteY18" fmla="*/ 651375 h 1684262"/>
              <a:gd name="connsiteX19" fmla="*/ 1073136 w 1206769"/>
              <a:gd name="connsiteY19" fmla="*/ 652613 h 1684262"/>
              <a:gd name="connsiteX20" fmla="*/ 1086185 w 1206769"/>
              <a:gd name="connsiteY20" fmla="*/ 660614 h 1684262"/>
              <a:gd name="connsiteX21" fmla="*/ 1102473 w 1206769"/>
              <a:gd name="connsiteY21" fmla="*/ 657661 h 1684262"/>
              <a:gd name="connsiteX22" fmla="*/ 739761 w 1206769"/>
              <a:gd name="connsiteY22" fmla="*/ 595654 h 1684262"/>
              <a:gd name="connsiteX23" fmla="*/ 716806 w 1206769"/>
              <a:gd name="connsiteY23" fmla="*/ 318952 h 1684262"/>
              <a:gd name="connsiteX24" fmla="*/ 920450 w 1206769"/>
              <a:gd name="connsiteY24" fmla="*/ 245991 h 1684262"/>
              <a:gd name="connsiteX25" fmla="*/ 682325 w 1206769"/>
              <a:gd name="connsiteY25" fmla="*/ 238276 h 1684262"/>
              <a:gd name="connsiteX26" fmla="*/ 928451 w 1206769"/>
              <a:gd name="connsiteY26" fmla="*/ 226750 h 1684262"/>
              <a:gd name="connsiteX27" fmla="*/ 720806 w 1206769"/>
              <a:gd name="connsiteY27" fmla="*/ 195985 h 1684262"/>
              <a:gd name="connsiteX28" fmla="*/ 736142 w 1206769"/>
              <a:gd name="connsiteY28" fmla="*/ 49871 h 1684262"/>
              <a:gd name="connsiteX29" fmla="*/ 663180 w 1206769"/>
              <a:gd name="connsiteY29" fmla="*/ -40 h 1684262"/>
              <a:gd name="connsiteX30" fmla="*/ 625080 w 1206769"/>
              <a:gd name="connsiteY30" fmla="*/ 103687 h 1684262"/>
              <a:gd name="connsiteX31" fmla="*/ 625080 w 1206769"/>
              <a:gd name="connsiteY31" fmla="*/ 288282 h 1684262"/>
              <a:gd name="connsiteX32" fmla="*/ 336758 w 1206769"/>
              <a:gd name="connsiteY32" fmla="*/ 261326 h 1684262"/>
              <a:gd name="connsiteX33" fmla="*/ 367524 w 1206769"/>
              <a:gd name="connsiteY33" fmla="*/ 307427 h 1684262"/>
              <a:gd name="connsiteX34" fmla="*/ 578979 w 1206769"/>
              <a:gd name="connsiteY34" fmla="*/ 614989 h 1684262"/>
              <a:gd name="connsiteX35" fmla="*/ 263797 w 1206769"/>
              <a:gd name="connsiteY35" fmla="*/ 511167 h 1684262"/>
              <a:gd name="connsiteX36" fmla="*/ 233031 w 1206769"/>
              <a:gd name="connsiteY36" fmla="*/ 714907 h 1684262"/>
              <a:gd name="connsiteX37" fmla="*/ 532878 w 1206769"/>
              <a:gd name="connsiteY37" fmla="*/ 807109 h 1684262"/>
              <a:gd name="connsiteX38" fmla="*/ 513828 w 1206769"/>
              <a:gd name="connsiteY38" fmla="*/ 803299 h 1684262"/>
              <a:gd name="connsiteX39" fmla="*/ 502303 w 1206769"/>
              <a:gd name="connsiteY39" fmla="*/ 791773 h 1684262"/>
              <a:gd name="connsiteX40" fmla="*/ 464203 w 1206769"/>
              <a:gd name="connsiteY40" fmla="*/ 772723 h 1684262"/>
              <a:gd name="connsiteX41" fmla="*/ 375144 w 1206769"/>
              <a:gd name="connsiteY41" fmla="*/ 788630 h 1684262"/>
              <a:gd name="connsiteX42" fmla="*/ 418102 w 1206769"/>
              <a:gd name="connsiteY42" fmla="*/ 826730 h 1684262"/>
              <a:gd name="connsiteX43" fmla="*/ 333520 w 1206769"/>
              <a:gd name="connsiteY43" fmla="*/ 826730 h 1684262"/>
              <a:gd name="connsiteX44" fmla="*/ 276370 w 1206769"/>
              <a:gd name="connsiteY44" fmla="*/ 857496 h 1684262"/>
              <a:gd name="connsiteX45" fmla="*/ 288371 w 1206769"/>
              <a:gd name="connsiteY45" fmla="*/ 765961 h 1684262"/>
              <a:gd name="connsiteX46" fmla="*/ 137972 w 1206769"/>
              <a:gd name="connsiteY46" fmla="*/ 911312 h 1684262"/>
              <a:gd name="connsiteX47" fmla="*/ 237889 w 1206769"/>
              <a:gd name="connsiteY47" fmla="*/ 961318 h 1684262"/>
              <a:gd name="connsiteX48" fmla="*/ 45770 w 1206769"/>
              <a:gd name="connsiteY48" fmla="*/ 1057426 h 1684262"/>
              <a:gd name="connsiteX49" fmla="*/ 80345 w 1206769"/>
              <a:gd name="connsiteY49" fmla="*/ 915122 h 1684262"/>
              <a:gd name="connsiteX50" fmla="*/ 91871 w 1206769"/>
              <a:gd name="connsiteY50" fmla="*/ 1107337 h 1684262"/>
              <a:gd name="connsiteX51" fmla="*/ 214838 w 1206769"/>
              <a:gd name="connsiteY51" fmla="*/ 1157343 h 1684262"/>
              <a:gd name="connsiteX52" fmla="*/ 322376 w 1206769"/>
              <a:gd name="connsiteY52" fmla="*/ 1240306 h 1684262"/>
              <a:gd name="connsiteX53" fmla="*/ 309707 w 1206769"/>
              <a:gd name="connsiteY53" fmla="*/ 1240306 h 1684262"/>
              <a:gd name="connsiteX54" fmla="*/ 311612 w 1206769"/>
              <a:gd name="connsiteY54" fmla="*/ 1248688 h 1684262"/>
              <a:gd name="connsiteX55" fmla="*/ 310755 w 1206769"/>
              <a:gd name="connsiteY55" fmla="*/ 1254784 h 1684262"/>
              <a:gd name="connsiteX56" fmla="*/ 309136 w 1206769"/>
              <a:gd name="connsiteY56" fmla="*/ 1259356 h 1684262"/>
              <a:gd name="connsiteX57" fmla="*/ 301230 w 1206769"/>
              <a:gd name="connsiteY57" fmla="*/ 1268023 h 1684262"/>
              <a:gd name="connsiteX58" fmla="*/ 283799 w 1206769"/>
              <a:gd name="connsiteY58" fmla="*/ 1268023 h 1684262"/>
              <a:gd name="connsiteX59" fmla="*/ 284847 w 1206769"/>
              <a:gd name="connsiteY59" fmla="*/ 1275167 h 1684262"/>
              <a:gd name="connsiteX60" fmla="*/ 395528 w 1206769"/>
              <a:gd name="connsiteY60" fmla="*/ 1319077 h 1684262"/>
              <a:gd name="connsiteX61" fmla="*/ 256939 w 1206769"/>
              <a:gd name="connsiteY61" fmla="*/ 1309552 h 1684262"/>
              <a:gd name="connsiteX62" fmla="*/ 256939 w 1206769"/>
              <a:gd name="connsiteY62" fmla="*/ 1309552 h 1684262"/>
              <a:gd name="connsiteX63" fmla="*/ 248176 w 1206769"/>
              <a:gd name="connsiteY63" fmla="*/ 1308219 h 1684262"/>
              <a:gd name="connsiteX64" fmla="*/ 247604 w 1206769"/>
              <a:gd name="connsiteY64" fmla="*/ 1308695 h 1684262"/>
              <a:gd name="connsiteX65" fmla="*/ 229793 w 1206769"/>
              <a:gd name="connsiteY65" fmla="*/ 1312219 h 1684262"/>
              <a:gd name="connsiteX66" fmla="*/ 146068 w 1206769"/>
              <a:gd name="connsiteY66" fmla="*/ 1230304 h 1684262"/>
              <a:gd name="connsiteX67" fmla="*/ 115302 w 1206769"/>
              <a:gd name="connsiteY67" fmla="*/ 1430329 h 1684262"/>
              <a:gd name="connsiteX68" fmla="*/ 349712 w 1206769"/>
              <a:gd name="connsiteY68" fmla="*/ 1480240 h 1684262"/>
              <a:gd name="connsiteX69" fmla="*/ 299420 w 1206769"/>
              <a:gd name="connsiteY69" fmla="*/ 1464619 h 1684262"/>
              <a:gd name="connsiteX70" fmla="*/ 320947 w 1206769"/>
              <a:gd name="connsiteY70" fmla="*/ 1477002 h 1684262"/>
              <a:gd name="connsiteX71" fmla="*/ 330472 w 1206769"/>
              <a:gd name="connsiteY71" fmla="*/ 1484336 h 1684262"/>
              <a:gd name="connsiteX72" fmla="*/ 388193 w 1206769"/>
              <a:gd name="connsiteY72" fmla="*/ 1545677 h 1684262"/>
              <a:gd name="connsiteX73" fmla="*/ 348760 w 1206769"/>
              <a:gd name="connsiteY73" fmla="*/ 1542439 h 1684262"/>
              <a:gd name="connsiteX74" fmla="*/ 329710 w 1206769"/>
              <a:gd name="connsiteY74" fmla="*/ 1549582 h 1684262"/>
              <a:gd name="connsiteX75" fmla="*/ 309422 w 1206769"/>
              <a:gd name="connsiteY75" fmla="*/ 1541201 h 1684262"/>
              <a:gd name="connsiteX76" fmla="*/ 294086 w 1206769"/>
              <a:gd name="connsiteY76" fmla="*/ 1528246 h 1684262"/>
              <a:gd name="connsiteX77" fmla="*/ 275036 w 1206769"/>
              <a:gd name="connsiteY77" fmla="*/ 1516531 h 1684262"/>
              <a:gd name="connsiteX78" fmla="*/ 272941 w 1206769"/>
              <a:gd name="connsiteY78" fmla="*/ 1515769 h 1684262"/>
              <a:gd name="connsiteX79" fmla="*/ 255796 w 1206769"/>
              <a:gd name="connsiteY79" fmla="*/ 1502624 h 1684262"/>
              <a:gd name="connsiteX80" fmla="*/ 255796 w 1206769"/>
              <a:gd name="connsiteY80" fmla="*/ 1502624 h 1684262"/>
              <a:gd name="connsiteX81" fmla="*/ 239889 w 1206769"/>
              <a:gd name="connsiteY81" fmla="*/ 1484241 h 1684262"/>
              <a:gd name="connsiteX82" fmla="*/ 203408 w 1206769"/>
              <a:gd name="connsiteY82" fmla="*/ 1484241 h 1684262"/>
              <a:gd name="connsiteX83" fmla="*/ 187216 w 1206769"/>
              <a:gd name="connsiteY83" fmla="*/ 1499100 h 1684262"/>
              <a:gd name="connsiteX84" fmla="*/ 490587 w 1206769"/>
              <a:gd name="connsiteY84" fmla="*/ 1673312 h 1684262"/>
              <a:gd name="connsiteX85" fmla="*/ 757287 w 1206769"/>
              <a:gd name="connsiteY85" fmla="*/ 1682361 h 1684262"/>
              <a:gd name="connsiteX86" fmla="*/ 987983 w 1206769"/>
              <a:gd name="connsiteY86" fmla="*/ 1594445 h 1684262"/>
              <a:gd name="connsiteX87" fmla="*/ 1152479 w 1206769"/>
              <a:gd name="connsiteY87" fmla="*/ 1394420 h 1684262"/>
              <a:gd name="connsiteX88" fmla="*/ 918736 w 1206769"/>
              <a:gd name="connsiteY88" fmla="*/ 1334222 h 1684262"/>
              <a:gd name="connsiteX89" fmla="*/ 826439 w 1206769"/>
              <a:gd name="connsiteY89" fmla="*/ 1349557 h 1684262"/>
              <a:gd name="connsiteX90" fmla="*/ 802817 w 1206769"/>
              <a:gd name="connsiteY90" fmla="*/ 1350414 h 1684262"/>
              <a:gd name="connsiteX91" fmla="*/ 802817 w 1206769"/>
              <a:gd name="connsiteY91" fmla="*/ 1350414 h 1684262"/>
              <a:gd name="connsiteX92" fmla="*/ 841869 w 1206769"/>
              <a:gd name="connsiteY92" fmla="*/ 1326507 h 1684262"/>
              <a:gd name="connsiteX93" fmla="*/ 884160 w 1206769"/>
              <a:gd name="connsiteY93" fmla="*/ 1322697 h 1684262"/>
              <a:gd name="connsiteX94" fmla="*/ 980267 w 1206769"/>
              <a:gd name="connsiteY94" fmla="*/ 1268881 h 1684262"/>
              <a:gd name="connsiteX95" fmla="*/ 1084090 w 1206769"/>
              <a:gd name="connsiteY95" fmla="*/ 1211254 h 1684262"/>
              <a:gd name="connsiteX96" fmla="*/ 911116 w 1206769"/>
              <a:gd name="connsiteY96" fmla="*/ 1022850 h 1684262"/>
              <a:gd name="connsiteX97" fmla="*/ 1193342 w 1206769"/>
              <a:gd name="connsiteY97" fmla="*/ 899406 h 1684262"/>
              <a:gd name="connsiteX98" fmla="*/ 759002 w 1206769"/>
              <a:gd name="connsiteY98" fmla="*/ 61206 h 1684262"/>
              <a:gd name="connsiteX99" fmla="*/ 720902 w 1206769"/>
              <a:gd name="connsiteY99" fmla="*/ 145788 h 1684262"/>
              <a:gd name="connsiteX100" fmla="*/ 759002 w 1206769"/>
              <a:gd name="connsiteY100" fmla="*/ 61396 h 1684262"/>
              <a:gd name="connsiteX101" fmla="*/ 363524 w 1206769"/>
              <a:gd name="connsiteY101" fmla="*/ 545743 h 1684262"/>
              <a:gd name="connsiteX102" fmla="*/ 348188 w 1206769"/>
              <a:gd name="connsiteY102" fmla="*/ 553458 h 1684262"/>
              <a:gd name="connsiteX103" fmla="*/ 363524 w 1206769"/>
              <a:gd name="connsiteY103" fmla="*/ 545743 h 1684262"/>
              <a:gd name="connsiteX104" fmla="*/ 232364 w 1206769"/>
              <a:gd name="connsiteY104" fmla="*/ 523073 h 1684262"/>
              <a:gd name="connsiteX105" fmla="*/ 239984 w 1206769"/>
              <a:gd name="connsiteY105" fmla="*/ 688427 h 1684262"/>
              <a:gd name="connsiteX106" fmla="*/ 232364 w 1206769"/>
              <a:gd name="connsiteY106" fmla="*/ 523073 h 1684262"/>
              <a:gd name="connsiteX107" fmla="*/ 339997 w 1206769"/>
              <a:gd name="connsiteY107" fmla="*/ 692237 h 1684262"/>
              <a:gd name="connsiteX108" fmla="*/ 470680 w 1206769"/>
              <a:gd name="connsiteY108" fmla="*/ 684522 h 1684262"/>
              <a:gd name="connsiteX109" fmla="*/ 339997 w 1206769"/>
              <a:gd name="connsiteY109" fmla="*/ 691856 h 1684262"/>
              <a:gd name="connsiteX110" fmla="*/ 382288 w 1206769"/>
              <a:gd name="connsiteY110" fmla="*/ 615370 h 1684262"/>
              <a:gd name="connsiteX111" fmla="*/ 516781 w 1206769"/>
              <a:gd name="connsiteY111" fmla="*/ 688332 h 1684262"/>
              <a:gd name="connsiteX112" fmla="*/ 382574 w 1206769"/>
              <a:gd name="connsiteY112" fmla="*/ 614989 h 1684262"/>
              <a:gd name="connsiteX113" fmla="*/ 201313 w 1206769"/>
              <a:gd name="connsiteY113" fmla="*/ 907502 h 1684262"/>
              <a:gd name="connsiteX114" fmla="*/ 163213 w 1206769"/>
              <a:gd name="connsiteY114" fmla="*/ 838255 h 1684262"/>
              <a:gd name="connsiteX115" fmla="*/ 201599 w 1206769"/>
              <a:gd name="connsiteY115" fmla="*/ 907121 h 1684262"/>
              <a:gd name="connsiteX116" fmla="*/ 70916 w 1206769"/>
              <a:gd name="connsiteY116" fmla="*/ 1295265 h 1684262"/>
              <a:gd name="connsiteX117" fmla="*/ 128066 w 1206769"/>
              <a:gd name="connsiteY117" fmla="*/ 1230019 h 1684262"/>
              <a:gd name="connsiteX118" fmla="*/ 231888 w 1206769"/>
              <a:gd name="connsiteY118" fmla="*/ 1341461 h 1684262"/>
              <a:gd name="connsiteX119" fmla="*/ 70916 w 1206769"/>
              <a:gd name="connsiteY119" fmla="*/ 1295265 h 1684262"/>
              <a:gd name="connsiteX120" fmla="*/ 232841 w 1206769"/>
              <a:gd name="connsiteY120" fmla="*/ 1376037 h 1684262"/>
              <a:gd name="connsiteX121" fmla="*/ 278942 w 1206769"/>
              <a:gd name="connsiteY121" fmla="*/ 1379847 h 1684262"/>
              <a:gd name="connsiteX122" fmla="*/ 232364 w 1206769"/>
              <a:gd name="connsiteY122" fmla="*/ 1376037 h 1684262"/>
              <a:gd name="connsiteX123" fmla="*/ 856157 w 1206769"/>
              <a:gd name="connsiteY123" fmla="*/ 715573 h 1684262"/>
              <a:gd name="connsiteX124" fmla="*/ 834725 w 1206769"/>
              <a:gd name="connsiteY124" fmla="*/ 719383 h 1684262"/>
              <a:gd name="connsiteX125" fmla="*/ 827296 w 1206769"/>
              <a:gd name="connsiteY125" fmla="*/ 718621 h 1684262"/>
              <a:gd name="connsiteX126" fmla="*/ 720997 w 1206769"/>
              <a:gd name="connsiteY126" fmla="*/ 657185 h 1684262"/>
              <a:gd name="connsiteX127" fmla="*/ 855680 w 1206769"/>
              <a:gd name="connsiteY127" fmla="*/ 715573 h 1684262"/>
              <a:gd name="connsiteX128" fmla="*/ 663371 w 1206769"/>
              <a:gd name="connsiteY128" fmla="*/ 722622 h 1684262"/>
              <a:gd name="connsiteX129" fmla="*/ 644321 w 1206769"/>
              <a:gd name="connsiteY129" fmla="*/ 807109 h 1684262"/>
              <a:gd name="connsiteX130" fmla="*/ 662894 w 1206769"/>
              <a:gd name="connsiteY130" fmla="*/ 723098 h 1684262"/>
              <a:gd name="connsiteX131" fmla="*/ 628795 w 1206769"/>
              <a:gd name="connsiteY131" fmla="*/ 753292 h 1684262"/>
              <a:gd name="connsiteX132" fmla="*/ 655655 w 1206769"/>
              <a:gd name="connsiteY132" fmla="*/ 726432 h 1684262"/>
              <a:gd name="connsiteX133" fmla="*/ 628319 w 1206769"/>
              <a:gd name="connsiteY133" fmla="*/ 753292 h 1684262"/>
              <a:gd name="connsiteX134" fmla="*/ 771003 w 1206769"/>
              <a:gd name="connsiteY134" fmla="*/ 757197 h 1684262"/>
              <a:gd name="connsiteX135" fmla="*/ 690231 w 1206769"/>
              <a:gd name="connsiteY135" fmla="*/ 822539 h 1684262"/>
              <a:gd name="connsiteX136" fmla="*/ 770527 w 1206769"/>
              <a:gd name="connsiteY136" fmla="*/ 757197 h 1684262"/>
              <a:gd name="connsiteX137" fmla="*/ 759478 w 1206769"/>
              <a:gd name="connsiteY137" fmla="*/ 538122 h 1684262"/>
              <a:gd name="connsiteX138" fmla="*/ 851680 w 1206769"/>
              <a:gd name="connsiteY138" fmla="*/ 480496 h 1684262"/>
              <a:gd name="connsiteX139" fmla="*/ 759002 w 1206769"/>
              <a:gd name="connsiteY139" fmla="*/ 538027 h 1684262"/>
              <a:gd name="connsiteX140" fmla="*/ 877874 w 1206769"/>
              <a:gd name="connsiteY140" fmla="*/ 342098 h 1684262"/>
              <a:gd name="connsiteX141" fmla="*/ 812532 w 1206769"/>
              <a:gd name="connsiteY141" fmla="*/ 442015 h 1684262"/>
              <a:gd name="connsiteX142" fmla="*/ 877874 w 1206769"/>
              <a:gd name="connsiteY142" fmla="*/ 342098 h 1684262"/>
              <a:gd name="connsiteX143" fmla="*/ 681754 w 1206769"/>
              <a:gd name="connsiteY143" fmla="*/ 323048 h 1684262"/>
              <a:gd name="connsiteX144" fmla="*/ 758716 w 1206769"/>
              <a:gd name="connsiteY144" fmla="*/ 430776 h 1684262"/>
              <a:gd name="connsiteX145" fmla="*/ 643368 w 1206769"/>
              <a:gd name="connsiteY145" fmla="*/ 396105 h 1684262"/>
              <a:gd name="connsiteX146" fmla="*/ 639463 w 1206769"/>
              <a:gd name="connsiteY146" fmla="*/ 438396 h 1684262"/>
              <a:gd name="connsiteX147" fmla="*/ 682040 w 1206769"/>
              <a:gd name="connsiteY147" fmla="*/ 323048 h 1684262"/>
              <a:gd name="connsiteX148" fmla="*/ 351236 w 1206769"/>
              <a:gd name="connsiteY148" fmla="*/ 219321 h 1684262"/>
              <a:gd name="connsiteX149" fmla="*/ 383907 w 1206769"/>
              <a:gd name="connsiteY149" fmla="*/ 183030 h 1684262"/>
              <a:gd name="connsiteX150" fmla="*/ 403624 w 1206769"/>
              <a:gd name="connsiteY150" fmla="*/ 175029 h 1684262"/>
              <a:gd name="connsiteX151" fmla="*/ 411244 w 1206769"/>
              <a:gd name="connsiteY151" fmla="*/ 176077 h 1684262"/>
              <a:gd name="connsiteX152" fmla="*/ 569264 w 1206769"/>
              <a:gd name="connsiteY152" fmla="*/ 242752 h 1684262"/>
              <a:gd name="connsiteX153" fmla="*/ 569835 w 1206769"/>
              <a:gd name="connsiteY153" fmla="*/ 242752 h 1684262"/>
              <a:gd name="connsiteX154" fmla="*/ 558786 w 1206769"/>
              <a:gd name="connsiteY154" fmla="*/ 299902 h 1684262"/>
              <a:gd name="connsiteX155" fmla="*/ 351522 w 1206769"/>
              <a:gd name="connsiteY155" fmla="*/ 219035 h 1684262"/>
              <a:gd name="connsiteX156" fmla="*/ 470680 w 1206769"/>
              <a:gd name="connsiteY156" fmla="*/ 361148 h 1684262"/>
              <a:gd name="connsiteX157" fmla="*/ 566787 w 1206769"/>
              <a:gd name="connsiteY157" fmla="*/ 503356 h 1684262"/>
              <a:gd name="connsiteX158" fmla="*/ 470680 w 1206769"/>
              <a:gd name="connsiteY158" fmla="*/ 361148 h 1684262"/>
              <a:gd name="connsiteX159" fmla="*/ 632129 w 1206769"/>
              <a:gd name="connsiteY159" fmla="*/ 453445 h 1684262"/>
              <a:gd name="connsiteX160" fmla="*/ 699280 w 1206769"/>
              <a:gd name="connsiteY160" fmla="*/ 515072 h 1684262"/>
              <a:gd name="connsiteX161" fmla="*/ 759002 w 1206769"/>
              <a:gd name="connsiteY161" fmla="*/ 438015 h 1684262"/>
              <a:gd name="connsiteX162" fmla="*/ 678230 w 1206769"/>
              <a:gd name="connsiteY162" fmla="*/ 610989 h 1684262"/>
              <a:gd name="connsiteX163" fmla="*/ 640130 w 1206769"/>
              <a:gd name="connsiteY163" fmla="*/ 587938 h 1684262"/>
              <a:gd name="connsiteX164" fmla="*/ 632129 w 1206769"/>
              <a:gd name="connsiteY164" fmla="*/ 453541 h 1684262"/>
              <a:gd name="connsiteX165" fmla="*/ 685945 w 1206769"/>
              <a:gd name="connsiteY165" fmla="*/ 837779 h 1684262"/>
              <a:gd name="connsiteX166" fmla="*/ 628223 w 1206769"/>
              <a:gd name="connsiteY166" fmla="*/ 930076 h 1684262"/>
              <a:gd name="connsiteX167" fmla="*/ 685945 w 1206769"/>
              <a:gd name="connsiteY167" fmla="*/ 837874 h 1684262"/>
              <a:gd name="connsiteX168" fmla="*/ 743571 w 1206769"/>
              <a:gd name="connsiteY168" fmla="*/ 1291360 h 1684262"/>
              <a:gd name="connsiteX169" fmla="*/ 547547 w 1206769"/>
              <a:gd name="connsiteY169" fmla="*/ 1206778 h 1684262"/>
              <a:gd name="connsiteX170" fmla="*/ 573359 w 1206769"/>
              <a:gd name="connsiteY170" fmla="*/ 1222399 h 1684262"/>
              <a:gd name="connsiteX171" fmla="*/ 603363 w 1206769"/>
              <a:gd name="connsiteY171" fmla="*/ 1227447 h 1684262"/>
              <a:gd name="connsiteX172" fmla="*/ 743571 w 1206769"/>
              <a:gd name="connsiteY172" fmla="*/ 1291455 h 1684262"/>
              <a:gd name="connsiteX173" fmla="*/ 578312 w 1206769"/>
              <a:gd name="connsiteY173" fmla="*/ 945412 h 1684262"/>
              <a:gd name="connsiteX174" fmla="*/ 689755 w 1206769"/>
              <a:gd name="connsiteY174" fmla="*/ 1122196 h 1684262"/>
              <a:gd name="connsiteX175" fmla="*/ 578312 w 1206769"/>
              <a:gd name="connsiteY175" fmla="*/ 945507 h 1684262"/>
              <a:gd name="connsiteX176" fmla="*/ 351522 w 1206769"/>
              <a:gd name="connsiteY176" fmla="*/ 1045424 h 1684262"/>
              <a:gd name="connsiteX177" fmla="*/ 382288 w 1206769"/>
              <a:gd name="connsiteY177" fmla="*/ 887785 h 1684262"/>
              <a:gd name="connsiteX178" fmla="*/ 351522 w 1206769"/>
              <a:gd name="connsiteY178" fmla="*/ 1045519 h 1684262"/>
              <a:gd name="connsiteX179" fmla="*/ 420674 w 1206769"/>
              <a:gd name="connsiteY179" fmla="*/ 1018373 h 1684262"/>
              <a:gd name="connsiteX180" fmla="*/ 605173 w 1206769"/>
              <a:gd name="connsiteY180" fmla="*/ 1180298 h 1684262"/>
              <a:gd name="connsiteX181" fmla="*/ 420674 w 1206769"/>
              <a:gd name="connsiteY181" fmla="*/ 1018373 h 1684262"/>
              <a:gd name="connsiteX182" fmla="*/ 366857 w 1206769"/>
              <a:gd name="connsiteY182" fmla="*/ 1414232 h 1684262"/>
              <a:gd name="connsiteX183" fmla="*/ 597553 w 1206769"/>
              <a:gd name="connsiteY183" fmla="*/ 1460428 h 1684262"/>
              <a:gd name="connsiteX184" fmla="*/ 366857 w 1206769"/>
              <a:gd name="connsiteY184" fmla="*/ 1414423 h 1684262"/>
              <a:gd name="connsiteX185" fmla="*/ 536021 w 1206769"/>
              <a:gd name="connsiteY185" fmla="*/ 1644928 h 1684262"/>
              <a:gd name="connsiteX186" fmla="*/ 497921 w 1206769"/>
              <a:gd name="connsiteY186" fmla="*/ 1625878 h 1684262"/>
              <a:gd name="connsiteX187" fmla="*/ 471061 w 1206769"/>
              <a:gd name="connsiteY187" fmla="*/ 1618162 h 1684262"/>
              <a:gd name="connsiteX188" fmla="*/ 471061 w 1206769"/>
              <a:gd name="connsiteY188" fmla="*/ 1664359 h 1684262"/>
              <a:gd name="connsiteX189" fmla="*/ 401814 w 1206769"/>
              <a:gd name="connsiteY189" fmla="*/ 1579777 h 1684262"/>
              <a:gd name="connsiteX190" fmla="*/ 536021 w 1206769"/>
              <a:gd name="connsiteY190" fmla="*/ 1645118 h 1684262"/>
              <a:gd name="connsiteX191" fmla="*/ 616698 w 1206769"/>
              <a:gd name="connsiteY191" fmla="*/ 1564156 h 1684262"/>
              <a:gd name="connsiteX192" fmla="*/ 555262 w 1206769"/>
              <a:gd name="connsiteY192" fmla="*/ 1541105 h 1684262"/>
              <a:gd name="connsiteX193" fmla="*/ 638510 w 1206769"/>
              <a:gd name="connsiteY193" fmla="*/ 1493480 h 1684262"/>
              <a:gd name="connsiteX194" fmla="*/ 644035 w 1206769"/>
              <a:gd name="connsiteY194" fmla="*/ 1491194 h 1684262"/>
              <a:gd name="connsiteX195" fmla="*/ 677658 w 1206769"/>
              <a:gd name="connsiteY195" fmla="*/ 1495671 h 1684262"/>
              <a:gd name="connsiteX196" fmla="*/ 690136 w 1206769"/>
              <a:gd name="connsiteY196" fmla="*/ 1506625 h 1684262"/>
              <a:gd name="connsiteX197" fmla="*/ 739761 w 1206769"/>
              <a:gd name="connsiteY197" fmla="*/ 1525675 h 1684262"/>
              <a:gd name="connsiteX198" fmla="*/ 616698 w 1206769"/>
              <a:gd name="connsiteY198" fmla="*/ 1564346 h 1684262"/>
              <a:gd name="connsiteX199" fmla="*/ 752144 w 1206769"/>
              <a:gd name="connsiteY199" fmla="*/ 1664739 h 1684262"/>
              <a:gd name="connsiteX200" fmla="*/ 739571 w 1206769"/>
              <a:gd name="connsiteY200" fmla="*/ 1664739 h 1684262"/>
              <a:gd name="connsiteX201" fmla="*/ 731093 w 1206769"/>
              <a:gd name="connsiteY201" fmla="*/ 1664739 h 1684262"/>
              <a:gd name="connsiteX202" fmla="*/ 727474 w 1206769"/>
              <a:gd name="connsiteY202" fmla="*/ 1664739 h 1684262"/>
              <a:gd name="connsiteX203" fmla="*/ 713663 w 1206769"/>
              <a:gd name="connsiteY203" fmla="*/ 1666740 h 1684262"/>
              <a:gd name="connsiteX204" fmla="*/ 704138 w 1206769"/>
              <a:gd name="connsiteY204" fmla="*/ 1665216 h 1684262"/>
              <a:gd name="connsiteX205" fmla="*/ 705471 w 1206769"/>
              <a:gd name="connsiteY205" fmla="*/ 1667693 h 1684262"/>
              <a:gd name="connsiteX206" fmla="*/ 789958 w 1206769"/>
              <a:gd name="connsiteY206" fmla="*/ 1610066 h 1684262"/>
              <a:gd name="connsiteX207" fmla="*/ 752144 w 1206769"/>
              <a:gd name="connsiteY207" fmla="*/ 1664930 h 1684262"/>
              <a:gd name="connsiteX208" fmla="*/ 857776 w 1206769"/>
              <a:gd name="connsiteY208" fmla="*/ 1591016 h 1684262"/>
              <a:gd name="connsiteX209" fmla="*/ 838726 w 1206769"/>
              <a:gd name="connsiteY209" fmla="*/ 1568918 h 1684262"/>
              <a:gd name="connsiteX210" fmla="*/ 836059 w 1206769"/>
              <a:gd name="connsiteY210" fmla="*/ 1564251 h 1684262"/>
              <a:gd name="connsiteX211" fmla="*/ 908639 w 1206769"/>
              <a:gd name="connsiteY211" fmla="*/ 1497576 h 1684262"/>
              <a:gd name="connsiteX212" fmla="*/ 921022 w 1206769"/>
              <a:gd name="connsiteY212" fmla="*/ 1495766 h 1684262"/>
              <a:gd name="connsiteX213" fmla="*/ 935595 w 1206769"/>
              <a:gd name="connsiteY213" fmla="*/ 1498243 h 1684262"/>
              <a:gd name="connsiteX214" fmla="*/ 985982 w 1206769"/>
              <a:gd name="connsiteY214" fmla="*/ 1513959 h 1684262"/>
              <a:gd name="connsiteX215" fmla="*/ 857776 w 1206769"/>
              <a:gd name="connsiteY215" fmla="*/ 1591207 h 1684262"/>
              <a:gd name="connsiteX216" fmla="*/ 1028083 w 1206769"/>
              <a:gd name="connsiteY216" fmla="*/ 1444998 h 1684262"/>
              <a:gd name="connsiteX217" fmla="*/ 916545 w 1206769"/>
              <a:gd name="connsiteY217" fmla="*/ 1468144 h 1684262"/>
              <a:gd name="connsiteX218" fmla="*/ 1028083 w 1206769"/>
              <a:gd name="connsiteY218" fmla="*/ 1445188 h 1684262"/>
              <a:gd name="connsiteX219" fmla="*/ 862729 w 1206769"/>
              <a:gd name="connsiteY219" fmla="*/ 1410422 h 1684262"/>
              <a:gd name="connsiteX220" fmla="*/ 647464 w 1206769"/>
              <a:gd name="connsiteY220" fmla="*/ 1448522 h 1684262"/>
              <a:gd name="connsiteX221" fmla="*/ 862729 w 1206769"/>
              <a:gd name="connsiteY221" fmla="*/ 1410613 h 1684262"/>
              <a:gd name="connsiteX222" fmla="*/ 689755 w 1206769"/>
              <a:gd name="connsiteY222" fmla="*/ 1391372 h 1684262"/>
              <a:gd name="connsiteX223" fmla="*/ 924260 w 1206769"/>
              <a:gd name="connsiteY223" fmla="*/ 1306790 h 1684262"/>
              <a:gd name="connsiteX224" fmla="*/ 689755 w 1206769"/>
              <a:gd name="connsiteY224" fmla="*/ 1391372 h 1684262"/>
              <a:gd name="connsiteX225" fmla="*/ 1162576 w 1206769"/>
              <a:gd name="connsiteY225" fmla="*/ 1057045 h 1684262"/>
              <a:gd name="connsiteX226" fmla="*/ 1148669 w 1206769"/>
              <a:gd name="connsiteY226" fmla="*/ 1134388 h 1684262"/>
              <a:gd name="connsiteX227" fmla="*/ 1107140 w 1206769"/>
              <a:gd name="connsiteY227" fmla="*/ 1170773 h 1684262"/>
              <a:gd name="connsiteX228" fmla="*/ 1066754 w 1206769"/>
              <a:gd name="connsiteY228" fmla="*/ 1139722 h 1684262"/>
              <a:gd name="connsiteX229" fmla="*/ 1035703 w 1206769"/>
              <a:gd name="connsiteY229" fmla="*/ 1087715 h 1684262"/>
              <a:gd name="connsiteX230" fmla="*/ 1162576 w 1206769"/>
              <a:gd name="connsiteY230" fmla="*/ 1057045 h 1684262"/>
              <a:gd name="connsiteX231" fmla="*/ 978077 w 1206769"/>
              <a:gd name="connsiteY231" fmla="*/ 1203063 h 1684262"/>
              <a:gd name="connsiteX232" fmla="*/ 972552 w 1206769"/>
              <a:gd name="connsiteY232" fmla="*/ 1215160 h 1684262"/>
              <a:gd name="connsiteX233" fmla="*/ 973790 w 1206769"/>
              <a:gd name="connsiteY233" fmla="*/ 1224685 h 1684262"/>
              <a:gd name="connsiteX234" fmla="*/ 958836 w 1206769"/>
              <a:gd name="connsiteY234" fmla="*/ 1264404 h 1684262"/>
              <a:gd name="connsiteX235" fmla="*/ 905020 w 1206769"/>
              <a:gd name="connsiteY235" fmla="*/ 1118290 h 1684262"/>
              <a:gd name="connsiteX236" fmla="*/ 978077 w 1206769"/>
              <a:gd name="connsiteY236" fmla="*/ 120306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45857 w 1206769"/>
              <a:gd name="connsiteY48" fmla="*/ 1057466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45857 w 1206769"/>
              <a:gd name="connsiteY48" fmla="*/ 1057466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107227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7479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7479 w 1206769"/>
              <a:gd name="connsiteY251" fmla="*/ 117081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71003 w 1206769"/>
              <a:gd name="connsiteY120" fmla="*/ 1295305 h 1684262"/>
              <a:gd name="connsiteX121" fmla="*/ 128153 w 1206769"/>
              <a:gd name="connsiteY121" fmla="*/ 1230059 h 1684262"/>
              <a:gd name="connsiteX122" fmla="*/ 231975 w 1206769"/>
              <a:gd name="connsiteY122" fmla="*/ 1341501 h 1684262"/>
              <a:gd name="connsiteX123" fmla="*/ 71003 w 1206769"/>
              <a:gd name="connsiteY123" fmla="*/ 1295305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8153 w 1206769"/>
              <a:gd name="connsiteY121" fmla="*/ 1230059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8153 w 1206769"/>
              <a:gd name="connsiteY121" fmla="*/ 1230059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27383 w 1206769"/>
              <a:gd name="connsiteY130" fmla="*/ 718661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34812 w 1206769"/>
              <a:gd name="connsiteY129" fmla="*/ 719423 h 1684262"/>
              <a:gd name="connsiteX130" fmla="*/ 817635 w 1206769"/>
              <a:gd name="connsiteY130" fmla="*/ 708913 h 1684262"/>
              <a:gd name="connsiteX131" fmla="*/ 721084 w 1206769"/>
              <a:gd name="connsiteY131" fmla="*/ 657225 h 1684262"/>
              <a:gd name="connsiteX132" fmla="*/ 855767 w 1206769"/>
              <a:gd name="connsiteY132" fmla="*/ 715613 h 1684262"/>
              <a:gd name="connsiteX133" fmla="*/ 856244 w 1206769"/>
              <a:gd name="connsiteY133" fmla="*/ 715613 h 1684262"/>
              <a:gd name="connsiteX134" fmla="*/ 663458 w 1206769"/>
              <a:gd name="connsiteY134" fmla="*/ 722662 h 1684262"/>
              <a:gd name="connsiteX135" fmla="*/ 644408 w 1206769"/>
              <a:gd name="connsiteY135" fmla="*/ 807149 h 1684262"/>
              <a:gd name="connsiteX136" fmla="*/ 662981 w 1206769"/>
              <a:gd name="connsiteY136" fmla="*/ 723138 h 1684262"/>
              <a:gd name="connsiteX137" fmla="*/ 663458 w 1206769"/>
              <a:gd name="connsiteY137" fmla="*/ 722662 h 1684262"/>
              <a:gd name="connsiteX138" fmla="*/ 628882 w 1206769"/>
              <a:gd name="connsiteY138" fmla="*/ 753332 h 1684262"/>
              <a:gd name="connsiteX139" fmla="*/ 655742 w 1206769"/>
              <a:gd name="connsiteY139" fmla="*/ 726472 h 1684262"/>
              <a:gd name="connsiteX140" fmla="*/ 628406 w 1206769"/>
              <a:gd name="connsiteY140" fmla="*/ 753332 h 1684262"/>
              <a:gd name="connsiteX141" fmla="*/ 628882 w 1206769"/>
              <a:gd name="connsiteY141" fmla="*/ 753332 h 1684262"/>
              <a:gd name="connsiteX142" fmla="*/ 771090 w 1206769"/>
              <a:gd name="connsiteY142" fmla="*/ 757237 h 1684262"/>
              <a:gd name="connsiteX143" fmla="*/ 690318 w 1206769"/>
              <a:gd name="connsiteY143" fmla="*/ 822579 h 1684262"/>
              <a:gd name="connsiteX144" fmla="*/ 770614 w 1206769"/>
              <a:gd name="connsiteY144" fmla="*/ 757237 h 1684262"/>
              <a:gd name="connsiteX145" fmla="*/ 771090 w 1206769"/>
              <a:gd name="connsiteY145" fmla="*/ 757237 h 1684262"/>
              <a:gd name="connsiteX146" fmla="*/ 759565 w 1206769"/>
              <a:gd name="connsiteY146" fmla="*/ 538162 h 1684262"/>
              <a:gd name="connsiteX147" fmla="*/ 851767 w 1206769"/>
              <a:gd name="connsiteY147" fmla="*/ 480536 h 1684262"/>
              <a:gd name="connsiteX148" fmla="*/ 759089 w 1206769"/>
              <a:gd name="connsiteY148" fmla="*/ 538067 h 1684262"/>
              <a:gd name="connsiteX149" fmla="*/ 759565 w 1206769"/>
              <a:gd name="connsiteY149" fmla="*/ 538162 h 1684262"/>
              <a:gd name="connsiteX150" fmla="*/ 877961 w 1206769"/>
              <a:gd name="connsiteY150" fmla="*/ 342138 h 1684262"/>
              <a:gd name="connsiteX151" fmla="*/ 812619 w 1206769"/>
              <a:gd name="connsiteY151" fmla="*/ 442055 h 1684262"/>
              <a:gd name="connsiteX152" fmla="*/ 877961 w 1206769"/>
              <a:gd name="connsiteY152" fmla="*/ 342138 h 1684262"/>
              <a:gd name="connsiteX153" fmla="*/ 681841 w 1206769"/>
              <a:gd name="connsiteY153" fmla="*/ 323088 h 1684262"/>
              <a:gd name="connsiteX154" fmla="*/ 758803 w 1206769"/>
              <a:gd name="connsiteY154" fmla="*/ 430816 h 1684262"/>
              <a:gd name="connsiteX155" fmla="*/ 643455 w 1206769"/>
              <a:gd name="connsiteY155" fmla="*/ 396145 h 1684262"/>
              <a:gd name="connsiteX156" fmla="*/ 639550 w 1206769"/>
              <a:gd name="connsiteY156" fmla="*/ 438436 h 1684262"/>
              <a:gd name="connsiteX157" fmla="*/ 682127 w 1206769"/>
              <a:gd name="connsiteY157" fmla="*/ 323088 h 1684262"/>
              <a:gd name="connsiteX158" fmla="*/ 681841 w 1206769"/>
              <a:gd name="connsiteY158" fmla="*/ 323088 h 1684262"/>
              <a:gd name="connsiteX159" fmla="*/ 351323 w 1206769"/>
              <a:gd name="connsiteY159" fmla="*/ 219361 h 1684262"/>
              <a:gd name="connsiteX160" fmla="*/ 383994 w 1206769"/>
              <a:gd name="connsiteY160" fmla="*/ 183070 h 1684262"/>
              <a:gd name="connsiteX161" fmla="*/ 403711 w 1206769"/>
              <a:gd name="connsiteY161" fmla="*/ 175069 h 1684262"/>
              <a:gd name="connsiteX162" fmla="*/ 411331 w 1206769"/>
              <a:gd name="connsiteY162" fmla="*/ 176117 h 1684262"/>
              <a:gd name="connsiteX163" fmla="*/ 569351 w 1206769"/>
              <a:gd name="connsiteY163" fmla="*/ 242792 h 1684262"/>
              <a:gd name="connsiteX164" fmla="*/ 569922 w 1206769"/>
              <a:gd name="connsiteY164" fmla="*/ 242792 h 1684262"/>
              <a:gd name="connsiteX165" fmla="*/ 558873 w 1206769"/>
              <a:gd name="connsiteY165" fmla="*/ 299942 h 1684262"/>
              <a:gd name="connsiteX166" fmla="*/ 351609 w 1206769"/>
              <a:gd name="connsiteY166" fmla="*/ 219075 h 1684262"/>
              <a:gd name="connsiteX167" fmla="*/ 351323 w 1206769"/>
              <a:gd name="connsiteY167" fmla="*/ 219361 h 1684262"/>
              <a:gd name="connsiteX168" fmla="*/ 470767 w 1206769"/>
              <a:gd name="connsiteY168" fmla="*/ 361188 h 1684262"/>
              <a:gd name="connsiteX169" fmla="*/ 566874 w 1206769"/>
              <a:gd name="connsiteY169" fmla="*/ 503396 h 1684262"/>
              <a:gd name="connsiteX170" fmla="*/ 470767 w 1206769"/>
              <a:gd name="connsiteY170" fmla="*/ 361188 h 1684262"/>
              <a:gd name="connsiteX171" fmla="*/ 632216 w 1206769"/>
              <a:gd name="connsiteY171" fmla="*/ 453485 h 1684262"/>
              <a:gd name="connsiteX172" fmla="*/ 699367 w 1206769"/>
              <a:gd name="connsiteY172" fmla="*/ 515112 h 1684262"/>
              <a:gd name="connsiteX173" fmla="*/ 759089 w 1206769"/>
              <a:gd name="connsiteY173" fmla="*/ 438055 h 1684262"/>
              <a:gd name="connsiteX174" fmla="*/ 678317 w 1206769"/>
              <a:gd name="connsiteY174" fmla="*/ 611029 h 1684262"/>
              <a:gd name="connsiteX175" fmla="*/ 640217 w 1206769"/>
              <a:gd name="connsiteY175" fmla="*/ 587978 h 1684262"/>
              <a:gd name="connsiteX176" fmla="*/ 632216 w 1206769"/>
              <a:gd name="connsiteY176" fmla="*/ 453581 h 1684262"/>
              <a:gd name="connsiteX177" fmla="*/ 632216 w 1206769"/>
              <a:gd name="connsiteY177" fmla="*/ 453485 h 1684262"/>
              <a:gd name="connsiteX178" fmla="*/ 686032 w 1206769"/>
              <a:gd name="connsiteY178" fmla="*/ 837819 h 1684262"/>
              <a:gd name="connsiteX179" fmla="*/ 628310 w 1206769"/>
              <a:gd name="connsiteY179" fmla="*/ 930116 h 1684262"/>
              <a:gd name="connsiteX180" fmla="*/ 686032 w 1206769"/>
              <a:gd name="connsiteY180" fmla="*/ 837914 h 1684262"/>
              <a:gd name="connsiteX181" fmla="*/ 686032 w 1206769"/>
              <a:gd name="connsiteY181" fmla="*/ 837819 h 1684262"/>
              <a:gd name="connsiteX182" fmla="*/ 743658 w 1206769"/>
              <a:gd name="connsiteY182" fmla="*/ 1291400 h 1684262"/>
              <a:gd name="connsiteX183" fmla="*/ 547634 w 1206769"/>
              <a:gd name="connsiteY183" fmla="*/ 1206818 h 1684262"/>
              <a:gd name="connsiteX184" fmla="*/ 573446 w 1206769"/>
              <a:gd name="connsiteY184" fmla="*/ 1222439 h 1684262"/>
              <a:gd name="connsiteX185" fmla="*/ 603450 w 1206769"/>
              <a:gd name="connsiteY185" fmla="*/ 1227487 h 1684262"/>
              <a:gd name="connsiteX186" fmla="*/ 743658 w 1206769"/>
              <a:gd name="connsiteY186" fmla="*/ 1291495 h 1684262"/>
              <a:gd name="connsiteX187" fmla="*/ 743658 w 1206769"/>
              <a:gd name="connsiteY187" fmla="*/ 1291400 h 1684262"/>
              <a:gd name="connsiteX188" fmla="*/ 578399 w 1206769"/>
              <a:gd name="connsiteY188" fmla="*/ 945452 h 1684262"/>
              <a:gd name="connsiteX189" fmla="*/ 689842 w 1206769"/>
              <a:gd name="connsiteY189" fmla="*/ 1122236 h 1684262"/>
              <a:gd name="connsiteX190" fmla="*/ 578399 w 1206769"/>
              <a:gd name="connsiteY190" fmla="*/ 945547 h 1684262"/>
              <a:gd name="connsiteX191" fmla="*/ 578399 w 1206769"/>
              <a:gd name="connsiteY191" fmla="*/ 945452 h 1684262"/>
              <a:gd name="connsiteX192" fmla="*/ 351609 w 1206769"/>
              <a:gd name="connsiteY192" fmla="*/ 1045464 h 1684262"/>
              <a:gd name="connsiteX193" fmla="*/ 382375 w 1206769"/>
              <a:gd name="connsiteY193" fmla="*/ 887825 h 1684262"/>
              <a:gd name="connsiteX194" fmla="*/ 351609 w 1206769"/>
              <a:gd name="connsiteY194" fmla="*/ 1045559 h 1684262"/>
              <a:gd name="connsiteX195" fmla="*/ 351609 w 1206769"/>
              <a:gd name="connsiteY195" fmla="*/ 1045464 h 1684262"/>
              <a:gd name="connsiteX196" fmla="*/ 420761 w 1206769"/>
              <a:gd name="connsiteY196" fmla="*/ 1018413 h 1684262"/>
              <a:gd name="connsiteX197" fmla="*/ 605260 w 1206769"/>
              <a:gd name="connsiteY197" fmla="*/ 1180338 h 1684262"/>
              <a:gd name="connsiteX198" fmla="*/ 420761 w 1206769"/>
              <a:gd name="connsiteY198" fmla="*/ 1018413 h 1684262"/>
              <a:gd name="connsiteX199" fmla="*/ 366944 w 1206769"/>
              <a:gd name="connsiteY199" fmla="*/ 1414272 h 1684262"/>
              <a:gd name="connsiteX200" fmla="*/ 597640 w 1206769"/>
              <a:gd name="connsiteY200" fmla="*/ 1460468 h 1684262"/>
              <a:gd name="connsiteX201" fmla="*/ 366944 w 1206769"/>
              <a:gd name="connsiteY201" fmla="*/ 1414463 h 1684262"/>
              <a:gd name="connsiteX202" fmla="*/ 366944 w 1206769"/>
              <a:gd name="connsiteY202" fmla="*/ 1414272 h 1684262"/>
              <a:gd name="connsiteX203" fmla="*/ 536108 w 1206769"/>
              <a:gd name="connsiteY203" fmla="*/ 1644968 h 1684262"/>
              <a:gd name="connsiteX204" fmla="*/ 498008 w 1206769"/>
              <a:gd name="connsiteY204" fmla="*/ 1625918 h 1684262"/>
              <a:gd name="connsiteX205" fmla="*/ 471148 w 1206769"/>
              <a:gd name="connsiteY205" fmla="*/ 1618202 h 1684262"/>
              <a:gd name="connsiteX206" fmla="*/ 471148 w 1206769"/>
              <a:gd name="connsiteY206" fmla="*/ 1664399 h 1684262"/>
              <a:gd name="connsiteX207" fmla="*/ 401901 w 1206769"/>
              <a:gd name="connsiteY207" fmla="*/ 1579817 h 1684262"/>
              <a:gd name="connsiteX208" fmla="*/ 536108 w 1206769"/>
              <a:gd name="connsiteY208" fmla="*/ 1645158 h 1684262"/>
              <a:gd name="connsiteX209" fmla="*/ 536108 w 1206769"/>
              <a:gd name="connsiteY209" fmla="*/ 1644968 h 1684262"/>
              <a:gd name="connsiteX210" fmla="*/ 616785 w 1206769"/>
              <a:gd name="connsiteY210" fmla="*/ 1564196 h 1684262"/>
              <a:gd name="connsiteX211" fmla="*/ 555349 w 1206769"/>
              <a:gd name="connsiteY211" fmla="*/ 1541145 h 1684262"/>
              <a:gd name="connsiteX212" fmla="*/ 638597 w 1206769"/>
              <a:gd name="connsiteY212" fmla="*/ 1493520 h 1684262"/>
              <a:gd name="connsiteX213" fmla="*/ 644122 w 1206769"/>
              <a:gd name="connsiteY213" fmla="*/ 1491234 h 1684262"/>
              <a:gd name="connsiteX214" fmla="*/ 677745 w 1206769"/>
              <a:gd name="connsiteY214" fmla="*/ 1495711 h 1684262"/>
              <a:gd name="connsiteX215" fmla="*/ 690223 w 1206769"/>
              <a:gd name="connsiteY215" fmla="*/ 1506665 h 1684262"/>
              <a:gd name="connsiteX216" fmla="*/ 739848 w 1206769"/>
              <a:gd name="connsiteY216" fmla="*/ 1525715 h 1684262"/>
              <a:gd name="connsiteX217" fmla="*/ 616785 w 1206769"/>
              <a:gd name="connsiteY217" fmla="*/ 1564386 h 1684262"/>
              <a:gd name="connsiteX218" fmla="*/ 616785 w 1206769"/>
              <a:gd name="connsiteY218" fmla="*/ 1564196 h 1684262"/>
              <a:gd name="connsiteX219" fmla="*/ 752231 w 1206769"/>
              <a:gd name="connsiteY219" fmla="*/ 1664779 h 1684262"/>
              <a:gd name="connsiteX220" fmla="*/ 739658 w 1206769"/>
              <a:gd name="connsiteY220" fmla="*/ 1664779 h 1684262"/>
              <a:gd name="connsiteX221" fmla="*/ 731180 w 1206769"/>
              <a:gd name="connsiteY221" fmla="*/ 1664779 h 1684262"/>
              <a:gd name="connsiteX222" fmla="*/ 727561 w 1206769"/>
              <a:gd name="connsiteY222" fmla="*/ 1664779 h 1684262"/>
              <a:gd name="connsiteX223" fmla="*/ 713750 w 1206769"/>
              <a:gd name="connsiteY223" fmla="*/ 1666780 h 1684262"/>
              <a:gd name="connsiteX224" fmla="*/ 704225 w 1206769"/>
              <a:gd name="connsiteY224" fmla="*/ 1665256 h 1684262"/>
              <a:gd name="connsiteX225" fmla="*/ 705558 w 1206769"/>
              <a:gd name="connsiteY225" fmla="*/ 1667733 h 1684262"/>
              <a:gd name="connsiteX226" fmla="*/ 790045 w 1206769"/>
              <a:gd name="connsiteY226" fmla="*/ 1610106 h 1684262"/>
              <a:gd name="connsiteX227" fmla="*/ 752231 w 1206769"/>
              <a:gd name="connsiteY227" fmla="*/ 1664970 h 1684262"/>
              <a:gd name="connsiteX228" fmla="*/ 752231 w 1206769"/>
              <a:gd name="connsiteY228" fmla="*/ 1664779 h 1684262"/>
              <a:gd name="connsiteX229" fmla="*/ 857863 w 1206769"/>
              <a:gd name="connsiteY229" fmla="*/ 1591056 h 1684262"/>
              <a:gd name="connsiteX230" fmla="*/ 838813 w 1206769"/>
              <a:gd name="connsiteY230" fmla="*/ 1568958 h 1684262"/>
              <a:gd name="connsiteX231" fmla="*/ 836146 w 1206769"/>
              <a:gd name="connsiteY231" fmla="*/ 1564291 h 1684262"/>
              <a:gd name="connsiteX232" fmla="*/ 908726 w 1206769"/>
              <a:gd name="connsiteY232" fmla="*/ 1497616 h 1684262"/>
              <a:gd name="connsiteX233" fmla="*/ 921109 w 1206769"/>
              <a:gd name="connsiteY233" fmla="*/ 1495806 h 1684262"/>
              <a:gd name="connsiteX234" fmla="*/ 935682 w 1206769"/>
              <a:gd name="connsiteY234" fmla="*/ 1498283 h 1684262"/>
              <a:gd name="connsiteX235" fmla="*/ 986069 w 1206769"/>
              <a:gd name="connsiteY235" fmla="*/ 1513999 h 1684262"/>
              <a:gd name="connsiteX236" fmla="*/ 857863 w 1206769"/>
              <a:gd name="connsiteY236" fmla="*/ 1591247 h 1684262"/>
              <a:gd name="connsiteX237" fmla="*/ 857863 w 1206769"/>
              <a:gd name="connsiteY237" fmla="*/ 1591056 h 1684262"/>
              <a:gd name="connsiteX238" fmla="*/ 1028170 w 1206769"/>
              <a:gd name="connsiteY238" fmla="*/ 1445038 h 1684262"/>
              <a:gd name="connsiteX239" fmla="*/ 916632 w 1206769"/>
              <a:gd name="connsiteY239" fmla="*/ 1468184 h 1684262"/>
              <a:gd name="connsiteX240" fmla="*/ 1028170 w 1206769"/>
              <a:gd name="connsiteY240" fmla="*/ 1445228 h 1684262"/>
              <a:gd name="connsiteX241" fmla="*/ 1028170 w 1206769"/>
              <a:gd name="connsiteY241" fmla="*/ 1445038 h 1684262"/>
              <a:gd name="connsiteX242" fmla="*/ 862816 w 1206769"/>
              <a:gd name="connsiteY242" fmla="*/ 1410462 h 1684262"/>
              <a:gd name="connsiteX243" fmla="*/ 647551 w 1206769"/>
              <a:gd name="connsiteY243" fmla="*/ 1448562 h 1684262"/>
              <a:gd name="connsiteX244" fmla="*/ 862816 w 1206769"/>
              <a:gd name="connsiteY244" fmla="*/ 1410653 h 1684262"/>
              <a:gd name="connsiteX245" fmla="*/ 862816 w 1206769"/>
              <a:gd name="connsiteY245" fmla="*/ 1410462 h 1684262"/>
              <a:gd name="connsiteX246" fmla="*/ 689842 w 1206769"/>
              <a:gd name="connsiteY246" fmla="*/ 1391412 h 1684262"/>
              <a:gd name="connsiteX247" fmla="*/ 924347 w 1206769"/>
              <a:gd name="connsiteY247" fmla="*/ 1306830 h 1684262"/>
              <a:gd name="connsiteX248" fmla="*/ 689842 w 1206769"/>
              <a:gd name="connsiteY248" fmla="*/ 1391412 h 1684262"/>
              <a:gd name="connsiteX249" fmla="*/ 1162663 w 1206769"/>
              <a:gd name="connsiteY249" fmla="*/ 1057085 h 1684262"/>
              <a:gd name="connsiteX250" fmla="*/ 1148756 w 1206769"/>
              <a:gd name="connsiteY250" fmla="*/ 1134428 h 1684262"/>
              <a:gd name="connsiteX251" fmla="*/ 1099916 w 1206769"/>
              <a:gd name="connsiteY251" fmla="*/ 1153753 h 1684262"/>
              <a:gd name="connsiteX252" fmla="*/ 1066841 w 1206769"/>
              <a:gd name="connsiteY252" fmla="*/ 1139762 h 1684262"/>
              <a:gd name="connsiteX253" fmla="*/ 1035790 w 1206769"/>
              <a:gd name="connsiteY253" fmla="*/ 1087755 h 1684262"/>
              <a:gd name="connsiteX254" fmla="*/ 1162663 w 1206769"/>
              <a:gd name="connsiteY254" fmla="*/ 1057085 h 1684262"/>
              <a:gd name="connsiteX255" fmla="*/ 978164 w 1206769"/>
              <a:gd name="connsiteY255" fmla="*/ 1203103 h 1684262"/>
              <a:gd name="connsiteX256" fmla="*/ 972639 w 1206769"/>
              <a:gd name="connsiteY256" fmla="*/ 1215200 h 1684262"/>
              <a:gd name="connsiteX257" fmla="*/ 973877 w 1206769"/>
              <a:gd name="connsiteY257" fmla="*/ 1224725 h 1684262"/>
              <a:gd name="connsiteX258" fmla="*/ 958923 w 1206769"/>
              <a:gd name="connsiteY258" fmla="*/ 1264444 h 1684262"/>
              <a:gd name="connsiteX259" fmla="*/ 905107 w 1206769"/>
              <a:gd name="connsiteY259" fmla="*/ 1118330 h 1684262"/>
              <a:gd name="connsiteX260" fmla="*/ 978164 w 1206769"/>
              <a:gd name="connsiteY260"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14781 h 1684262"/>
              <a:gd name="connsiteX7" fmla="*/ 951398 w 1206769"/>
              <a:gd name="connsiteY7" fmla="*/ 937927 h 1684262"/>
              <a:gd name="connsiteX8" fmla="*/ 862911 w 1206769"/>
              <a:gd name="connsiteY8" fmla="*/ 964787 h 1684262"/>
              <a:gd name="connsiteX9" fmla="*/ 813000 w 1206769"/>
              <a:gd name="connsiteY9" fmla="*/ 991648 h 1684262"/>
              <a:gd name="connsiteX10" fmla="*/ 905202 w 1206769"/>
              <a:gd name="connsiteY10" fmla="*/ 872585 h 1684262"/>
              <a:gd name="connsiteX11" fmla="*/ 1062841 w 1206769"/>
              <a:gd name="connsiteY11" fmla="*/ 784098 h 1684262"/>
              <a:gd name="connsiteX12" fmla="*/ 1106561 w 1206769"/>
              <a:gd name="connsiteY12" fmla="*/ 663035 h 1684262"/>
              <a:gd name="connsiteX13" fmla="*/ 1028265 w 1206769"/>
              <a:gd name="connsiteY13" fmla="*/ 722567 h 1684262"/>
              <a:gd name="connsiteX14" fmla="*/ 1003881 w 1206769"/>
              <a:gd name="connsiteY14" fmla="*/ 692468 h 1684262"/>
              <a:gd name="connsiteX15" fmla="*/ 1000738 w 1206769"/>
              <a:gd name="connsiteY15" fmla="*/ 679895 h 1684262"/>
              <a:gd name="connsiteX16" fmla="*/ 1000738 w 1206769"/>
              <a:gd name="connsiteY16" fmla="*/ 677704 h 1684262"/>
              <a:gd name="connsiteX17" fmla="*/ 1005881 w 1206769"/>
              <a:gd name="connsiteY17" fmla="*/ 661511 h 1684262"/>
              <a:gd name="connsiteX18" fmla="*/ 1065794 w 1206769"/>
              <a:gd name="connsiteY18" fmla="*/ 651415 h 1684262"/>
              <a:gd name="connsiteX19" fmla="*/ 1073223 w 1206769"/>
              <a:gd name="connsiteY19" fmla="*/ 652653 h 1684262"/>
              <a:gd name="connsiteX20" fmla="*/ 1086272 w 1206769"/>
              <a:gd name="connsiteY20" fmla="*/ 660654 h 1684262"/>
              <a:gd name="connsiteX21" fmla="*/ 1102560 w 1206769"/>
              <a:gd name="connsiteY21" fmla="*/ 657701 h 1684262"/>
              <a:gd name="connsiteX22" fmla="*/ 739848 w 1206769"/>
              <a:gd name="connsiteY22" fmla="*/ 595694 h 1684262"/>
              <a:gd name="connsiteX23" fmla="*/ 716893 w 1206769"/>
              <a:gd name="connsiteY23" fmla="*/ 318992 h 1684262"/>
              <a:gd name="connsiteX24" fmla="*/ 920537 w 1206769"/>
              <a:gd name="connsiteY24" fmla="*/ 246031 h 1684262"/>
              <a:gd name="connsiteX25" fmla="*/ 682412 w 1206769"/>
              <a:gd name="connsiteY25" fmla="*/ 238316 h 1684262"/>
              <a:gd name="connsiteX26" fmla="*/ 928538 w 1206769"/>
              <a:gd name="connsiteY26" fmla="*/ 226790 h 1684262"/>
              <a:gd name="connsiteX27" fmla="*/ 720893 w 1206769"/>
              <a:gd name="connsiteY27" fmla="*/ 196025 h 1684262"/>
              <a:gd name="connsiteX28" fmla="*/ 736229 w 1206769"/>
              <a:gd name="connsiteY28" fmla="*/ 49911 h 1684262"/>
              <a:gd name="connsiteX29" fmla="*/ 663267 w 1206769"/>
              <a:gd name="connsiteY29" fmla="*/ 0 h 1684262"/>
              <a:gd name="connsiteX30" fmla="*/ 625167 w 1206769"/>
              <a:gd name="connsiteY30" fmla="*/ 103727 h 1684262"/>
              <a:gd name="connsiteX31" fmla="*/ 625167 w 1206769"/>
              <a:gd name="connsiteY31" fmla="*/ 288322 h 1684262"/>
              <a:gd name="connsiteX32" fmla="*/ 336845 w 1206769"/>
              <a:gd name="connsiteY32" fmla="*/ 261366 h 1684262"/>
              <a:gd name="connsiteX33" fmla="*/ 367611 w 1206769"/>
              <a:gd name="connsiteY33" fmla="*/ 307467 h 1684262"/>
              <a:gd name="connsiteX34" fmla="*/ 579066 w 1206769"/>
              <a:gd name="connsiteY34" fmla="*/ 615029 h 1684262"/>
              <a:gd name="connsiteX35" fmla="*/ 263884 w 1206769"/>
              <a:gd name="connsiteY35" fmla="*/ 511207 h 1684262"/>
              <a:gd name="connsiteX36" fmla="*/ 233118 w 1206769"/>
              <a:gd name="connsiteY36" fmla="*/ 714947 h 1684262"/>
              <a:gd name="connsiteX37" fmla="*/ 532965 w 1206769"/>
              <a:gd name="connsiteY37" fmla="*/ 807149 h 1684262"/>
              <a:gd name="connsiteX38" fmla="*/ 513915 w 1206769"/>
              <a:gd name="connsiteY38" fmla="*/ 803339 h 1684262"/>
              <a:gd name="connsiteX39" fmla="*/ 502390 w 1206769"/>
              <a:gd name="connsiteY39" fmla="*/ 791813 h 1684262"/>
              <a:gd name="connsiteX40" fmla="*/ 464290 w 1206769"/>
              <a:gd name="connsiteY40" fmla="*/ 772763 h 1684262"/>
              <a:gd name="connsiteX41" fmla="*/ 375231 w 1206769"/>
              <a:gd name="connsiteY41" fmla="*/ 788670 h 1684262"/>
              <a:gd name="connsiteX42" fmla="*/ 418189 w 1206769"/>
              <a:gd name="connsiteY42" fmla="*/ 826770 h 1684262"/>
              <a:gd name="connsiteX43" fmla="*/ 333607 w 1206769"/>
              <a:gd name="connsiteY43" fmla="*/ 826770 h 1684262"/>
              <a:gd name="connsiteX44" fmla="*/ 276457 w 1206769"/>
              <a:gd name="connsiteY44" fmla="*/ 857536 h 1684262"/>
              <a:gd name="connsiteX45" fmla="*/ 288458 w 1206769"/>
              <a:gd name="connsiteY45" fmla="*/ 766001 h 1684262"/>
              <a:gd name="connsiteX46" fmla="*/ 138059 w 1206769"/>
              <a:gd name="connsiteY46" fmla="*/ 911352 h 1684262"/>
              <a:gd name="connsiteX47" fmla="*/ 237976 w 1206769"/>
              <a:gd name="connsiteY47" fmla="*/ 961358 h 1684262"/>
              <a:gd name="connsiteX48" fmla="*/ 75102 w 1206769"/>
              <a:gd name="connsiteY48" fmla="*/ 1025783 h 1684262"/>
              <a:gd name="connsiteX49" fmla="*/ 80432 w 1206769"/>
              <a:gd name="connsiteY49" fmla="*/ 915162 h 1684262"/>
              <a:gd name="connsiteX50" fmla="*/ 91958 w 1206769"/>
              <a:gd name="connsiteY50" fmla="*/ 1107377 h 1684262"/>
              <a:gd name="connsiteX51" fmla="*/ 214925 w 1206769"/>
              <a:gd name="connsiteY51" fmla="*/ 1157383 h 1684262"/>
              <a:gd name="connsiteX52" fmla="*/ 322463 w 1206769"/>
              <a:gd name="connsiteY52" fmla="*/ 1240346 h 1684262"/>
              <a:gd name="connsiteX53" fmla="*/ 309794 w 1206769"/>
              <a:gd name="connsiteY53" fmla="*/ 1240346 h 1684262"/>
              <a:gd name="connsiteX54" fmla="*/ 311699 w 1206769"/>
              <a:gd name="connsiteY54" fmla="*/ 1248728 h 1684262"/>
              <a:gd name="connsiteX55" fmla="*/ 310842 w 1206769"/>
              <a:gd name="connsiteY55" fmla="*/ 1254824 h 1684262"/>
              <a:gd name="connsiteX56" fmla="*/ 309223 w 1206769"/>
              <a:gd name="connsiteY56" fmla="*/ 1259396 h 1684262"/>
              <a:gd name="connsiteX57" fmla="*/ 301317 w 1206769"/>
              <a:gd name="connsiteY57" fmla="*/ 1268063 h 1684262"/>
              <a:gd name="connsiteX58" fmla="*/ 283886 w 1206769"/>
              <a:gd name="connsiteY58" fmla="*/ 1268063 h 1684262"/>
              <a:gd name="connsiteX59" fmla="*/ 284934 w 1206769"/>
              <a:gd name="connsiteY59" fmla="*/ 1275207 h 1684262"/>
              <a:gd name="connsiteX60" fmla="*/ 395615 w 1206769"/>
              <a:gd name="connsiteY60" fmla="*/ 1319117 h 1684262"/>
              <a:gd name="connsiteX61" fmla="*/ 257026 w 1206769"/>
              <a:gd name="connsiteY61" fmla="*/ 1309592 h 1684262"/>
              <a:gd name="connsiteX62" fmla="*/ 257026 w 1206769"/>
              <a:gd name="connsiteY62" fmla="*/ 1309592 h 1684262"/>
              <a:gd name="connsiteX63" fmla="*/ 248263 w 1206769"/>
              <a:gd name="connsiteY63" fmla="*/ 1308259 h 1684262"/>
              <a:gd name="connsiteX64" fmla="*/ 247691 w 1206769"/>
              <a:gd name="connsiteY64" fmla="*/ 1308735 h 1684262"/>
              <a:gd name="connsiteX65" fmla="*/ 229880 w 1206769"/>
              <a:gd name="connsiteY65" fmla="*/ 1312259 h 1684262"/>
              <a:gd name="connsiteX66" fmla="*/ 146155 w 1206769"/>
              <a:gd name="connsiteY66" fmla="*/ 1230344 h 1684262"/>
              <a:gd name="connsiteX67" fmla="*/ 115389 w 1206769"/>
              <a:gd name="connsiteY67" fmla="*/ 1430369 h 1684262"/>
              <a:gd name="connsiteX68" fmla="*/ 349799 w 1206769"/>
              <a:gd name="connsiteY68" fmla="*/ 1480280 h 1684262"/>
              <a:gd name="connsiteX69" fmla="*/ 299507 w 1206769"/>
              <a:gd name="connsiteY69" fmla="*/ 1464659 h 1684262"/>
              <a:gd name="connsiteX70" fmla="*/ 321034 w 1206769"/>
              <a:gd name="connsiteY70" fmla="*/ 1477042 h 1684262"/>
              <a:gd name="connsiteX71" fmla="*/ 330559 w 1206769"/>
              <a:gd name="connsiteY71" fmla="*/ 1484376 h 1684262"/>
              <a:gd name="connsiteX72" fmla="*/ 388280 w 1206769"/>
              <a:gd name="connsiteY72" fmla="*/ 1545717 h 1684262"/>
              <a:gd name="connsiteX73" fmla="*/ 348847 w 1206769"/>
              <a:gd name="connsiteY73" fmla="*/ 1542479 h 1684262"/>
              <a:gd name="connsiteX74" fmla="*/ 329797 w 1206769"/>
              <a:gd name="connsiteY74" fmla="*/ 1549622 h 1684262"/>
              <a:gd name="connsiteX75" fmla="*/ 309509 w 1206769"/>
              <a:gd name="connsiteY75" fmla="*/ 1541241 h 1684262"/>
              <a:gd name="connsiteX76" fmla="*/ 294173 w 1206769"/>
              <a:gd name="connsiteY76" fmla="*/ 1528286 h 1684262"/>
              <a:gd name="connsiteX77" fmla="*/ 275123 w 1206769"/>
              <a:gd name="connsiteY77" fmla="*/ 1516571 h 1684262"/>
              <a:gd name="connsiteX78" fmla="*/ 273028 w 1206769"/>
              <a:gd name="connsiteY78" fmla="*/ 1515809 h 1684262"/>
              <a:gd name="connsiteX79" fmla="*/ 255883 w 1206769"/>
              <a:gd name="connsiteY79" fmla="*/ 1502664 h 1684262"/>
              <a:gd name="connsiteX80" fmla="*/ 255883 w 1206769"/>
              <a:gd name="connsiteY80" fmla="*/ 1502664 h 1684262"/>
              <a:gd name="connsiteX81" fmla="*/ 239976 w 1206769"/>
              <a:gd name="connsiteY81" fmla="*/ 1484281 h 1684262"/>
              <a:gd name="connsiteX82" fmla="*/ 203495 w 1206769"/>
              <a:gd name="connsiteY82" fmla="*/ 1484281 h 1684262"/>
              <a:gd name="connsiteX83" fmla="*/ 187303 w 1206769"/>
              <a:gd name="connsiteY83" fmla="*/ 1499140 h 1684262"/>
              <a:gd name="connsiteX84" fmla="*/ 490674 w 1206769"/>
              <a:gd name="connsiteY84" fmla="*/ 1673352 h 1684262"/>
              <a:gd name="connsiteX85" fmla="*/ 757374 w 1206769"/>
              <a:gd name="connsiteY85" fmla="*/ 1682401 h 1684262"/>
              <a:gd name="connsiteX86" fmla="*/ 988070 w 1206769"/>
              <a:gd name="connsiteY86" fmla="*/ 1594485 h 1684262"/>
              <a:gd name="connsiteX87" fmla="*/ 1152566 w 1206769"/>
              <a:gd name="connsiteY87" fmla="*/ 1394460 h 1684262"/>
              <a:gd name="connsiteX88" fmla="*/ 918823 w 1206769"/>
              <a:gd name="connsiteY88" fmla="*/ 1334262 h 1684262"/>
              <a:gd name="connsiteX89" fmla="*/ 826526 w 1206769"/>
              <a:gd name="connsiteY89" fmla="*/ 1349597 h 1684262"/>
              <a:gd name="connsiteX90" fmla="*/ 802904 w 1206769"/>
              <a:gd name="connsiteY90" fmla="*/ 1350454 h 1684262"/>
              <a:gd name="connsiteX91" fmla="*/ 802904 w 1206769"/>
              <a:gd name="connsiteY91" fmla="*/ 1350454 h 1684262"/>
              <a:gd name="connsiteX92" fmla="*/ 841956 w 1206769"/>
              <a:gd name="connsiteY92" fmla="*/ 1326547 h 1684262"/>
              <a:gd name="connsiteX93" fmla="*/ 884247 w 1206769"/>
              <a:gd name="connsiteY93" fmla="*/ 1322737 h 1684262"/>
              <a:gd name="connsiteX94" fmla="*/ 980354 w 1206769"/>
              <a:gd name="connsiteY94" fmla="*/ 1268921 h 1684262"/>
              <a:gd name="connsiteX95" fmla="*/ 1084177 w 1206769"/>
              <a:gd name="connsiteY95" fmla="*/ 1211294 h 1684262"/>
              <a:gd name="connsiteX96" fmla="*/ 911203 w 1206769"/>
              <a:gd name="connsiteY96" fmla="*/ 1022890 h 1684262"/>
              <a:gd name="connsiteX97" fmla="*/ 1193429 w 1206769"/>
              <a:gd name="connsiteY97" fmla="*/ 899446 h 1684262"/>
              <a:gd name="connsiteX98" fmla="*/ 759089 w 1206769"/>
              <a:gd name="connsiteY98" fmla="*/ 61246 h 1684262"/>
              <a:gd name="connsiteX99" fmla="*/ 720989 w 1206769"/>
              <a:gd name="connsiteY99" fmla="*/ 145828 h 1684262"/>
              <a:gd name="connsiteX100" fmla="*/ 759089 w 1206769"/>
              <a:gd name="connsiteY100" fmla="*/ 61436 h 1684262"/>
              <a:gd name="connsiteX101" fmla="*/ 759089 w 1206769"/>
              <a:gd name="connsiteY101" fmla="*/ 61246 h 1684262"/>
              <a:gd name="connsiteX102" fmla="*/ 363611 w 1206769"/>
              <a:gd name="connsiteY102" fmla="*/ 545783 h 1684262"/>
              <a:gd name="connsiteX103" fmla="*/ 348275 w 1206769"/>
              <a:gd name="connsiteY103" fmla="*/ 553498 h 1684262"/>
              <a:gd name="connsiteX104" fmla="*/ 363611 w 1206769"/>
              <a:gd name="connsiteY104" fmla="*/ 545783 h 1684262"/>
              <a:gd name="connsiteX105" fmla="*/ 232451 w 1206769"/>
              <a:gd name="connsiteY105" fmla="*/ 523113 h 1684262"/>
              <a:gd name="connsiteX106" fmla="*/ 254694 w 1206769"/>
              <a:gd name="connsiteY106" fmla="*/ 664096 h 1684262"/>
              <a:gd name="connsiteX107" fmla="*/ 232451 w 1206769"/>
              <a:gd name="connsiteY107" fmla="*/ 523113 h 1684262"/>
              <a:gd name="connsiteX108" fmla="*/ 340084 w 1206769"/>
              <a:gd name="connsiteY108" fmla="*/ 692277 h 1684262"/>
              <a:gd name="connsiteX109" fmla="*/ 470767 w 1206769"/>
              <a:gd name="connsiteY109" fmla="*/ 684562 h 1684262"/>
              <a:gd name="connsiteX110" fmla="*/ 340084 w 1206769"/>
              <a:gd name="connsiteY110" fmla="*/ 691896 h 1684262"/>
              <a:gd name="connsiteX111" fmla="*/ 340084 w 1206769"/>
              <a:gd name="connsiteY111" fmla="*/ 692277 h 1684262"/>
              <a:gd name="connsiteX112" fmla="*/ 382375 w 1206769"/>
              <a:gd name="connsiteY112" fmla="*/ 615410 h 1684262"/>
              <a:gd name="connsiteX113" fmla="*/ 516868 w 1206769"/>
              <a:gd name="connsiteY113" fmla="*/ 688372 h 1684262"/>
              <a:gd name="connsiteX114" fmla="*/ 382661 w 1206769"/>
              <a:gd name="connsiteY114" fmla="*/ 615029 h 1684262"/>
              <a:gd name="connsiteX115" fmla="*/ 382375 w 1206769"/>
              <a:gd name="connsiteY115" fmla="*/ 615410 h 1684262"/>
              <a:gd name="connsiteX116" fmla="*/ 201400 w 1206769"/>
              <a:gd name="connsiteY116" fmla="*/ 907542 h 1684262"/>
              <a:gd name="connsiteX117" fmla="*/ 163300 w 1206769"/>
              <a:gd name="connsiteY117" fmla="*/ 838295 h 1684262"/>
              <a:gd name="connsiteX118" fmla="*/ 201686 w 1206769"/>
              <a:gd name="connsiteY118" fmla="*/ 907161 h 1684262"/>
              <a:gd name="connsiteX119" fmla="*/ 201400 w 1206769"/>
              <a:gd name="connsiteY119" fmla="*/ 907542 h 1684262"/>
              <a:gd name="connsiteX120" fmla="*/ 97811 w 1206769"/>
              <a:gd name="connsiteY120" fmla="*/ 1285557 h 1684262"/>
              <a:gd name="connsiteX121" fmla="*/ 123279 w 1206769"/>
              <a:gd name="connsiteY121" fmla="*/ 1264178 h 1684262"/>
              <a:gd name="connsiteX122" fmla="*/ 231975 w 1206769"/>
              <a:gd name="connsiteY122" fmla="*/ 1341501 h 1684262"/>
              <a:gd name="connsiteX123" fmla="*/ 97811 w 1206769"/>
              <a:gd name="connsiteY123" fmla="*/ 1285557 h 1684262"/>
              <a:gd name="connsiteX124" fmla="*/ 232928 w 1206769"/>
              <a:gd name="connsiteY124" fmla="*/ 1376077 h 1684262"/>
              <a:gd name="connsiteX125" fmla="*/ 279029 w 1206769"/>
              <a:gd name="connsiteY125" fmla="*/ 1379887 h 1684262"/>
              <a:gd name="connsiteX126" fmla="*/ 232451 w 1206769"/>
              <a:gd name="connsiteY126" fmla="*/ 1376077 h 1684262"/>
              <a:gd name="connsiteX127" fmla="*/ 232928 w 1206769"/>
              <a:gd name="connsiteY127" fmla="*/ 1376077 h 1684262"/>
              <a:gd name="connsiteX128" fmla="*/ 856244 w 1206769"/>
              <a:gd name="connsiteY128" fmla="*/ 715613 h 1684262"/>
              <a:gd name="connsiteX129" fmla="*/ 817635 w 1206769"/>
              <a:gd name="connsiteY129" fmla="*/ 708913 h 1684262"/>
              <a:gd name="connsiteX130" fmla="*/ 721084 w 1206769"/>
              <a:gd name="connsiteY130" fmla="*/ 657225 h 1684262"/>
              <a:gd name="connsiteX131" fmla="*/ 855767 w 1206769"/>
              <a:gd name="connsiteY131" fmla="*/ 715613 h 1684262"/>
              <a:gd name="connsiteX132" fmla="*/ 856244 w 1206769"/>
              <a:gd name="connsiteY132" fmla="*/ 715613 h 1684262"/>
              <a:gd name="connsiteX133" fmla="*/ 663458 w 1206769"/>
              <a:gd name="connsiteY133" fmla="*/ 722662 h 1684262"/>
              <a:gd name="connsiteX134" fmla="*/ 644408 w 1206769"/>
              <a:gd name="connsiteY134" fmla="*/ 807149 h 1684262"/>
              <a:gd name="connsiteX135" fmla="*/ 662981 w 1206769"/>
              <a:gd name="connsiteY135" fmla="*/ 723138 h 1684262"/>
              <a:gd name="connsiteX136" fmla="*/ 663458 w 1206769"/>
              <a:gd name="connsiteY136" fmla="*/ 722662 h 1684262"/>
              <a:gd name="connsiteX137" fmla="*/ 628882 w 1206769"/>
              <a:gd name="connsiteY137" fmla="*/ 753332 h 1684262"/>
              <a:gd name="connsiteX138" fmla="*/ 655742 w 1206769"/>
              <a:gd name="connsiteY138" fmla="*/ 726472 h 1684262"/>
              <a:gd name="connsiteX139" fmla="*/ 628406 w 1206769"/>
              <a:gd name="connsiteY139" fmla="*/ 753332 h 1684262"/>
              <a:gd name="connsiteX140" fmla="*/ 628882 w 1206769"/>
              <a:gd name="connsiteY140" fmla="*/ 753332 h 1684262"/>
              <a:gd name="connsiteX141" fmla="*/ 771090 w 1206769"/>
              <a:gd name="connsiteY141" fmla="*/ 757237 h 1684262"/>
              <a:gd name="connsiteX142" fmla="*/ 690318 w 1206769"/>
              <a:gd name="connsiteY142" fmla="*/ 822579 h 1684262"/>
              <a:gd name="connsiteX143" fmla="*/ 770614 w 1206769"/>
              <a:gd name="connsiteY143" fmla="*/ 757237 h 1684262"/>
              <a:gd name="connsiteX144" fmla="*/ 771090 w 1206769"/>
              <a:gd name="connsiteY144" fmla="*/ 757237 h 1684262"/>
              <a:gd name="connsiteX145" fmla="*/ 759565 w 1206769"/>
              <a:gd name="connsiteY145" fmla="*/ 538162 h 1684262"/>
              <a:gd name="connsiteX146" fmla="*/ 851767 w 1206769"/>
              <a:gd name="connsiteY146" fmla="*/ 480536 h 1684262"/>
              <a:gd name="connsiteX147" fmla="*/ 759089 w 1206769"/>
              <a:gd name="connsiteY147" fmla="*/ 538067 h 1684262"/>
              <a:gd name="connsiteX148" fmla="*/ 759565 w 1206769"/>
              <a:gd name="connsiteY148" fmla="*/ 538162 h 1684262"/>
              <a:gd name="connsiteX149" fmla="*/ 877961 w 1206769"/>
              <a:gd name="connsiteY149" fmla="*/ 342138 h 1684262"/>
              <a:gd name="connsiteX150" fmla="*/ 812619 w 1206769"/>
              <a:gd name="connsiteY150" fmla="*/ 442055 h 1684262"/>
              <a:gd name="connsiteX151" fmla="*/ 877961 w 1206769"/>
              <a:gd name="connsiteY151" fmla="*/ 342138 h 1684262"/>
              <a:gd name="connsiteX152" fmla="*/ 681841 w 1206769"/>
              <a:gd name="connsiteY152" fmla="*/ 323088 h 1684262"/>
              <a:gd name="connsiteX153" fmla="*/ 758803 w 1206769"/>
              <a:gd name="connsiteY153" fmla="*/ 430816 h 1684262"/>
              <a:gd name="connsiteX154" fmla="*/ 643455 w 1206769"/>
              <a:gd name="connsiteY154" fmla="*/ 396145 h 1684262"/>
              <a:gd name="connsiteX155" fmla="*/ 639550 w 1206769"/>
              <a:gd name="connsiteY155" fmla="*/ 438436 h 1684262"/>
              <a:gd name="connsiteX156" fmla="*/ 682127 w 1206769"/>
              <a:gd name="connsiteY156" fmla="*/ 323088 h 1684262"/>
              <a:gd name="connsiteX157" fmla="*/ 681841 w 1206769"/>
              <a:gd name="connsiteY157" fmla="*/ 323088 h 1684262"/>
              <a:gd name="connsiteX158" fmla="*/ 351323 w 1206769"/>
              <a:gd name="connsiteY158" fmla="*/ 219361 h 1684262"/>
              <a:gd name="connsiteX159" fmla="*/ 383994 w 1206769"/>
              <a:gd name="connsiteY159" fmla="*/ 183070 h 1684262"/>
              <a:gd name="connsiteX160" fmla="*/ 403711 w 1206769"/>
              <a:gd name="connsiteY160" fmla="*/ 175069 h 1684262"/>
              <a:gd name="connsiteX161" fmla="*/ 411331 w 1206769"/>
              <a:gd name="connsiteY161" fmla="*/ 176117 h 1684262"/>
              <a:gd name="connsiteX162" fmla="*/ 569351 w 1206769"/>
              <a:gd name="connsiteY162" fmla="*/ 242792 h 1684262"/>
              <a:gd name="connsiteX163" fmla="*/ 569922 w 1206769"/>
              <a:gd name="connsiteY163" fmla="*/ 242792 h 1684262"/>
              <a:gd name="connsiteX164" fmla="*/ 558873 w 1206769"/>
              <a:gd name="connsiteY164" fmla="*/ 299942 h 1684262"/>
              <a:gd name="connsiteX165" fmla="*/ 351609 w 1206769"/>
              <a:gd name="connsiteY165" fmla="*/ 219075 h 1684262"/>
              <a:gd name="connsiteX166" fmla="*/ 351323 w 1206769"/>
              <a:gd name="connsiteY166" fmla="*/ 219361 h 1684262"/>
              <a:gd name="connsiteX167" fmla="*/ 470767 w 1206769"/>
              <a:gd name="connsiteY167" fmla="*/ 361188 h 1684262"/>
              <a:gd name="connsiteX168" fmla="*/ 566874 w 1206769"/>
              <a:gd name="connsiteY168" fmla="*/ 503396 h 1684262"/>
              <a:gd name="connsiteX169" fmla="*/ 470767 w 1206769"/>
              <a:gd name="connsiteY169" fmla="*/ 361188 h 1684262"/>
              <a:gd name="connsiteX170" fmla="*/ 632216 w 1206769"/>
              <a:gd name="connsiteY170" fmla="*/ 453485 h 1684262"/>
              <a:gd name="connsiteX171" fmla="*/ 699367 w 1206769"/>
              <a:gd name="connsiteY171" fmla="*/ 515112 h 1684262"/>
              <a:gd name="connsiteX172" fmla="*/ 759089 w 1206769"/>
              <a:gd name="connsiteY172" fmla="*/ 438055 h 1684262"/>
              <a:gd name="connsiteX173" fmla="*/ 678317 w 1206769"/>
              <a:gd name="connsiteY173" fmla="*/ 611029 h 1684262"/>
              <a:gd name="connsiteX174" fmla="*/ 640217 w 1206769"/>
              <a:gd name="connsiteY174" fmla="*/ 587978 h 1684262"/>
              <a:gd name="connsiteX175" fmla="*/ 632216 w 1206769"/>
              <a:gd name="connsiteY175" fmla="*/ 453581 h 1684262"/>
              <a:gd name="connsiteX176" fmla="*/ 632216 w 1206769"/>
              <a:gd name="connsiteY176" fmla="*/ 453485 h 1684262"/>
              <a:gd name="connsiteX177" fmla="*/ 686032 w 1206769"/>
              <a:gd name="connsiteY177" fmla="*/ 837819 h 1684262"/>
              <a:gd name="connsiteX178" fmla="*/ 628310 w 1206769"/>
              <a:gd name="connsiteY178" fmla="*/ 930116 h 1684262"/>
              <a:gd name="connsiteX179" fmla="*/ 686032 w 1206769"/>
              <a:gd name="connsiteY179" fmla="*/ 837914 h 1684262"/>
              <a:gd name="connsiteX180" fmla="*/ 686032 w 1206769"/>
              <a:gd name="connsiteY180" fmla="*/ 837819 h 1684262"/>
              <a:gd name="connsiteX181" fmla="*/ 743658 w 1206769"/>
              <a:gd name="connsiteY181" fmla="*/ 1291400 h 1684262"/>
              <a:gd name="connsiteX182" fmla="*/ 547634 w 1206769"/>
              <a:gd name="connsiteY182" fmla="*/ 1206818 h 1684262"/>
              <a:gd name="connsiteX183" fmla="*/ 573446 w 1206769"/>
              <a:gd name="connsiteY183" fmla="*/ 1222439 h 1684262"/>
              <a:gd name="connsiteX184" fmla="*/ 603450 w 1206769"/>
              <a:gd name="connsiteY184" fmla="*/ 1227487 h 1684262"/>
              <a:gd name="connsiteX185" fmla="*/ 743658 w 1206769"/>
              <a:gd name="connsiteY185" fmla="*/ 1291495 h 1684262"/>
              <a:gd name="connsiteX186" fmla="*/ 743658 w 1206769"/>
              <a:gd name="connsiteY186" fmla="*/ 1291400 h 1684262"/>
              <a:gd name="connsiteX187" fmla="*/ 578399 w 1206769"/>
              <a:gd name="connsiteY187" fmla="*/ 945452 h 1684262"/>
              <a:gd name="connsiteX188" fmla="*/ 689842 w 1206769"/>
              <a:gd name="connsiteY188" fmla="*/ 1122236 h 1684262"/>
              <a:gd name="connsiteX189" fmla="*/ 578399 w 1206769"/>
              <a:gd name="connsiteY189" fmla="*/ 945547 h 1684262"/>
              <a:gd name="connsiteX190" fmla="*/ 578399 w 1206769"/>
              <a:gd name="connsiteY190" fmla="*/ 945452 h 1684262"/>
              <a:gd name="connsiteX191" fmla="*/ 351609 w 1206769"/>
              <a:gd name="connsiteY191" fmla="*/ 1045464 h 1684262"/>
              <a:gd name="connsiteX192" fmla="*/ 382375 w 1206769"/>
              <a:gd name="connsiteY192" fmla="*/ 887825 h 1684262"/>
              <a:gd name="connsiteX193" fmla="*/ 351609 w 1206769"/>
              <a:gd name="connsiteY193" fmla="*/ 1045559 h 1684262"/>
              <a:gd name="connsiteX194" fmla="*/ 351609 w 1206769"/>
              <a:gd name="connsiteY194" fmla="*/ 1045464 h 1684262"/>
              <a:gd name="connsiteX195" fmla="*/ 420761 w 1206769"/>
              <a:gd name="connsiteY195" fmla="*/ 1018413 h 1684262"/>
              <a:gd name="connsiteX196" fmla="*/ 605260 w 1206769"/>
              <a:gd name="connsiteY196" fmla="*/ 1180338 h 1684262"/>
              <a:gd name="connsiteX197" fmla="*/ 420761 w 1206769"/>
              <a:gd name="connsiteY197" fmla="*/ 1018413 h 1684262"/>
              <a:gd name="connsiteX198" fmla="*/ 366944 w 1206769"/>
              <a:gd name="connsiteY198" fmla="*/ 1414272 h 1684262"/>
              <a:gd name="connsiteX199" fmla="*/ 597640 w 1206769"/>
              <a:gd name="connsiteY199" fmla="*/ 1460468 h 1684262"/>
              <a:gd name="connsiteX200" fmla="*/ 366944 w 1206769"/>
              <a:gd name="connsiteY200" fmla="*/ 1414463 h 1684262"/>
              <a:gd name="connsiteX201" fmla="*/ 366944 w 1206769"/>
              <a:gd name="connsiteY201" fmla="*/ 1414272 h 1684262"/>
              <a:gd name="connsiteX202" fmla="*/ 536108 w 1206769"/>
              <a:gd name="connsiteY202" fmla="*/ 1644968 h 1684262"/>
              <a:gd name="connsiteX203" fmla="*/ 498008 w 1206769"/>
              <a:gd name="connsiteY203" fmla="*/ 1625918 h 1684262"/>
              <a:gd name="connsiteX204" fmla="*/ 471148 w 1206769"/>
              <a:gd name="connsiteY204" fmla="*/ 1618202 h 1684262"/>
              <a:gd name="connsiteX205" fmla="*/ 471148 w 1206769"/>
              <a:gd name="connsiteY205" fmla="*/ 1664399 h 1684262"/>
              <a:gd name="connsiteX206" fmla="*/ 401901 w 1206769"/>
              <a:gd name="connsiteY206" fmla="*/ 1579817 h 1684262"/>
              <a:gd name="connsiteX207" fmla="*/ 536108 w 1206769"/>
              <a:gd name="connsiteY207" fmla="*/ 1645158 h 1684262"/>
              <a:gd name="connsiteX208" fmla="*/ 536108 w 1206769"/>
              <a:gd name="connsiteY208" fmla="*/ 1644968 h 1684262"/>
              <a:gd name="connsiteX209" fmla="*/ 616785 w 1206769"/>
              <a:gd name="connsiteY209" fmla="*/ 1564196 h 1684262"/>
              <a:gd name="connsiteX210" fmla="*/ 555349 w 1206769"/>
              <a:gd name="connsiteY210" fmla="*/ 1541145 h 1684262"/>
              <a:gd name="connsiteX211" fmla="*/ 638597 w 1206769"/>
              <a:gd name="connsiteY211" fmla="*/ 1493520 h 1684262"/>
              <a:gd name="connsiteX212" fmla="*/ 644122 w 1206769"/>
              <a:gd name="connsiteY212" fmla="*/ 1491234 h 1684262"/>
              <a:gd name="connsiteX213" fmla="*/ 677745 w 1206769"/>
              <a:gd name="connsiteY213" fmla="*/ 1495711 h 1684262"/>
              <a:gd name="connsiteX214" fmla="*/ 690223 w 1206769"/>
              <a:gd name="connsiteY214" fmla="*/ 1506665 h 1684262"/>
              <a:gd name="connsiteX215" fmla="*/ 739848 w 1206769"/>
              <a:gd name="connsiteY215" fmla="*/ 1525715 h 1684262"/>
              <a:gd name="connsiteX216" fmla="*/ 616785 w 1206769"/>
              <a:gd name="connsiteY216" fmla="*/ 1564386 h 1684262"/>
              <a:gd name="connsiteX217" fmla="*/ 616785 w 1206769"/>
              <a:gd name="connsiteY217" fmla="*/ 1564196 h 1684262"/>
              <a:gd name="connsiteX218" fmla="*/ 752231 w 1206769"/>
              <a:gd name="connsiteY218" fmla="*/ 1664779 h 1684262"/>
              <a:gd name="connsiteX219" fmla="*/ 739658 w 1206769"/>
              <a:gd name="connsiteY219" fmla="*/ 1664779 h 1684262"/>
              <a:gd name="connsiteX220" fmla="*/ 731180 w 1206769"/>
              <a:gd name="connsiteY220" fmla="*/ 1664779 h 1684262"/>
              <a:gd name="connsiteX221" fmla="*/ 727561 w 1206769"/>
              <a:gd name="connsiteY221" fmla="*/ 1664779 h 1684262"/>
              <a:gd name="connsiteX222" fmla="*/ 713750 w 1206769"/>
              <a:gd name="connsiteY222" fmla="*/ 1666780 h 1684262"/>
              <a:gd name="connsiteX223" fmla="*/ 704225 w 1206769"/>
              <a:gd name="connsiteY223" fmla="*/ 1665256 h 1684262"/>
              <a:gd name="connsiteX224" fmla="*/ 705558 w 1206769"/>
              <a:gd name="connsiteY224" fmla="*/ 1667733 h 1684262"/>
              <a:gd name="connsiteX225" fmla="*/ 790045 w 1206769"/>
              <a:gd name="connsiteY225" fmla="*/ 1610106 h 1684262"/>
              <a:gd name="connsiteX226" fmla="*/ 752231 w 1206769"/>
              <a:gd name="connsiteY226" fmla="*/ 1664970 h 1684262"/>
              <a:gd name="connsiteX227" fmla="*/ 752231 w 1206769"/>
              <a:gd name="connsiteY227" fmla="*/ 1664779 h 1684262"/>
              <a:gd name="connsiteX228" fmla="*/ 857863 w 1206769"/>
              <a:gd name="connsiteY228" fmla="*/ 1591056 h 1684262"/>
              <a:gd name="connsiteX229" fmla="*/ 838813 w 1206769"/>
              <a:gd name="connsiteY229" fmla="*/ 1568958 h 1684262"/>
              <a:gd name="connsiteX230" fmla="*/ 836146 w 1206769"/>
              <a:gd name="connsiteY230" fmla="*/ 1564291 h 1684262"/>
              <a:gd name="connsiteX231" fmla="*/ 908726 w 1206769"/>
              <a:gd name="connsiteY231" fmla="*/ 1497616 h 1684262"/>
              <a:gd name="connsiteX232" fmla="*/ 921109 w 1206769"/>
              <a:gd name="connsiteY232" fmla="*/ 1495806 h 1684262"/>
              <a:gd name="connsiteX233" fmla="*/ 935682 w 1206769"/>
              <a:gd name="connsiteY233" fmla="*/ 1498283 h 1684262"/>
              <a:gd name="connsiteX234" fmla="*/ 986069 w 1206769"/>
              <a:gd name="connsiteY234" fmla="*/ 1513999 h 1684262"/>
              <a:gd name="connsiteX235" fmla="*/ 857863 w 1206769"/>
              <a:gd name="connsiteY235" fmla="*/ 1591247 h 1684262"/>
              <a:gd name="connsiteX236" fmla="*/ 857863 w 1206769"/>
              <a:gd name="connsiteY236" fmla="*/ 1591056 h 1684262"/>
              <a:gd name="connsiteX237" fmla="*/ 1028170 w 1206769"/>
              <a:gd name="connsiteY237" fmla="*/ 1445038 h 1684262"/>
              <a:gd name="connsiteX238" fmla="*/ 916632 w 1206769"/>
              <a:gd name="connsiteY238" fmla="*/ 1468184 h 1684262"/>
              <a:gd name="connsiteX239" fmla="*/ 1028170 w 1206769"/>
              <a:gd name="connsiteY239" fmla="*/ 1445228 h 1684262"/>
              <a:gd name="connsiteX240" fmla="*/ 1028170 w 1206769"/>
              <a:gd name="connsiteY240" fmla="*/ 1445038 h 1684262"/>
              <a:gd name="connsiteX241" fmla="*/ 862816 w 1206769"/>
              <a:gd name="connsiteY241" fmla="*/ 1410462 h 1684262"/>
              <a:gd name="connsiteX242" fmla="*/ 647551 w 1206769"/>
              <a:gd name="connsiteY242" fmla="*/ 1448562 h 1684262"/>
              <a:gd name="connsiteX243" fmla="*/ 862816 w 1206769"/>
              <a:gd name="connsiteY243" fmla="*/ 1410653 h 1684262"/>
              <a:gd name="connsiteX244" fmla="*/ 862816 w 1206769"/>
              <a:gd name="connsiteY244" fmla="*/ 1410462 h 1684262"/>
              <a:gd name="connsiteX245" fmla="*/ 689842 w 1206769"/>
              <a:gd name="connsiteY245" fmla="*/ 1391412 h 1684262"/>
              <a:gd name="connsiteX246" fmla="*/ 924347 w 1206769"/>
              <a:gd name="connsiteY246" fmla="*/ 1306830 h 1684262"/>
              <a:gd name="connsiteX247" fmla="*/ 689842 w 1206769"/>
              <a:gd name="connsiteY247" fmla="*/ 1391412 h 1684262"/>
              <a:gd name="connsiteX248" fmla="*/ 1162663 w 1206769"/>
              <a:gd name="connsiteY248" fmla="*/ 1057085 h 1684262"/>
              <a:gd name="connsiteX249" fmla="*/ 1148756 w 1206769"/>
              <a:gd name="connsiteY249" fmla="*/ 1134428 h 1684262"/>
              <a:gd name="connsiteX250" fmla="*/ 1099916 w 1206769"/>
              <a:gd name="connsiteY250" fmla="*/ 1153753 h 1684262"/>
              <a:gd name="connsiteX251" fmla="*/ 1066841 w 1206769"/>
              <a:gd name="connsiteY251" fmla="*/ 1139762 h 1684262"/>
              <a:gd name="connsiteX252" fmla="*/ 1035790 w 1206769"/>
              <a:gd name="connsiteY252" fmla="*/ 1087755 h 1684262"/>
              <a:gd name="connsiteX253" fmla="*/ 1162663 w 1206769"/>
              <a:gd name="connsiteY253" fmla="*/ 1057085 h 1684262"/>
              <a:gd name="connsiteX254" fmla="*/ 978164 w 1206769"/>
              <a:gd name="connsiteY254" fmla="*/ 1203103 h 1684262"/>
              <a:gd name="connsiteX255" fmla="*/ 972639 w 1206769"/>
              <a:gd name="connsiteY255" fmla="*/ 1215200 h 1684262"/>
              <a:gd name="connsiteX256" fmla="*/ 973877 w 1206769"/>
              <a:gd name="connsiteY256" fmla="*/ 1224725 h 1684262"/>
              <a:gd name="connsiteX257" fmla="*/ 958923 w 1206769"/>
              <a:gd name="connsiteY257" fmla="*/ 1264444 h 1684262"/>
              <a:gd name="connsiteX258" fmla="*/ 905107 w 1206769"/>
              <a:gd name="connsiteY258" fmla="*/ 1118330 h 1684262"/>
              <a:gd name="connsiteX259" fmla="*/ 978164 w 1206769"/>
              <a:gd name="connsiteY259" fmla="*/ 1203103 h 1684262"/>
              <a:gd name="connsiteX0" fmla="*/ 1193429 w 1206769"/>
              <a:gd name="connsiteY0" fmla="*/ 899446 h 1684262"/>
              <a:gd name="connsiteX1" fmla="*/ 1174379 w 1206769"/>
              <a:gd name="connsiteY1" fmla="*/ 814864 h 1684262"/>
              <a:gd name="connsiteX2" fmla="*/ 1032170 w 1206769"/>
              <a:gd name="connsiteY2" fmla="*/ 86868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99916 w 1206769"/>
              <a:gd name="connsiteY249" fmla="*/ 1153753 h 1684262"/>
              <a:gd name="connsiteX250" fmla="*/ 1066841 w 1206769"/>
              <a:gd name="connsiteY250" fmla="*/ 1139762 h 1684262"/>
              <a:gd name="connsiteX251" fmla="*/ 1035790 w 1206769"/>
              <a:gd name="connsiteY251" fmla="*/ 1087755 h 1684262"/>
              <a:gd name="connsiteX252" fmla="*/ 1162663 w 1206769"/>
              <a:gd name="connsiteY252" fmla="*/ 1057085 h 1684262"/>
              <a:gd name="connsiteX253" fmla="*/ 978164 w 1206769"/>
              <a:gd name="connsiteY253" fmla="*/ 1203103 h 1684262"/>
              <a:gd name="connsiteX254" fmla="*/ 972639 w 1206769"/>
              <a:gd name="connsiteY254" fmla="*/ 1215200 h 1684262"/>
              <a:gd name="connsiteX255" fmla="*/ 973877 w 1206769"/>
              <a:gd name="connsiteY255" fmla="*/ 1224725 h 1684262"/>
              <a:gd name="connsiteX256" fmla="*/ 958923 w 1206769"/>
              <a:gd name="connsiteY256" fmla="*/ 1264444 h 1684262"/>
              <a:gd name="connsiteX257" fmla="*/ 905107 w 1206769"/>
              <a:gd name="connsiteY257" fmla="*/ 1118330 h 1684262"/>
              <a:gd name="connsiteX258" fmla="*/ 978164 w 1206769"/>
              <a:gd name="connsiteY258"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99916 w 1206769"/>
              <a:gd name="connsiteY249" fmla="*/ 1153753 h 1684262"/>
              <a:gd name="connsiteX250" fmla="*/ 1066841 w 1206769"/>
              <a:gd name="connsiteY250" fmla="*/ 1139762 h 1684262"/>
              <a:gd name="connsiteX251" fmla="*/ 1035790 w 1206769"/>
              <a:gd name="connsiteY251" fmla="*/ 1087755 h 1684262"/>
              <a:gd name="connsiteX252" fmla="*/ 1162663 w 1206769"/>
              <a:gd name="connsiteY252" fmla="*/ 1057085 h 1684262"/>
              <a:gd name="connsiteX253" fmla="*/ 978164 w 1206769"/>
              <a:gd name="connsiteY253" fmla="*/ 1203103 h 1684262"/>
              <a:gd name="connsiteX254" fmla="*/ 972639 w 1206769"/>
              <a:gd name="connsiteY254" fmla="*/ 1215200 h 1684262"/>
              <a:gd name="connsiteX255" fmla="*/ 973877 w 1206769"/>
              <a:gd name="connsiteY255" fmla="*/ 1224725 h 1684262"/>
              <a:gd name="connsiteX256" fmla="*/ 958923 w 1206769"/>
              <a:gd name="connsiteY256" fmla="*/ 1264444 h 1684262"/>
              <a:gd name="connsiteX257" fmla="*/ 905107 w 1206769"/>
              <a:gd name="connsiteY257" fmla="*/ 1118330 h 1684262"/>
              <a:gd name="connsiteX258" fmla="*/ 978164 w 1206769"/>
              <a:gd name="connsiteY258"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78164 w 1206769"/>
              <a:gd name="connsiteY252" fmla="*/ 1203103 h 1684262"/>
              <a:gd name="connsiteX253" fmla="*/ 972639 w 1206769"/>
              <a:gd name="connsiteY253" fmla="*/ 1215200 h 1684262"/>
              <a:gd name="connsiteX254" fmla="*/ 973877 w 1206769"/>
              <a:gd name="connsiteY254" fmla="*/ 1224725 h 1684262"/>
              <a:gd name="connsiteX255" fmla="*/ 958923 w 1206769"/>
              <a:gd name="connsiteY255" fmla="*/ 1264444 h 1684262"/>
              <a:gd name="connsiteX256" fmla="*/ 905107 w 1206769"/>
              <a:gd name="connsiteY256" fmla="*/ 1118330 h 1684262"/>
              <a:gd name="connsiteX257" fmla="*/ 978164 w 1206769"/>
              <a:gd name="connsiteY257"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78164 w 1206769"/>
              <a:gd name="connsiteY252" fmla="*/ 1203103 h 1684262"/>
              <a:gd name="connsiteX253" fmla="*/ 972639 w 1206769"/>
              <a:gd name="connsiteY253" fmla="*/ 1215200 h 1684262"/>
              <a:gd name="connsiteX254" fmla="*/ 958923 w 1206769"/>
              <a:gd name="connsiteY254" fmla="*/ 1264444 h 1684262"/>
              <a:gd name="connsiteX255" fmla="*/ 905107 w 1206769"/>
              <a:gd name="connsiteY255" fmla="*/ 1118330 h 1684262"/>
              <a:gd name="connsiteX256" fmla="*/ 978164 w 1206769"/>
              <a:gd name="connsiteY256" fmla="*/ 1203103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87913 w 1206769"/>
              <a:gd name="connsiteY252" fmla="*/ 1181170 h 1684262"/>
              <a:gd name="connsiteX253" fmla="*/ 972639 w 1206769"/>
              <a:gd name="connsiteY253" fmla="*/ 1215200 h 1684262"/>
              <a:gd name="connsiteX254" fmla="*/ 958923 w 1206769"/>
              <a:gd name="connsiteY254" fmla="*/ 1264444 h 1684262"/>
              <a:gd name="connsiteX255" fmla="*/ 905107 w 1206769"/>
              <a:gd name="connsiteY255" fmla="*/ 1118330 h 1684262"/>
              <a:gd name="connsiteX256" fmla="*/ 987913 w 1206769"/>
              <a:gd name="connsiteY256"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690223 w 1206769"/>
              <a:gd name="connsiteY213" fmla="*/ 1506665 h 1684262"/>
              <a:gd name="connsiteX214" fmla="*/ 739848 w 1206769"/>
              <a:gd name="connsiteY214" fmla="*/ 1525715 h 1684262"/>
              <a:gd name="connsiteX215" fmla="*/ 616785 w 1206769"/>
              <a:gd name="connsiteY215" fmla="*/ 1564386 h 1684262"/>
              <a:gd name="connsiteX216" fmla="*/ 616785 w 1206769"/>
              <a:gd name="connsiteY216" fmla="*/ 1564196 h 1684262"/>
              <a:gd name="connsiteX217" fmla="*/ 752231 w 1206769"/>
              <a:gd name="connsiteY217" fmla="*/ 1664779 h 1684262"/>
              <a:gd name="connsiteX218" fmla="*/ 739658 w 1206769"/>
              <a:gd name="connsiteY218" fmla="*/ 1664779 h 1684262"/>
              <a:gd name="connsiteX219" fmla="*/ 731180 w 1206769"/>
              <a:gd name="connsiteY219" fmla="*/ 1664779 h 1684262"/>
              <a:gd name="connsiteX220" fmla="*/ 727561 w 1206769"/>
              <a:gd name="connsiteY220" fmla="*/ 1664779 h 1684262"/>
              <a:gd name="connsiteX221" fmla="*/ 713750 w 1206769"/>
              <a:gd name="connsiteY221" fmla="*/ 1666780 h 1684262"/>
              <a:gd name="connsiteX222" fmla="*/ 704225 w 1206769"/>
              <a:gd name="connsiteY222" fmla="*/ 1665256 h 1684262"/>
              <a:gd name="connsiteX223" fmla="*/ 705558 w 1206769"/>
              <a:gd name="connsiteY223" fmla="*/ 1667733 h 1684262"/>
              <a:gd name="connsiteX224" fmla="*/ 790045 w 1206769"/>
              <a:gd name="connsiteY224" fmla="*/ 1610106 h 1684262"/>
              <a:gd name="connsiteX225" fmla="*/ 752231 w 1206769"/>
              <a:gd name="connsiteY225" fmla="*/ 1664970 h 1684262"/>
              <a:gd name="connsiteX226" fmla="*/ 752231 w 1206769"/>
              <a:gd name="connsiteY226" fmla="*/ 1664779 h 1684262"/>
              <a:gd name="connsiteX227" fmla="*/ 857863 w 1206769"/>
              <a:gd name="connsiteY227" fmla="*/ 1591056 h 1684262"/>
              <a:gd name="connsiteX228" fmla="*/ 838813 w 1206769"/>
              <a:gd name="connsiteY228" fmla="*/ 1568958 h 1684262"/>
              <a:gd name="connsiteX229" fmla="*/ 836146 w 1206769"/>
              <a:gd name="connsiteY229" fmla="*/ 1564291 h 1684262"/>
              <a:gd name="connsiteX230" fmla="*/ 908726 w 1206769"/>
              <a:gd name="connsiteY230" fmla="*/ 1497616 h 1684262"/>
              <a:gd name="connsiteX231" fmla="*/ 921109 w 1206769"/>
              <a:gd name="connsiteY231" fmla="*/ 1495806 h 1684262"/>
              <a:gd name="connsiteX232" fmla="*/ 935682 w 1206769"/>
              <a:gd name="connsiteY232" fmla="*/ 1498283 h 1684262"/>
              <a:gd name="connsiteX233" fmla="*/ 986069 w 1206769"/>
              <a:gd name="connsiteY233" fmla="*/ 1513999 h 1684262"/>
              <a:gd name="connsiteX234" fmla="*/ 857863 w 1206769"/>
              <a:gd name="connsiteY234" fmla="*/ 1591247 h 1684262"/>
              <a:gd name="connsiteX235" fmla="*/ 857863 w 1206769"/>
              <a:gd name="connsiteY235" fmla="*/ 1591056 h 1684262"/>
              <a:gd name="connsiteX236" fmla="*/ 1028170 w 1206769"/>
              <a:gd name="connsiteY236" fmla="*/ 1445038 h 1684262"/>
              <a:gd name="connsiteX237" fmla="*/ 916632 w 1206769"/>
              <a:gd name="connsiteY237" fmla="*/ 1468184 h 1684262"/>
              <a:gd name="connsiteX238" fmla="*/ 1028170 w 1206769"/>
              <a:gd name="connsiteY238" fmla="*/ 1445228 h 1684262"/>
              <a:gd name="connsiteX239" fmla="*/ 1028170 w 1206769"/>
              <a:gd name="connsiteY239" fmla="*/ 1445038 h 1684262"/>
              <a:gd name="connsiteX240" fmla="*/ 862816 w 1206769"/>
              <a:gd name="connsiteY240" fmla="*/ 1410462 h 1684262"/>
              <a:gd name="connsiteX241" fmla="*/ 647551 w 1206769"/>
              <a:gd name="connsiteY241" fmla="*/ 1448562 h 1684262"/>
              <a:gd name="connsiteX242" fmla="*/ 862816 w 1206769"/>
              <a:gd name="connsiteY242" fmla="*/ 1410653 h 1684262"/>
              <a:gd name="connsiteX243" fmla="*/ 862816 w 1206769"/>
              <a:gd name="connsiteY243" fmla="*/ 1410462 h 1684262"/>
              <a:gd name="connsiteX244" fmla="*/ 689842 w 1206769"/>
              <a:gd name="connsiteY244" fmla="*/ 1391412 h 1684262"/>
              <a:gd name="connsiteX245" fmla="*/ 924347 w 1206769"/>
              <a:gd name="connsiteY245" fmla="*/ 1306830 h 1684262"/>
              <a:gd name="connsiteX246" fmla="*/ 689842 w 1206769"/>
              <a:gd name="connsiteY246" fmla="*/ 1391412 h 1684262"/>
              <a:gd name="connsiteX247" fmla="*/ 1162663 w 1206769"/>
              <a:gd name="connsiteY247" fmla="*/ 1057085 h 1684262"/>
              <a:gd name="connsiteX248" fmla="*/ 1148756 w 1206769"/>
              <a:gd name="connsiteY248" fmla="*/ 1134428 h 1684262"/>
              <a:gd name="connsiteX249" fmla="*/ 1066841 w 1206769"/>
              <a:gd name="connsiteY249" fmla="*/ 1139762 h 1684262"/>
              <a:gd name="connsiteX250" fmla="*/ 1035790 w 1206769"/>
              <a:gd name="connsiteY250" fmla="*/ 1087755 h 1684262"/>
              <a:gd name="connsiteX251" fmla="*/ 1162663 w 1206769"/>
              <a:gd name="connsiteY251" fmla="*/ 1057085 h 1684262"/>
              <a:gd name="connsiteX252" fmla="*/ 987913 w 1206769"/>
              <a:gd name="connsiteY252" fmla="*/ 1181170 h 1684262"/>
              <a:gd name="connsiteX253" fmla="*/ 958923 w 1206769"/>
              <a:gd name="connsiteY253" fmla="*/ 1264444 h 1684262"/>
              <a:gd name="connsiteX254" fmla="*/ 905107 w 1206769"/>
              <a:gd name="connsiteY254" fmla="*/ 1118330 h 1684262"/>
              <a:gd name="connsiteX255" fmla="*/ 987913 w 1206769"/>
              <a:gd name="connsiteY255"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44122 w 1206769"/>
              <a:gd name="connsiteY211" fmla="*/ 1491234 h 1684262"/>
              <a:gd name="connsiteX212" fmla="*/ 677745 w 1206769"/>
              <a:gd name="connsiteY212" fmla="*/ 1495711 h 1684262"/>
              <a:gd name="connsiteX213" fmla="*/ 739848 w 1206769"/>
              <a:gd name="connsiteY213" fmla="*/ 1525715 h 1684262"/>
              <a:gd name="connsiteX214" fmla="*/ 616785 w 1206769"/>
              <a:gd name="connsiteY214" fmla="*/ 1564386 h 1684262"/>
              <a:gd name="connsiteX215" fmla="*/ 616785 w 1206769"/>
              <a:gd name="connsiteY215" fmla="*/ 1564196 h 1684262"/>
              <a:gd name="connsiteX216" fmla="*/ 752231 w 1206769"/>
              <a:gd name="connsiteY216" fmla="*/ 1664779 h 1684262"/>
              <a:gd name="connsiteX217" fmla="*/ 739658 w 1206769"/>
              <a:gd name="connsiteY217" fmla="*/ 1664779 h 1684262"/>
              <a:gd name="connsiteX218" fmla="*/ 731180 w 1206769"/>
              <a:gd name="connsiteY218" fmla="*/ 1664779 h 1684262"/>
              <a:gd name="connsiteX219" fmla="*/ 727561 w 1206769"/>
              <a:gd name="connsiteY219" fmla="*/ 1664779 h 1684262"/>
              <a:gd name="connsiteX220" fmla="*/ 713750 w 1206769"/>
              <a:gd name="connsiteY220" fmla="*/ 1666780 h 1684262"/>
              <a:gd name="connsiteX221" fmla="*/ 704225 w 1206769"/>
              <a:gd name="connsiteY221" fmla="*/ 1665256 h 1684262"/>
              <a:gd name="connsiteX222" fmla="*/ 705558 w 1206769"/>
              <a:gd name="connsiteY222" fmla="*/ 1667733 h 1684262"/>
              <a:gd name="connsiteX223" fmla="*/ 790045 w 1206769"/>
              <a:gd name="connsiteY223" fmla="*/ 1610106 h 1684262"/>
              <a:gd name="connsiteX224" fmla="*/ 752231 w 1206769"/>
              <a:gd name="connsiteY224" fmla="*/ 1664970 h 1684262"/>
              <a:gd name="connsiteX225" fmla="*/ 752231 w 1206769"/>
              <a:gd name="connsiteY225" fmla="*/ 1664779 h 1684262"/>
              <a:gd name="connsiteX226" fmla="*/ 857863 w 1206769"/>
              <a:gd name="connsiteY226" fmla="*/ 1591056 h 1684262"/>
              <a:gd name="connsiteX227" fmla="*/ 838813 w 1206769"/>
              <a:gd name="connsiteY227" fmla="*/ 1568958 h 1684262"/>
              <a:gd name="connsiteX228" fmla="*/ 836146 w 1206769"/>
              <a:gd name="connsiteY228" fmla="*/ 1564291 h 1684262"/>
              <a:gd name="connsiteX229" fmla="*/ 908726 w 1206769"/>
              <a:gd name="connsiteY229" fmla="*/ 1497616 h 1684262"/>
              <a:gd name="connsiteX230" fmla="*/ 921109 w 1206769"/>
              <a:gd name="connsiteY230" fmla="*/ 1495806 h 1684262"/>
              <a:gd name="connsiteX231" fmla="*/ 935682 w 1206769"/>
              <a:gd name="connsiteY231" fmla="*/ 1498283 h 1684262"/>
              <a:gd name="connsiteX232" fmla="*/ 986069 w 1206769"/>
              <a:gd name="connsiteY232" fmla="*/ 1513999 h 1684262"/>
              <a:gd name="connsiteX233" fmla="*/ 857863 w 1206769"/>
              <a:gd name="connsiteY233" fmla="*/ 1591247 h 1684262"/>
              <a:gd name="connsiteX234" fmla="*/ 857863 w 1206769"/>
              <a:gd name="connsiteY234" fmla="*/ 1591056 h 1684262"/>
              <a:gd name="connsiteX235" fmla="*/ 1028170 w 1206769"/>
              <a:gd name="connsiteY235" fmla="*/ 1445038 h 1684262"/>
              <a:gd name="connsiteX236" fmla="*/ 916632 w 1206769"/>
              <a:gd name="connsiteY236" fmla="*/ 1468184 h 1684262"/>
              <a:gd name="connsiteX237" fmla="*/ 1028170 w 1206769"/>
              <a:gd name="connsiteY237" fmla="*/ 1445228 h 1684262"/>
              <a:gd name="connsiteX238" fmla="*/ 1028170 w 1206769"/>
              <a:gd name="connsiteY238" fmla="*/ 1445038 h 1684262"/>
              <a:gd name="connsiteX239" fmla="*/ 862816 w 1206769"/>
              <a:gd name="connsiteY239" fmla="*/ 1410462 h 1684262"/>
              <a:gd name="connsiteX240" fmla="*/ 647551 w 1206769"/>
              <a:gd name="connsiteY240" fmla="*/ 1448562 h 1684262"/>
              <a:gd name="connsiteX241" fmla="*/ 862816 w 1206769"/>
              <a:gd name="connsiteY241" fmla="*/ 1410653 h 1684262"/>
              <a:gd name="connsiteX242" fmla="*/ 862816 w 1206769"/>
              <a:gd name="connsiteY242" fmla="*/ 1410462 h 1684262"/>
              <a:gd name="connsiteX243" fmla="*/ 689842 w 1206769"/>
              <a:gd name="connsiteY243" fmla="*/ 1391412 h 1684262"/>
              <a:gd name="connsiteX244" fmla="*/ 924347 w 1206769"/>
              <a:gd name="connsiteY244" fmla="*/ 1306830 h 1684262"/>
              <a:gd name="connsiteX245" fmla="*/ 689842 w 1206769"/>
              <a:gd name="connsiteY245" fmla="*/ 1391412 h 1684262"/>
              <a:gd name="connsiteX246" fmla="*/ 1162663 w 1206769"/>
              <a:gd name="connsiteY246" fmla="*/ 1057085 h 1684262"/>
              <a:gd name="connsiteX247" fmla="*/ 1148756 w 1206769"/>
              <a:gd name="connsiteY247" fmla="*/ 1134428 h 1684262"/>
              <a:gd name="connsiteX248" fmla="*/ 1066841 w 1206769"/>
              <a:gd name="connsiteY248" fmla="*/ 1139762 h 1684262"/>
              <a:gd name="connsiteX249" fmla="*/ 1035790 w 1206769"/>
              <a:gd name="connsiteY249" fmla="*/ 1087755 h 1684262"/>
              <a:gd name="connsiteX250" fmla="*/ 1162663 w 1206769"/>
              <a:gd name="connsiteY250" fmla="*/ 1057085 h 1684262"/>
              <a:gd name="connsiteX251" fmla="*/ 987913 w 1206769"/>
              <a:gd name="connsiteY251" fmla="*/ 1181170 h 1684262"/>
              <a:gd name="connsiteX252" fmla="*/ 958923 w 1206769"/>
              <a:gd name="connsiteY252" fmla="*/ 1264444 h 1684262"/>
              <a:gd name="connsiteX253" fmla="*/ 905107 w 1206769"/>
              <a:gd name="connsiteY253" fmla="*/ 1118330 h 1684262"/>
              <a:gd name="connsiteX254" fmla="*/ 987913 w 1206769"/>
              <a:gd name="connsiteY254"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02904 w 1206769"/>
              <a:gd name="connsiteY90" fmla="*/ 1350454 h 1684262"/>
              <a:gd name="connsiteX91" fmla="*/ 841956 w 1206769"/>
              <a:gd name="connsiteY91" fmla="*/ 1326547 h 1684262"/>
              <a:gd name="connsiteX92" fmla="*/ 884247 w 1206769"/>
              <a:gd name="connsiteY92" fmla="*/ 1322737 h 1684262"/>
              <a:gd name="connsiteX93" fmla="*/ 980354 w 1206769"/>
              <a:gd name="connsiteY93" fmla="*/ 1268921 h 1684262"/>
              <a:gd name="connsiteX94" fmla="*/ 1084177 w 1206769"/>
              <a:gd name="connsiteY94" fmla="*/ 1211294 h 1684262"/>
              <a:gd name="connsiteX95" fmla="*/ 911203 w 1206769"/>
              <a:gd name="connsiteY95" fmla="*/ 1022890 h 1684262"/>
              <a:gd name="connsiteX96" fmla="*/ 1193429 w 1206769"/>
              <a:gd name="connsiteY96" fmla="*/ 899446 h 1684262"/>
              <a:gd name="connsiteX97" fmla="*/ 759089 w 1206769"/>
              <a:gd name="connsiteY97" fmla="*/ 61246 h 1684262"/>
              <a:gd name="connsiteX98" fmla="*/ 720989 w 1206769"/>
              <a:gd name="connsiteY98" fmla="*/ 145828 h 1684262"/>
              <a:gd name="connsiteX99" fmla="*/ 759089 w 1206769"/>
              <a:gd name="connsiteY99" fmla="*/ 61436 h 1684262"/>
              <a:gd name="connsiteX100" fmla="*/ 759089 w 1206769"/>
              <a:gd name="connsiteY100" fmla="*/ 61246 h 1684262"/>
              <a:gd name="connsiteX101" fmla="*/ 363611 w 1206769"/>
              <a:gd name="connsiteY101" fmla="*/ 545783 h 1684262"/>
              <a:gd name="connsiteX102" fmla="*/ 348275 w 1206769"/>
              <a:gd name="connsiteY102" fmla="*/ 553498 h 1684262"/>
              <a:gd name="connsiteX103" fmla="*/ 363611 w 1206769"/>
              <a:gd name="connsiteY103" fmla="*/ 545783 h 1684262"/>
              <a:gd name="connsiteX104" fmla="*/ 232451 w 1206769"/>
              <a:gd name="connsiteY104" fmla="*/ 523113 h 1684262"/>
              <a:gd name="connsiteX105" fmla="*/ 254694 w 1206769"/>
              <a:gd name="connsiteY105" fmla="*/ 664096 h 1684262"/>
              <a:gd name="connsiteX106" fmla="*/ 232451 w 1206769"/>
              <a:gd name="connsiteY106" fmla="*/ 523113 h 1684262"/>
              <a:gd name="connsiteX107" fmla="*/ 340084 w 1206769"/>
              <a:gd name="connsiteY107" fmla="*/ 692277 h 1684262"/>
              <a:gd name="connsiteX108" fmla="*/ 470767 w 1206769"/>
              <a:gd name="connsiteY108" fmla="*/ 684562 h 1684262"/>
              <a:gd name="connsiteX109" fmla="*/ 340084 w 1206769"/>
              <a:gd name="connsiteY109" fmla="*/ 691896 h 1684262"/>
              <a:gd name="connsiteX110" fmla="*/ 340084 w 1206769"/>
              <a:gd name="connsiteY110" fmla="*/ 692277 h 1684262"/>
              <a:gd name="connsiteX111" fmla="*/ 382375 w 1206769"/>
              <a:gd name="connsiteY111" fmla="*/ 615410 h 1684262"/>
              <a:gd name="connsiteX112" fmla="*/ 516868 w 1206769"/>
              <a:gd name="connsiteY112" fmla="*/ 688372 h 1684262"/>
              <a:gd name="connsiteX113" fmla="*/ 382661 w 1206769"/>
              <a:gd name="connsiteY113" fmla="*/ 615029 h 1684262"/>
              <a:gd name="connsiteX114" fmla="*/ 382375 w 1206769"/>
              <a:gd name="connsiteY114" fmla="*/ 615410 h 1684262"/>
              <a:gd name="connsiteX115" fmla="*/ 201400 w 1206769"/>
              <a:gd name="connsiteY115" fmla="*/ 907542 h 1684262"/>
              <a:gd name="connsiteX116" fmla="*/ 163300 w 1206769"/>
              <a:gd name="connsiteY116" fmla="*/ 838295 h 1684262"/>
              <a:gd name="connsiteX117" fmla="*/ 201686 w 1206769"/>
              <a:gd name="connsiteY117" fmla="*/ 907161 h 1684262"/>
              <a:gd name="connsiteX118" fmla="*/ 201400 w 1206769"/>
              <a:gd name="connsiteY118" fmla="*/ 907542 h 1684262"/>
              <a:gd name="connsiteX119" fmla="*/ 97811 w 1206769"/>
              <a:gd name="connsiteY119" fmla="*/ 1285557 h 1684262"/>
              <a:gd name="connsiteX120" fmla="*/ 123279 w 1206769"/>
              <a:gd name="connsiteY120" fmla="*/ 1264178 h 1684262"/>
              <a:gd name="connsiteX121" fmla="*/ 231975 w 1206769"/>
              <a:gd name="connsiteY121" fmla="*/ 1341501 h 1684262"/>
              <a:gd name="connsiteX122" fmla="*/ 97811 w 1206769"/>
              <a:gd name="connsiteY122" fmla="*/ 1285557 h 1684262"/>
              <a:gd name="connsiteX123" fmla="*/ 232928 w 1206769"/>
              <a:gd name="connsiteY123" fmla="*/ 1376077 h 1684262"/>
              <a:gd name="connsiteX124" fmla="*/ 279029 w 1206769"/>
              <a:gd name="connsiteY124" fmla="*/ 1379887 h 1684262"/>
              <a:gd name="connsiteX125" fmla="*/ 232451 w 1206769"/>
              <a:gd name="connsiteY125" fmla="*/ 1376077 h 1684262"/>
              <a:gd name="connsiteX126" fmla="*/ 232928 w 1206769"/>
              <a:gd name="connsiteY126" fmla="*/ 1376077 h 1684262"/>
              <a:gd name="connsiteX127" fmla="*/ 856244 w 1206769"/>
              <a:gd name="connsiteY127" fmla="*/ 715613 h 1684262"/>
              <a:gd name="connsiteX128" fmla="*/ 817635 w 1206769"/>
              <a:gd name="connsiteY128" fmla="*/ 708913 h 1684262"/>
              <a:gd name="connsiteX129" fmla="*/ 721084 w 1206769"/>
              <a:gd name="connsiteY129" fmla="*/ 657225 h 1684262"/>
              <a:gd name="connsiteX130" fmla="*/ 855767 w 1206769"/>
              <a:gd name="connsiteY130" fmla="*/ 715613 h 1684262"/>
              <a:gd name="connsiteX131" fmla="*/ 856244 w 1206769"/>
              <a:gd name="connsiteY131" fmla="*/ 715613 h 1684262"/>
              <a:gd name="connsiteX132" fmla="*/ 663458 w 1206769"/>
              <a:gd name="connsiteY132" fmla="*/ 722662 h 1684262"/>
              <a:gd name="connsiteX133" fmla="*/ 644408 w 1206769"/>
              <a:gd name="connsiteY133" fmla="*/ 807149 h 1684262"/>
              <a:gd name="connsiteX134" fmla="*/ 662981 w 1206769"/>
              <a:gd name="connsiteY134" fmla="*/ 723138 h 1684262"/>
              <a:gd name="connsiteX135" fmla="*/ 663458 w 1206769"/>
              <a:gd name="connsiteY135" fmla="*/ 722662 h 1684262"/>
              <a:gd name="connsiteX136" fmla="*/ 628882 w 1206769"/>
              <a:gd name="connsiteY136" fmla="*/ 753332 h 1684262"/>
              <a:gd name="connsiteX137" fmla="*/ 655742 w 1206769"/>
              <a:gd name="connsiteY137" fmla="*/ 726472 h 1684262"/>
              <a:gd name="connsiteX138" fmla="*/ 628406 w 1206769"/>
              <a:gd name="connsiteY138" fmla="*/ 753332 h 1684262"/>
              <a:gd name="connsiteX139" fmla="*/ 628882 w 1206769"/>
              <a:gd name="connsiteY139" fmla="*/ 753332 h 1684262"/>
              <a:gd name="connsiteX140" fmla="*/ 771090 w 1206769"/>
              <a:gd name="connsiteY140" fmla="*/ 757237 h 1684262"/>
              <a:gd name="connsiteX141" fmla="*/ 690318 w 1206769"/>
              <a:gd name="connsiteY141" fmla="*/ 822579 h 1684262"/>
              <a:gd name="connsiteX142" fmla="*/ 770614 w 1206769"/>
              <a:gd name="connsiteY142" fmla="*/ 757237 h 1684262"/>
              <a:gd name="connsiteX143" fmla="*/ 771090 w 1206769"/>
              <a:gd name="connsiteY143" fmla="*/ 757237 h 1684262"/>
              <a:gd name="connsiteX144" fmla="*/ 759565 w 1206769"/>
              <a:gd name="connsiteY144" fmla="*/ 538162 h 1684262"/>
              <a:gd name="connsiteX145" fmla="*/ 851767 w 1206769"/>
              <a:gd name="connsiteY145" fmla="*/ 480536 h 1684262"/>
              <a:gd name="connsiteX146" fmla="*/ 759089 w 1206769"/>
              <a:gd name="connsiteY146" fmla="*/ 538067 h 1684262"/>
              <a:gd name="connsiteX147" fmla="*/ 759565 w 1206769"/>
              <a:gd name="connsiteY147" fmla="*/ 538162 h 1684262"/>
              <a:gd name="connsiteX148" fmla="*/ 877961 w 1206769"/>
              <a:gd name="connsiteY148" fmla="*/ 342138 h 1684262"/>
              <a:gd name="connsiteX149" fmla="*/ 812619 w 1206769"/>
              <a:gd name="connsiteY149" fmla="*/ 442055 h 1684262"/>
              <a:gd name="connsiteX150" fmla="*/ 877961 w 1206769"/>
              <a:gd name="connsiteY150" fmla="*/ 342138 h 1684262"/>
              <a:gd name="connsiteX151" fmla="*/ 681841 w 1206769"/>
              <a:gd name="connsiteY151" fmla="*/ 323088 h 1684262"/>
              <a:gd name="connsiteX152" fmla="*/ 758803 w 1206769"/>
              <a:gd name="connsiteY152" fmla="*/ 430816 h 1684262"/>
              <a:gd name="connsiteX153" fmla="*/ 643455 w 1206769"/>
              <a:gd name="connsiteY153" fmla="*/ 396145 h 1684262"/>
              <a:gd name="connsiteX154" fmla="*/ 639550 w 1206769"/>
              <a:gd name="connsiteY154" fmla="*/ 438436 h 1684262"/>
              <a:gd name="connsiteX155" fmla="*/ 682127 w 1206769"/>
              <a:gd name="connsiteY155" fmla="*/ 323088 h 1684262"/>
              <a:gd name="connsiteX156" fmla="*/ 681841 w 1206769"/>
              <a:gd name="connsiteY156" fmla="*/ 323088 h 1684262"/>
              <a:gd name="connsiteX157" fmla="*/ 351323 w 1206769"/>
              <a:gd name="connsiteY157" fmla="*/ 219361 h 1684262"/>
              <a:gd name="connsiteX158" fmla="*/ 383994 w 1206769"/>
              <a:gd name="connsiteY158" fmla="*/ 183070 h 1684262"/>
              <a:gd name="connsiteX159" fmla="*/ 403711 w 1206769"/>
              <a:gd name="connsiteY159" fmla="*/ 175069 h 1684262"/>
              <a:gd name="connsiteX160" fmla="*/ 411331 w 1206769"/>
              <a:gd name="connsiteY160" fmla="*/ 176117 h 1684262"/>
              <a:gd name="connsiteX161" fmla="*/ 569351 w 1206769"/>
              <a:gd name="connsiteY161" fmla="*/ 242792 h 1684262"/>
              <a:gd name="connsiteX162" fmla="*/ 569922 w 1206769"/>
              <a:gd name="connsiteY162" fmla="*/ 242792 h 1684262"/>
              <a:gd name="connsiteX163" fmla="*/ 558873 w 1206769"/>
              <a:gd name="connsiteY163" fmla="*/ 299942 h 1684262"/>
              <a:gd name="connsiteX164" fmla="*/ 351609 w 1206769"/>
              <a:gd name="connsiteY164" fmla="*/ 219075 h 1684262"/>
              <a:gd name="connsiteX165" fmla="*/ 351323 w 1206769"/>
              <a:gd name="connsiteY165" fmla="*/ 219361 h 1684262"/>
              <a:gd name="connsiteX166" fmla="*/ 470767 w 1206769"/>
              <a:gd name="connsiteY166" fmla="*/ 361188 h 1684262"/>
              <a:gd name="connsiteX167" fmla="*/ 566874 w 1206769"/>
              <a:gd name="connsiteY167" fmla="*/ 503396 h 1684262"/>
              <a:gd name="connsiteX168" fmla="*/ 470767 w 1206769"/>
              <a:gd name="connsiteY168" fmla="*/ 361188 h 1684262"/>
              <a:gd name="connsiteX169" fmla="*/ 632216 w 1206769"/>
              <a:gd name="connsiteY169" fmla="*/ 453485 h 1684262"/>
              <a:gd name="connsiteX170" fmla="*/ 699367 w 1206769"/>
              <a:gd name="connsiteY170" fmla="*/ 515112 h 1684262"/>
              <a:gd name="connsiteX171" fmla="*/ 759089 w 1206769"/>
              <a:gd name="connsiteY171" fmla="*/ 438055 h 1684262"/>
              <a:gd name="connsiteX172" fmla="*/ 678317 w 1206769"/>
              <a:gd name="connsiteY172" fmla="*/ 611029 h 1684262"/>
              <a:gd name="connsiteX173" fmla="*/ 640217 w 1206769"/>
              <a:gd name="connsiteY173" fmla="*/ 587978 h 1684262"/>
              <a:gd name="connsiteX174" fmla="*/ 632216 w 1206769"/>
              <a:gd name="connsiteY174" fmla="*/ 453581 h 1684262"/>
              <a:gd name="connsiteX175" fmla="*/ 632216 w 1206769"/>
              <a:gd name="connsiteY175" fmla="*/ 453485 h 1684262"/>
              <a:gd name="connsiteX176" fmla="*/ 686032 w 1206769"/>
              <a:gd name="connsiteY176" fmla="*/ 837819 h 1684262"/>
              <a:gd name="connsiteX177" fmla="*/ 628310 w 1206769"/>
              <a:gd name="connsiteY177" fmla="*/ 930116 h 1684262"/>
              <a:gd name="connsiteX178" fmla="*/ 686032 w 1206769"/>
              <a:gd name="connsiteY178" fmla="*/ 837914 h 1684262"/>
              <a:gd name="connsiteX179" fmla="*/ 686032 w 1206769"/>
              <a:gd name="connsiteY179" fmla="*/ 837819 h 1684262"/>
              <a:gd name="connsiteX180" fmla="*/ 743658 w 1206769"/>
              <a:gd name="connsiteY180" fmla="*/ 1291400 h 1684262"/>
              <a:gd name="connsiteX181" fmla="*/ 547634 w 1206769"/>
              <a:gd name="connsiteY181" fmla="*/ 1206818 h 1684262"/>
              <a:gd name="connsiteX182" fmla="*/ 573446 w 1206769"/>
              <a:gd name="connsiteY182" fmla="*/ 1222439 h 1684262"/>
              <a:gd name="connsiteX183" fmla="*/ 603450 w 1206769"/>
              <a:gd name="connsiteY183" fmla="*/ 1227487 h 1684262"/>
              <a:gd name="connsiteX184" fmla="*/ 743658 w 1206769"/>
              <a:gd name="connsiteY184" fmla="*/ 1291495 h 1684262"/>
              <a:gd name="connsiteX185" fmla="*/ 743658 w 1206769"/>
              <a:gd name="connsiteY185" fmla="*/ 1291400 h 1684262"/>
              <a:gd name="connsiteX186" fmla="*/ 578399 w 1206769"/>
              <a:gd name="connsiteY186" fmla="*/ 945452 h 1684262"/>
              <a:gd name="connsiteX187" fmla="*/ 689842 w 1206769"/>
              <a:gd name="connsiteY187" fmla="*/ 1122236 h 1684262"/>
              <a:gd name="connsiteX188" fmla="*/ 578399 w 1206769"/>
              <a:gd name="connsiteY188" fmla="*/ 945547 h 1684262"/>
              <a:gd name="connsiteX189" fmla="*/ 578399 w 1206769"/>
              <a:gd name="connsiteY189" fmla="*/ 945452 h 1684262"/>
              <a:gd name="connsiteX190" fmla="*/ 351609 w 1206769"/>
              <a:gd name="connsiteY190" fmla="*/ 1045464 h 1684262"/>
              <a:gd name="connsiteX191" fmla="*/ 382375 w 1206769"/>
              <a:gd name="connsiteY191" fmla="*/ 887825 h 1684262"/>
              <a:gd name="connsiteX192" fmla="*/ 351609 w 1206769"/>
              <a:gd name="connsiteY192" fmla="*/ 1045559 h 1684262"/>
              <a:gd name="connsiteX193" fmla="*/ 351609 w 1206769"/>
              <a:gd name="connsiteY193" fmla="*/ 1045464 h 1684262"/>
              <a:gd name="connsiteX194" fmla="*/ 420761 w 1206769"/>
              <a:gd name="connsiteY194" fmla="*/ 1018413 h 1684262"/>
              <a:gd name="connsiteX195" fmla="*/ 605260 w 1206769"/>
              <a:gd name="connsiteY195" fmla="*/ 1180338 h 1684262"/>
              <a:gd name="connsiteX196" fmla="*/ 420761 w 1206769"/>
              <a:gd name="connsiteY196" fmla="*/ 1018413 h 1684262"/>
              <a:gd name="connsiteX197" fmla="*/ 366944 w 1206769"/>
              <a:gd name="connsiteY197" fmla="*/ 1414272 h 1684262"/>
              <a:gd name="connsiteX198" fmla="*/ 597640 w 1206769"/>
              <a:gd name="connsiteY198" fmla="*/ 1460468 h 1684262"/>
              <a:gd name="connsiteX199" fmla="*/ 366944 w 1206769"/>
              <a:gd name="connsiteY199" fmla="*/ 1414463 h 1684262"/>
              <a:gd name="connsiteX200" fmla="*/ 366944 w 1206769"/>
              <a:gd name="connsiteY200" fmla="*/ 1414272 h 1684262"/>
              <a:gd name="connsiteX201" fmla="*/ 536108 w 1206769"/>
              <a:gd name="connsiteY201" fmla="*/ 1644968 h 1684262"/>
              <a:gd name="connsiteX202" fmla="*/ 498008 w 1206769"/>
              <a:gd name="connsiteY202" fmla="*/ 1625918 h 1684262"/>
              <a:gd name="connsiteX203" fmla="*/ 471148 w 1206769"/>
              <a:gd name="connsiteY203" fmla="*/ 1618202 h 1684262"/>
              <a:gd name="connsiteX204" fmla="*/ 471148 w 1206769"/>
              <a:gd name="connsiteY204" fmla="*/ 1664399 h 1684262"/>
              <a:gd name="connsiteX205" fmla="*/ 401901 w 1206769"/>
              <a:gd name="connsiteY205" fmla="*/ 1579817 h 1684262"/>
              <a:gd name="connsiteX206" fmla="*/ 536108 w 1206769"/>
              <a:gd name="connsiteY206" fmla="*/ 1645158 h 1684262"/>
              <a:gd name="connsiteX207" fmla="*/ 536108 w 1206769"/>
              <a:gd name="connsiteY207" fmla="*/ 1644968 h 1684262"/>
              <a:gd name="connsiteX208" fmla="*/ 616785 w 1206769"/>
              <a:gd name="connsiteY208" fmla="*/ 1564196 h 1684262"/>
              <a:gd name="connsiteX209" fmla="*/ 555349 w 1206769"/>
              <a:gd name="connsiteY209" fmla="*/ 1541145 h 1684262"/>
              <a:gd name="connsiteX210" fmla="*/ 638597 w 1206769"/>
              <a:gd name="connsiteY210" fmla="*/ 1493520 h 1684262"/>
              <a:gd name="connsiteX211" fmla="*/ 677745 w 1206769"/>
              <a:gd name="connsiteY211" fmla="*/ 1495711 h 1684262"/>
              <a:gd name="connsiteX212" fmla="*/ 739848 w 1206769"/>
              <a:gd name="connsiteY212" fmla="*/ 1525715 h 1684262"/>
              <a:gd name="connsiteX213" fmla="*/ 616785 w 1206769"/>
              <a:gd name="connsiteY213" fmla="*/ 1564386 h 1684262"/>
              <a:gd name="connsiteX214" fmla="*/ 616785 w 1206769"/>
              <a:gd name="connsiteY214" fmla="*/ 1564196 h 1684262"/>
              <a:gd name="connsiteX215" fmla="*/ 752231 w 1206769"/>
              <a:gd name="connsiteY215" fmla="*/ 1664779 h 1684262"/>
              <a:gd name="connsiteX216" fmla="*/ 739658 w 1206769"/>
              <a:gd name="connsiteY216" fmla="*/ 1664779 h 1684262"/>
              <a:gd name="connsiteX217" fmla="*/ 731180 w 1206769"/>
              <a:gd name="connsiteY217" fmla="*/ 1664779 h 1684262"/>
              <a:gd name="connsiteX218" fmla="*/ 727561 w 1206769"/>
              <a:gd name="connsiteY218" fmla="*/ 1664779 h 1684262"/>
              <a:gd name="connsiteX219" fmla="*/ 713750 w 1206769"/>
              <a:gd name="connsiteY219" fmla="*/ 1666780 h 1684262"/>
              <a:gd name="connsiteX220" fmla="*/ 704225 w 1206769"/>
              <a:gd name="connsiteY220" fmla="*/ 1665256 h 1684262"/>
              <a:gd name="connsiteX221" fmla="*/ 705558 w 1206769"/>
              <a:gd name="connsiteY221" fmla="*/ 1667733 h 1684262"/>
              <a:gd name="connsiteX222" fmla="*/ 790045 w 1206769"/>
              <a:gd name="connsiteY222" fmla="*/ 1610106 h 1684262"/>
              <a:gd name="connsiteX223" fmla="*/ 752231 w 1206769"/>
              <a:gd name="connsiteY223" fmla="*/ 1664970 h 1684262"/>
              <a:gd name="connsiteX224" fmla="*/ 752231 w 1206769"/>
              <a:gd name="connsiteY224" fmla="*/ 1664779 h 1684262"/>
              <a:gd name="connsiteX225" fmla="*/ 857863 w 1206769"/>
              <a:gd name="connsiteY225" fmla="*/ 1591056 h 1684262"/>
              <a:gd name="connsiteX226" fmla="*/ 838813 w 1206769"/>
              <a:gd name="connsiteY226" fmla="*/ 1568958 h 1684262"/>
              <a:gd name="connsiteX227" fmla="*/ 836146 w 1206769"/>
              <a:gd name="connsiteY227" fmla="*/ 1564291 h 1684262"/>
              <a:gd name="connsiteX228" fmla="*/ 908726 w 1206769"/>
              <a:gd name="connsiteY228" fmla="*/ 1497616 h 1684262"/>
              <a:gd name="connsiteX229" fmla="*/ 921109 w 1206769"/>
              <a:gd name="connsiteY229" fmla="*/ 1495806 h 1684262"/>
              <a:gd name="connsiteX230" fmla="*/ 935682 w 1206769"/>
              <a:gd name="connsiteY230" fmla="*/ 1498283 h 1684262"/>
              <a:gd name="connsiteX231" fmla="*/ 986069 w 1206769"/>
              <a:gd name="connsiteY231" fmla="*/ 1513999 h 1684262"/>
              <a:gd name="connsiteX232" fmla="*/ 857863 w 1206769"/>
              <a:gd name="connsiteY232" fmla="*/ 1591247 h 1684262"/>
              <a:gd name="connsiteX233" fmla="*/ 857863 w 1206769"/>
              <a:gd name="connsiteY233" fmla="*/ 1591056 h 1684262"/>
              <a:gd name="connsiteX234" fmla="*/ 1028170 w 1206769"/>
              <a:gd name="connsiteY234" fmla="*/ 1445038 h 1684262"/>
              <a:gd name="connsiteX235" fmla="*/ 916632 w 1206769"/>
              <a:gd name="connsiteY235" fmla="*/ 1468184 h 1684262"/>
              <a:gd name="connsiteX236" fmla="*/ 1028170 w 1206769"/>
              <a:gd name="connsiteY236" fmla="*/ 1445228 h 1684262"/>
              <a:gd name="connsiteX237" fmla="*/ 1028170 w 1206769"/>
              <a:gd name="connsiteY237" fmla="*/ 1445038 h 1684262"/>
              <a:gd name="connsiteX238" fmla="*/ 862816 w 1206769"/>
              <a:gd name="connsiteY238" fmla="*/ 1410462 h 1684262"/>
              <a:gd name="connsiteX239" fmla="*/ 647551 w 1206769"/>
              <a:gd name="connsiteY239" fmla="*/ 1448562 h 1684262"/>
              <a:gd name="connsiteX240" fmla="*/ 862816 w 1206769"/>
              <a:gd name="connsiteY240" fmla="*/ 1410653 h 1684262"/>
              <a:gd name="connsiteX241" fmla="*/ 862816 w 1206769"/>
              <a:gd name="connsiteY241" fmla="*/ 1410462 h 1684262"/>
              <a:gd name="connsiteX242" fmla="*/ 689842 w 1206769"/>
              <a:gd name="connsiteY242" fmla="*/ 1391412 h 1684262"/>
              <a:gd name="connsiteX243" fmla="*/ 924347 w 1206769"/>
              <a:gd name="connsiteY243" fmla="*/ 1306830 h 1684262"/>
              <a:gd name="connsiteX244" fmla="*/ 689842 w 1206769"/>
              <a:gd name="connsiteY244" fmla="*/ 1391412 h 1684262"/>
              <a:gd name="connsiteX245" fmla="*/ 1162663 w 1206769"/>
              <a:gd name="connsiteY245" fmla="*/ 1057085 h 1684262"/>
              <a:gd name="connsiteX246" fmla="*/ 1148756 w 1206769"/>
              <a:gd name="connsiteY246" fmla="*/ 1134428 h 1684262"/>
              <a:gd name="connsiteX247" fmla="*/ 1066841 w 1206769"/>
              <a:gd name="connsiteY247" fmla="*/ 1139762 h 1684262"/>
              <a:gd name="connsiteX248" fmla="*/ 1035790 w 1206769"/>
              <a:gd name="connsiteY248" fmla="*/ 1087755 h 1684262"/>
              <a:gd name="connsiteX249" fmla="*/ 1162663 w 1206769"/>
              <a:gd name="connsiteY249" fmla="*/ 1057085 h 1684262"/>
              <a:gd name="connsiteX250" fmla="*/ 987913 w 1206769"/>
              <a:gd name="connsiteY250" fmla="*/ 1181170 h 1684262"/>
              <a:gd name="connsiteX251" fmla="*/ 958923 w 1206769"/>
              <a:gd name="connsiteY251" fmla="*/ 1264444 h 1684262"/>
              <a:gd name="connsiteX252" fmla="*/ 905107 w 1206769"/>
              <a:gd name="connsiteY252" fmla="*/ 1118330 h 1684262"/>
              <a:gd name="connsiteX253" fmla="*/ 987913 w 1206769"/>
              <a:gd name="connsiteY253"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677745 w 1206769"/>
              <a:gd name="connsiteY210" fmla="*/ 1495711 h 1684262"/>
              <a:gd name="connsiteX211" fmla="*/ 739848 w 1206769"/>
              <a:gd name="connsiteY211" fmla="*/ 1525715 h 1684262"/>
              <a:gd name="connsiteX212" fmla="*/ 616785 w 1206769"/>
              <a:gd name="connsiteY212" fmla="*/ 1564386 h 1684262"/>
              <a:gd name="connsiteX213" fmla="*/ 616785 w 1206769"/>
              <a:gd name="connsiteY213" fmla="*/ 1564196 h 1684262"/>
              <a:gd name="connsiteX214" fmla="*/ 752231 w 1206769"/>
              <a:gd name="connsiteY214" fmla="*/ 1664779 h 1684262"/>
              <a:gd name="connsiteX215" fmla="*/ 739658 w 1206769"/>
              <a:gd name="connsiteY215" fmla="*/ 1664779 h 1684262"/>
              <a:gd name="connsiteX216" fmla="*/ 731180 w 1206769"/>
              <a:gd name="connsiteY216" fmla="*/ 1664779 h 1684262"/>
              <a:gd name="connsiteX217" fmla="*/ 727561 w 1206769"/>
              <a:gd name="connsiteY217" fmla="*/ 1664779 h 1684262"/>
              <a:gd name="connsiteX218" fmla="*/ 713750 w 1206769"/>
              <a:gd name="connsiteY218" fmla="*/ 1666780 h 1684262"/>
              <a:gd name="connsiteX219" fmla="*/ 704225 w 1206769"/>
              <a:gd name="connsiteY219" fmla="*/ 1665256 h 1684262"/>
              <a:gd name="connsiteX220" fmla="*/ 705558 w 1206769"/>
              <a:gd name="connsiteY220" fmla="*/ 1667733 h 1684262"/>
              <a:gd name="connsiteX221" fmla="*/ 790045 w 1206769"/>
              <a:gd name="connsiteY221" fmla="*/ 1610106 h 1684262"/>
              <a:gd name="connsiteX222" fmla="*/ 752231 w 1206769"/>
              <a:gd name="connsiteY222" fmla="*/ 1664970 h 1684262"/>
              <a:gd name="connsiteX223" fmla="*/ 752231 w 1206769"/>
              <a:gd name="connsiteY223" fmla="*/ 1664779 h 1684262"/>
              <a:gd name="connsiteX224" fmla="*/ 857863 w 1206769"/>
              <a:gd name="connsiteY224" fmla="*/ 1591056 h 1684262"/>
              <a:gd name="connsiteX225" fmla="*/ 838813 w 1206769"/>
              <a:gd name="connsiteY225" fmla="*/ 1568958 h 1684262"/>
              <a:gd name="connsiteX226" fmla="*/ 836146 w 1206769"/>
              <a:gd name="connsiteY226" fmla="*/ 1564291 h 1684262"/>
              <a:gd name="connsiteX227" fmla="*/ 908726 w 1206769"/>
              <a:gd name="connsiteY227" fmla="*/ 1497616 h 1684262"/>
              <a:gd name="connsiteX228" fmla="*/ 921109 w 1206769"/>
              <a:gd name="connsiteY228" fmla="*/ 1495806 h 1684262"/>
              <a:gd name="connsiteX229" fmla="*/ 935682 w 1206769"/>
              <a:gd name="connsiteY229" fmla="*/ 1498283 h 1684262"/>
              <a:gd name="connsiteX230" fmla="*/ 986069 w 1206769"/>
              <a:gd name="connsiteY230" fmla="*/ 1513999 h 1684262"/>
              <a:gd name="connsiteX231" fmla="*/ 857863 w 1206769"/>
              <a:gd name="connsiteY231" fmla="*/ 1591247 h 1684262"/>
              <a:gd name="connsiteX232" fmla="*/ 857863 w 1206769"/>
              <a:gd name="connsiteY232" fmla="*/ 1591056 h 1684262"/>
              <a:gd name="connsiteX233" fmla="*/ 1028170 w 1206769"/>
              <a:gd name="connsiteY233" fmla="*/ 1445038 h 1684262"/>
              <a:gd name="connsiteX234" fmla="*/ 916632 w 1206769"/>
              <a:gd name="connsiteY234" fmla="*/ 1468184 h 1684262"/>
              <a:gd name="connsiteX235" fmla="*/ 1028170 w 1206769"/>
              <a:gd name="connsiteY235" fmla="*/ 1445228 h 1684262"/>
              <a:gd name="connsiteX236" fmla="*/ 1028170 w 1206769"/>
              <a:gd name="connsiteY236" fmla="*/ 1445038 h 1684262"/>
              <a:gd name="connsiteX237" fmla="*/ 862816 w 1206769"/>
              <a:gd name="connsiteY237" fmla="*/ 1410462 h 1684262"/>
              <a:gd name="connsiteX238" fmla="*/ 647551 w 1206769"/>
              <a:gd name="connsiteY238" fmla="*/ 1448562 h 1684262"/>
              <a:gd name="connsiteX239" fmla="*/ 862816 w 1206769"/>
              <a:gd name="connsiteY239" fmla="*/ 1410653 h 1684262"/>
              <a:gd name="connsiteX240" fmla="*/ 862816 w 1206769"/>
              <a:gd name="connsiteY240" fmla="*/ 1410462 h 1684262"/>
              <a:gd name="connsiteX241" fmla="*/ 689842 w 1206769"/>
              <a:gd name="connsiteY241" fmla="*/ 1391412 h 1684262"/>
              <a:gd name="connsiteX242" fmla="*/ 924347 w 1206769"/>
              <a:gd name="connsiteY242" fmla="*/ 1306830 h 1684262"/>
              <a:gd name="connsiteX243" fmla="*/ 689842 w 1206769"/>
              <a:gd name="connsiteY243" fmla="*/ 1391412 h 1684262"/>
              <a:gd name="connsiteX244" fmla="*/ 1162663 w 1206769"/>
              <a:gd name="connsiteY244" fmla="*/ 1057085 h 1684262"/>
              <a:gd name="connsiteX245" fmla="*/ 1148756 w 1206769"/>
              <a:gd name="connsiteY245" fmla="*/ 1134428 h 1684262"/>
              <a:gd name="connsiteX246" fmla="*/ 1066841 w 1206769"/>
              <a:gd name="connsiteY246" fmla="*/ 1139762 h 1684262"/>
              <a:gd name="connsiteX247" fmla="*/ 1035790 w 1206769"/>
              <a:gd name="connsiteY247" fmla="*/ 1087755 h 1684262"/>
              <a:gd name="connsiteX248" fmla="*/ 1162663 w 1206769"/>
              <a:gd name="connsiteY248" fmla="*/ 1057085 h 1684262"/>
              <a:gd name="connsiteX249" fmla="*/ 987913 w 1206769"/>
              <a:gd name="connsiteY249" fmla="*/ 1181170 h 1684262"/>
              <a:gd name="connsiteX250" fmla="*/ 958923 w 1206769"/>
              <a:gd name="connsiteY250" fmla="*/ 1264444 h 1684262"/>
              <a:gd name="connsiteX251" fmla="*/ 905107 w 1206769"/>
              <a:gd name="connsiteY251" fmla="*/ 1118330 h 1684262"/>
              <a:gd name="connsiteX252" fmla="*/ 987913 w 1206769"/>
              <a:gd name="connsiteY252"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35682 w 1206769"/>
              <a:gd name="connsiteY228" fmla="*/ 1498283 h 1684262"/>
              <a:gd name="connsiteX229" fmla="*/ 986069 w 1206769"/>
              <a:gd name="connsiteY229" fmla="*/ 1513999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35682 w 1206769"/>
              <a:gd name="connsiteY228" fmla="*/ 1498283 h 1684262"/>
              <a:gd name="connsiteX229" fmla="*/ 1066493 w 1206769"/>
              <a:gd name="connsiteY229" fmla="*/ 1492065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21109 w 1206769"/>
              <a:gd name="connsiteY227" fmla="*/ 1495806 h 1684262"/>
              <a:gd name="connsiteX228" fmla="*/ 955179 w 1206769"/>
              <a:gd name="connsiteY228" fmla="*/ 1500720 h 1684262"/>
              <a:gd name="connsiteX229" fmla="*/ 1066493 w 1206769"/>
              <a:gd name="connsiteY229" fmla="*/ 1492065 h 1684262"/>
              <a:gd name="connsiteX230" fmla="*/ 857863 w 1206769"/>
              <a:gd name="connsiteY230" fmla="*/ 1591247 h 1684262"/>
              <a:gd name="connsiteX231" fmla="*/ 857863 w 1206769"/>
              <a:gd name="connsiteY231" fmla="*/ 1591056 h 1684262"/>
              <a:gd name="connsiteX232" fmla="*/ 1028170 w 1206769"/>
              <a:gd name="connsiteY232" fmla="*/ 1445038 h 1684262"/>
              <a:gd name="connsiteX233" fmla="*/ 916632 w 1206769"/>
              <a:gd name="connsiteY233" fmla="*/ 1468184 h 1684262"/>
              <a:gd name="connsiteX234" fmla="*/ 1028170 w 1206769"/>
              <a:gd name="connsiteY234" fmla="*/ 1445228 h 1684262"/>
              <a:gd name="connsiteX235" fmla="*/ 1028170 w 1206769"/>
              <a:gd name="connsiteY235" fmla="*/ 1445038 h 1684262"/>
              <a:gd name="connsiteX236" fmla="*/ 862816 w 1206769"/>
              <a:gd name="connsiteY236" fmla="*/ 1410462 h 1684262"/>
              <a:gd name="connsiteX237" fmla="*/ 647551 w 1206769"/>
              <a:gd name="connsiteY237" fmla="*/ 1448562 h 1684262"/>
              <a:gd name="connsiteX238" fmla="*/ 862816 w 1206769"/>
              <a:gd name="connsiteY238" fmla="*/ 1410653 h 1684262"/>
              <a:gd name="connsiteX239" fmla="*/ 862816 w 1206769"/>
              <a:gd name="connsiteY239" fmla="*/ 1410462 h 1684262"/>
              <a:gd name="connsiteX240" fmla="*/ 689842 w 1206769"/>
              <a:gd name="connsiteY240" fmla="*/ 1391412 h 1684262"/>
              <a:gd name="connsiteX241" fmla="*/ 924347 w 1206769"/>
              <a:gd name="connsiteY241" fmla="*/ 1306830 h 1684262"/>
              <a:gd name="connsiteX242" fmla="*/ 689842 w 1206769"/>
              <a:gd name="connsiteY242" fmla="*/ 1391412 h 1684262"/>
              <a:gd name="connsiteX243" fmla="*/ 1162663 w 1206769"/>
              <a:gd name="connsiteY243" fmla="*/ 1057085 h 1684262"/>
              <a:gd name="connsiteX244" fmla="*/ 1148756 w 1206769"/>
              <a:gd name="connsiteY244" fmla="*/ 1134428 h 1684262"/>
              <a:gd name="connsiteX245" fmla="*/ 1066841 w 1206769"/>
              <a:gd name="connsiteY245" fmla="*/ 1139762 h 1684262"/>
              <a:gd name="connsiteX246" fmla="*/ 1035790 w 1206769"/>
              <a:gd name="connsiteY246" fmla="*/ 1087755 h 1684262"/>
              <a:gd name="connsiteX247" fmla="*/ 1162663 w 1206769"/>
              <a:gd name="connsiteY247" fmla="*/ 1057085 h 1684262"/>
              <a:gd name="connsiteX248" fmla="*/ 987913 w 1206769"/>
              <a:gd name="connsiteY248" fmla="*/ 1181170 h 1684262"/>
              <a:gd name="connsiteX249" fmla="*/ 958923 w 1206769"/>
              <a:gd name="connsiteY249" fmla="*/ 1264444 h 1684262"/>
              <a:gd name="connsiteX250" fmla="*/ 905107 w 1206769"/>
              <a:gd name="connsiteY250" fmla="*/ 1118330 h 1684262"/>
              <a:gd name="connsiteX251" fmla="*/ 987913 w 1206769"/>
              <a:gd name="connsiteY25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08726 w 1206769"/>
              <a:gd name="connsiteY226" fmla="*/ 1497616 h 1684262"/>
              <a:gd name="connsiteX227" fmla="*/ 955179 w 1206769"/>
              <a:gd name="connsiteY227" fmla="*/ 1500720 h 1684262"/>
              <a:gd name="connsiteX228" fmla="*/ 1066493 w 1206769"/>
              <a:gd name="connsiteY228" fmla="*/ 1492065 h 1684262"/>
              <a:gd name="connsiteX229" fmla="*/ 857863 w 1206769"/>
              <a:gd name="connsiteY229" fmla="*/ 1591247 h 1684262"/>
              <a:gd name="connsiteX230" fmla="*/ 857863 w 1206769"/>
              <a:gd name="connsiteY230" fmla="*/ 1591056 h 1684262"/>
              <a:gd name="connsiteX231" fmla="*/ 1028170 w 1206769"/>
              <a:gd name="connsiteY231" fmla="*/ 1445038 h 1684262"/>
              <a:gd name="connsiteX232" fmla="*/ 916632 w 1206769"/>
              <a:gd name="connsiteY232" fmla="*/ 1468184 h 1684262"/>
              <a:gd name="connsiteX233" fmla="*/ 1028170 w 1206769"/>
              <a:gd name="connsiteY233" fmla="*/ 1445228 h 1684262"/>
              <a:gd name="connsiteX234" fmla="*/ 1028170 w 1206769"/>
              <a:gd name="connsiteY234" fmla="*/ 1445038 h 1684262"/>
              <a:gd name="connsiteX235" fmla="*/ 862816 w 1206769"/>
              <a:gd name="connsiteY235" fmla="*/ 1410462 h 1684262"/>
              <a:gd name="connsiteX236" fmla="*/ 647551 w 1206769"/>
              <a:gd name="connsiteY236" fmla="*/ 1448562 h 1684262"/>
              <a:gd name="connsiteX237" fmla="*/ 862816 w 1206769"/>
              <a:gd name="connsiteY237" fmla="*/ 1410653 h 1684262"/>
              <a:gd name="connsiteX238" fmla="*/ 862816 w 1206769"/>
              <a:gd name="connsiteY238" fmla="*/ 1410462 h 1684262"/>
              <a:gd name="connsiteX239" fmla="*/ 689842 w 1206769"/>
              <a:gd name="connsiteY239" fmla="*/ 1391412 h 1684262"/>
              <a:gd name="connsiteX240" fmla="*/ 924347 w 1206769"/>
              <a:gd name="connsiteY240" fmla="*/ 1306830 h 1684262"/>
              <a:gd name="connsiteX241" fmla="*/ 689842 w 1206769"/>
              <a:gd name="connsiteY241" fmla="*/ 1391412 h 1684262"/>
              <a:gd name="connsiteX242" fmla="*/ 1162663 w 1206769"/>
              <a:gd name="connsiteY242" fmla="*/ 1057085 h 1684262"/>
              <a:gd name="connsiteX243" fmla="*/ 1148756 w 1206769"/>
              <a:gd name="connsiteY243" fmla="*/ 1134428 h 1684262"/>
              <a:gd name="connsiteX244" fmla="*/ 1066841 w 1206769"/>
              <a:gd name="connsiteY244" fmla="*/ 1139762 h 1684262"/>
              <a:gd name="connsiteX245" fmla="*/ 1035790 w 1206769"/>
              <a:gd name="connsiteY245" fmla="*/ 1087755 h 1684262"/>
              <a:gd name="connsiteX246" fmla="*/ 1162663 w 1206769"/>
              <a:gd name="connsiteY246" fmla="*/ 1057085 h 1684262"/>
              <a:gd name="connsiteX247" fmla="*/ 987913 w 1206769"/>
              <a:gd name="connsiteY247" fmla="*/ 1181170 h 1684262"/>
              <a:gd name="connsiteX248" fmla="*/ 958923 w 1206769"/>
              <a:gd name="connsiteY248" fmla="*/ 1264444 h 1684262"/>
              <a:gd name="connsiteX249" fmla="*/ 905107 w 1206769"/>
              <a:gd name="connsiteY249" fmla="*/ 1118330 h 1684262"/>
              <a:gd name="connsiteX250" fmla="*/ 987913 w 1206769"/>
              <a:gd name="connsiteY250"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28170 w 1206769"/>
              <a:gd name="connsiteY230" fmla="*/ 1445038 h 1684262"/>
              <a:gd name="connsiteX231" fmla="*/ 916632 w 1206769"/>
              <a:gd name="connsiteY231" fmla="*/ 1468184 h 1684262"/>
              <a:gd name="connsiteX232" fmla="*/ 1028170 w 1206769"/>
              <a:gd name="connsiteY232" fmla="*/ 1445228 h 1684262"/>
              <a:gd name="connsiteX233" fmla="*/ 1028170 w 1206769"/>
              <a:gd name="connsiteY233" fmla="*/ 1445038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45230 w 1206769"/>
              <a:gd name="connsiteY230" fmla="*/ 1457223 h 1684262"/>
              <a:gd name="connsiteX231" fmla="*/ 916632 w 1206769"/>
              <a:gd name="connsiteY231" fmla="*/ 1468184 h 1684262"/>
              <a:gd name="connsiteX232" fmla="*/ 1028170 w 1206769"/>
              <a:gd name="connsiteY232" fmla="*/ 1445228 h 1684262"/>
              <a:gd name="connsiteX233" fmla="*/ 1045230 w 1206769"/>
              <a:gd name="connsiteY233" fmla="*/ 1457223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884247 w 1206769"/>
              <a:gd name="connsiteY91" fmla="*/ 1322737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3 w 1206769"/>
              <a:gd name="connsiteY87" fmla="*/ 1334262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45174 w 1206769"/>
              <a:gd name="connsiteY91" fmla="*/ 1325174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45174 w 1206769"/>
              <a:gd name="connsiteY91" fmla="*/ 1325174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26526 w 1206769"/>
              <a:gd name="connsiteY88" fmla="*/ 1349597 h 1684262"/>
              <a:gd name="connsiteX89" fmla="*/ 802904 w 1206769"/>
              <a:gd name="connsiteY89" fmla="*/ 1350454 h 1684262"/>
              <a:gd name="connsiteX90" fmla="*/ 841956 w 1206769"/>
              <a:gd name="connsiteY90" fmla="*/ 1326547 h 1684262"/>
              <a:gd name="connsiteX91" fmla="*/ 952485 w 1206769"/>
              <a:gd name="connsiteY91" fmla="*/ 1295929 h 1684262"/>
              <a:gd name="connsiteX92" fmla="*/ 980354 w 1206769"/>
              <a:gd name="connsiteY92" fmla="*/ 1268921 h 1684262"/>
              <a:gd name="connsiteX93" fmla="*/ 1084177 w 1206769"/>
              <a:gd name="connsiteY93" fmla="*/ 1211294 h 1684262"/>
              <a:gd name="connsiteX94" fmla="*/ 911203 w 1206769"/>
              <a:gd name="connsiteY94" fmla="*/ 1022890 h 1684262"/>
              <a:gd name="connsiteX95" fmla="*/ 1193429 w 1206769"/>
              <a:gd name="connsiteY95" fmla="*/ 899446 h 1684262"/>
              <a:gd name="connsiteX96" fmla="*/ 759089 w 1206769"/>
              <a:gd name="connsiteY96" fmla="*/ 61246 h 1684262"/>
              <a:gd name="connsiteX97" fmla="*/ 720989 w 1206769"/>
              <a:gd name="connsiteY97" fmla="*/ 145828 h 1684262"/>
              <a:gd name="connsiteX98" fmla="*/ 759089 w 1206769"/>
              <a:gd name="connsiteY98" fmla="*/ 61436 h 1684262"/>
              <a:gd name="connsiteX99" fmla="*/ 759089 w 1206769"/>
              <a:gd name="connsiteY99" fmla="*/ 61246 h 1684262"/>
              <a:gd name="connsiteX100" fmla="*/ 363611 w 1206769"/>
              <a:gd name="connsiteY100" fmla="*/ 545783 h 1684262"/>
              <a:gd name="connsiteX101" fmla="*/ 348275 w 1206769"/>
              <a:gd name="connsiteY101" fmla="*/ 553498 h 1684262"/>
              <a:gd name="connsiteX102" fmla="*/ 363611 w 1206769"/>
              <a:gd name="connsiteY102" fmla="*/ 545783 h 1684262"/>
              <a:gd name="connsiteX103" fmla="*/ 232451 w 1206769"/>
              <a:gd name="connsiteY103" fmla="*/ 523113 h 1684262"/>
              <a:gd name="connsiteX104" fmla="*/ 254694 w 1206769"/>
              <a:gd name="connsiteY104" fmla="*/ 664096 h 1684262"/>
              <a:gd name="connsiteX105" fmla="*/ 232451 w 1206769"/>
              <a:gd name="connsiteY105" fmla="*/ 523113 h 1684262"/>
              <a:gd name="connsiteX106" fmla="*/ 340084 w 1206769"/>
              <a:gd name="connsiteY106" fmla="*/ 692277 h 1684262"/>
              <a:gd name="connsiteX107" fmla="*/ 470767 w 1206769"/>
              <a:gd name="connsiteY107" fmla="*/ 684562 h 1684262"/>
              <a:gd name="connsiteX108" fmla="*/ 340084 w 1206769"/>
              <a:gd name="connsiteY108" fmla="*/ 691896 h 1684262"/>
              <a:gd name="connsiteX109" fmla="*/ 340084 w 1206769"/>
              <a:gd name="connsiteY109" fmla="*/ 692277 h 1684262"/>
              <a:gd name="connsiteX110" fmla="*/ 382375 w 1206769"/>
              <a:gd name="connsiteY110" fmla="*/ 615410 h 1684262"/>
              <a:gd name="connsiteX111" fmla="*/ 516868 w 1206769"/>
              <a:gd name="connsiteY111" fmla="*/ 688372 h 1684262"/>
              <a:gd name="connsiteX112" fmla="*/ 382661 w 1206769"/>
              <a:gd name="connsiteY112" fmla="*/ 615029 h 1684262"/>
              <a:gd name="connsiteX113" fmla="*/ 382375 w 1206769"/>
              <a:gd name="connsiteY113" fmla="*/ 615410 h 1684262"/>
              <a:gd name="connsiteX114" fmla="*/ 201400 w 1206769"/>
              <a:gd name="connsiteY114" fmla="*/ 907542 h 1684262"/>
              <a:gd name="connsiteX115" fmla="*/ 163300 w 1206769"/>
              <a:gd name="connsiteY115" fmla="*/ 838295 h 1684262"/>
              <a:gd name="connsiteX116" fmla="*/ 201686 w 1206769"/>
              <a:gd name="connsiteY116" fmla="*/ 907161 h 1684262"/>
              <a:gd name="connsiteX117" fmla="*/ 201400 w 1206769"/>
              <a:gd name="connsiteY117" fmla="*/ 907542 h 1684262"/>
              <a:gd name="connsiteX118" fmla="*/ 97811 w 1206769"/>
              <a:gd name="connsiteY118" fmla="*/ 1285557 h 1684262"/>
              <a:gd name="connsiteX119" fmla="*/ 123279 w 1206769"/>
              <a:gd name="connsiteY119" fmla="*/ 1264178 h 1684262"/>
              <a:gd name="connsiteX120" fmla="*/ 231975 w 1206769"/>
              <a:gd name="connsiteY120" fmla="*/ 1341501 h 1684262"/>
              <a:gd name="connsiteX121" fmla="*/ 97811 w 1206769"/>
              <a:gd name="connsiteY121" fmla="*/ 1285557 h 1684262"/>
              <a:gd name="connsiteX122" fmla="*/ 232928 w 1206769"/>
              <a:gd name="connsiteY122" fmla="*/ 1376077 h 1684262"/>
              <a:gd name="connsiteX123" fmla="*/ 279029 w 1206769"/>
              <a:gd name="connsiteY123" fmla="*/ 1379887 h 1684262"/>
              <a:gd name="connsiteX124" fmla="*/ 232451 w 1206769"/>
              <a:gd name="connsiteY124" fmla="*/ 1376077 h 1684262"/>
              <a:gd name="connsiteX125" fmla="*/ 232928 w 1206769"/>
              <a:gd name="connsiteY125" fmla="*/ 1376077 h 1684262"/>
              <a:gd name="connsiteX126" fmla="*/ 856244 w 1206769"/>
              <a:gd name="connsiteY126" fmla="*/ 715613 h 1684262"/>
              <a:gd name="connsiteX127" fmla="*/ 817635 w 1206769"/>
              <a:gd name="connsiteY127" fmla="*/ 708913 h 1684262"/>
              <a:gd name="connsiteX128" fmla="*/ 721084 w 1206769"/>
              <a:gd name="connsiteY128" fmla="*/ 657225 h 1684262"/>
              <a:gd name="connsiteX129" fmla="*/ 855767 w 1206769"/>
              <a:gd name="connsiteY129" fmla="*/ 715613 h 1684262"/>
              <a:gd name="connsiteX130" fmla="*/ 856244 w 1206769"/>
              <a:gd name="connsiteY130" fmla="*/ 715613 h 1684262"/>
              <a:gd name="connsiteX131" fmla="*/ 663458 w 1206769"/>
              <a:gd name="connsiteY131" fmla="*/ 722662 h 1684262"/>
              <a:gd name="connsiteX132" fmla="*/ 644408 w 1206769"/>
              <a:gd name="connsiteY132" fmla="*/ 807149 h 1684262"/>
              <a:gd name="connsiteX133" fmla="*/ 662981 w 1206769"/>
              <a:gd name="connsiteY133" fmla="*/ 723138 h 1684262"/>
              <a:gd name="connsiteX134" fmla="*/ 663458 w 1206769"/>
              <a:gd name="connsiteY134" fmla="*/ 722662 h 1684262"/>
              <a:gd name="connsiteX135" fmla="*/ 628882 w 1206769"/>
              <a:gd name="connsiteY135" fmla="*/ 753332 h 1684262"/>
              <a:gd name="connsiteX136" fmla="*/ 655742 w 1206769"/>
              <a:gd name="connsiteY136" fmla="*/ 726472 h 1684262"/>
              <a:gd name="connsiteX137" fmla="*/ 628406 w 1206769"/>
              <a:gd name="connsiteY137" fmla="*/ 753332 h 1684262"/>
              <a:gd name="connsiteX138" fmla="*/ 628882 w 1206769"/>
              <a:gd name="connsiteY138" fmla="*/ 753332 h 1684262"/>
              <a:gd name="connsiteX139" fmla="*/ 771090 w 1206769"/>
              <a:gd name="connsiteY139" fmla="*/ 757237 h 1684262"/>
              <a:gd name="connsiteX140" fmla="*/ 690318 w 1206769"/>
              <a:gd name="connsiteY140" fmla="*/ 822579 h 1684262"/>
              <a:gd name="connsiteX141" fmla="*/ 770614 w 1206769"/>
              <a:gd name="connsiteY141" fmla="*/ 757237 h 1684262"/>
              <a:gd name="connsiteX142" fmla="*/ 771090 w 1206769"/>
              <a:gd name="connsiteY142" fmla="*/ 757237 h 1684262"/>
              <a:gd name="connsiteX143" fmla="*/ 759565 w 1206769"/>
              <a:gd name="connsiteY143" fmla="*/ 538162 h 1684262"/>
              <a:gd name="connsiteX144" fmla="*/ 851767 w 1206769"/>
              <a:gd name="connsiteY144" fmla="*/ 480536 h 1684262"/>
              <a:gd name="connsiteX145" fmla="*/ 759089 w 1206769"/>
              <a:gd name="connsiteY145" fmla="*/ 538067 h 1684262"/>
              <a:gd name="connsiteX146" fmla="*/ 759565 w 1206769"/>
              <a:gd name="connsiteY146" fmla="*/ 538162 h 1684262"/>
              <a:gd name="connsiteX147" fmla="*/ 877961 w 1206769"/>
              <a:gd name="connsiteY147" fmla="*/ 342138 h 1684262"/>
              <a:gd name="connsiteX148" fmla="*/ 812619 w 1206769"/>
              <a:gd name="connsiteY148" fmla="*/ 442055 h 1684262"/>
              <a:gd name="connsiteX149" fmla="*/ 877961 w 1206769"/>
              <a:gd name="connsiteY149" fmla="*/ 342138 h 1684262"/>
              <a:gd name="connsiteX150" fmla="*/ 681841 w 1206769"/>
              <a:gd name="connsiteY150" fmla="*/ 323088 h 1684262"/>
              <a:gd name="connsiteX151" fmla="*/ 758803 w 1206769"/>
              <a:gd name="connsiteY151" fmla="*/ 430816 h 1684262"/>
              <a:gd name="connsiteX152" fmla="*/ 643455 w 1206769"/>
              <a:gd name="connsiteY152" fmla="*/ 396145 h 1684262"/>
              <a:gd name="connsiteX153" fmla="*/ 639550 w 1206769"/>
              <a:gd name="connsiteY153" fmla="*/ 438436 h 1684262"/>
              <a:gd name="connsiteX154" fmla="*/ 682127 w 1206769"/>
              <a:gd name="connsiteY154" fmla="*/ 323088 h 1684262"/>
              <a:gd name="connsiteX155" fmla="*/ 681841 w 1206769"/>
              <a:gd name="connsiteY155" fmla="*/ 323088 h 1684262"/>
              <a:gd name="connsiteX156" fmla="*/ 351323 w 1206769"/>
              <a:gd name="connsiteY156" fmla="*/ 219361 h 1684262"/>
              <a:gd name="connsiteX157" fmla="*/ 383994 w 1206769"/>
              <a:gd name="connsiteY157" fmla="*/ 183070 h 1684262"/>
              <a:gd name="connsiteX158" fmla="*/ 403711 w 1206769"/>
              <a:gd name="connsiteY158" fmla="*/ 175069 h 1684262"/>
              <a:gd name="connsiteX159" fmla="*/ 411331 w 1206769"/>
              <a:gd name="connsiteY159" fmla="*/ 176117 h 1684262"/>
              <a:gd name="connsiteX160" fmla="*/ 569351 w 1206769"/>
              <a:gd name="connsiteY160" fmla="*/ 242792 h 1684262"/>
              <a:gd name="connsiteX161" fmla="*/ 569922 w 1206769"/>
              <a:gd name="connsiteY161" fmla="*/ 242792 h 1684262"/>
              <a:gd name="connsiteX162" fmla="*/ 558873 w 1206769"/>
              <a:gd name="connsiteY162" fmla="*/ 299942 h 1684262"/>
              <a:gd name="connsiteX163" fmla="*/ 351609 w 1206769"/>
              <a:gd name="connsiteY163" fmla="*/ 219075 h 1684262"/>
              <a:gd name="connsiteX164" fmla="*/ 351323 w 1206769"/>
              <a:gd name="connsiteY164" fmla="*/ 219361 h 1684262"/>
              <a:gd name="connsiteX165" fmla="*/ 470767 w 1206769"/>
              <a:gd name="connsiteY165" fmla="*/ 361188 h 1684262"/>
              <a:gd name="connsiteX166" fmla="*/ 566874 w 1206769"/>
              <a:gd name="connsiteY166" fmla="*/ 503396 h 1684262"/>
              <a:gd name="connsiteX167" fmla="*/ 470767 w 1206769"/>
              <a:gd name="connsiteY167" fmla="*/ 361188 h 1684262"/>
              <a:gd name="connsiteX168" fmla="*/ 632216 w 1206769"/>
              <a:gd name="connsiteY168" fmla="*/ 453485 h 1684262"/>
              <a:gd name="connsiteX169" fmla="*/ 699367 w 1206769"/>
              <a:gd name="connsiteY169" fmla="*/ 515112 h 1684262"/>
              <a:gd name="connsiteX170" fmla="*/ 759089 w 1206769"/>
              <a:gd name="connsiteY170" fmla="*/ 438055 h 1684262"/>
              <a:gd name="connsiteX171" fmla="*/ 678317 w 1206769"/>
              <a:gd name="connsiteY171" fmla="*/ 611029 h 1684262"/>
              <a:gd name="connsiteX172" fmla="*/ 640217 w 1206769"/>
              <a:gd name="connsiteY172" fmla="*/ 587978 h 1684262"/>
              <a:gd name="connsiteX173" fmla="*/ 632216 w 1206769"/>
              <a:gd name="connsiteY173" fmla="*/ 453581 h 1684262"/>
              <a:gd name="connsiteX174" fmla="*/ 632216 w 1206769"/>
              <a:gd name="connsiteY174" fmla="*/ 453485 h 1684262"/>
              <a:gd name="connsiteX175" fmla="*/ 686032 w 1206769"/>
              <a:gd name="connsiteY175" fmla="*/ 837819 h 1684262"/>
              <a:gd name="connsiteX176" fmla="*/ 628310 w 1206769"/>
              <a:gd name="connsiteY176" fmla="*/ 930116 h 1684262"/>
              <a:gd name="connsiteX177" fmla="*/ 686032 w 1206769"/>
              <a:gd name="connsiteY177" fmla="*/ 837914 h 1684262"/>
              <a:gd name="connsiteX178" fmla="*/ 686032 w 1206769"/>
              <a:gd name="connsiteY178" fmla="*/ 837819 h 1684262"/>
              <a:gd name="connsiteX179" fmla="*/ 743658 w 1206769"/>
              <a:gd name="connsiteY179" fmla="*/ 1291400 h 1684262"/>
              <a:gd name="connsiteX180" fmla="*/ 547634 w 1206769"/>
              <a:gd name="connsiteY180" fmla="*/ 1206818 h 1684262"/>
              <a:gd name="connsiteX181" fmla="*/ 573446 w 1206769"/>
              <a:gd name="connsiteY181" fmla="*/ 1222439 h 1684262"/>
              <a:gd name="connsiteX182" fmla="*/ 603450 w 1206769"/>
              <a:gd name="connsiteY182" fmla="*/ 1227487 h 1684262"/>
              <a:gd name="connsiteX183" fmla="*/ 743658 w 1206769"/>
              <a:gd name="connsiteY183" fmla="*/ 1291495 h 1684262"/>
              <a:gd name="connsiteX184" fmla="*/ 743658 w 1206769"/>
              <a:gd name="connsiteY184" fmla="*/ 1291400 h 1684262"/>
              <a:gd name="connsiteX185" fmla="*/ 578399 w 1206769"/>
              <a:gd name="connsiteY185" fmla="*/ 945452 h 1684262"/>
              <a:gd name="connsiteX186" fmla="*/ 689842 w 1206769"/>
              <a:gd name="connsiteY186" fmla="*/ 1122236 h 1684262"/>
              <a:gd name="connsiteX187" fmla="*/ 578399 w 1206769"/>
              <a:gd name="connsiteY187" fmla="*/ 945547 h 1684262"/>
              <a:gd name="connsiteX188" fmla="*/ 578399 w 1206769"/>
              <a:gd name="connsiteY188" fmla="*/ 945452 h 1684262"/>
              <a:gd name="connsiteX189" fmla="*/ 351609 w 1206769"/>
              <a:gd name="connsiteY189" fmla="*/ 1045464 h 1684262"/>
              <a:gd name="connsiteX190" fmla="*/ 382375 w 1206769"/>
              <a:gd name="connsiteY190" fmla="*/ 887825 h 1684262"/>
              <a:gd name="connsiteX191" fmla="*/ 351609 w 1206769"/>
              <a:gd name="connsiteY191" fmla="*/ 1045559 h 1684262"/>
              <a:gd name="connsiteX192" fmla="*/ 351609 w 1206769"/>
              <a:gd name="connsiteY192" fmla="*/ 1045464 h 1684262"/>
              <a:gd name="connsiteX193" fmla="*/ 420761 w 1206769"/>
              <a:gd name="connsiteY193" fmla="*/ 1018413 h 1684262"/>
              <a:gd name="connsiteX194" fmla="*/ 605260 w 1206769"/>
              <a:gd name="connsiteY194" fmla="*/ 1180338 h 1684262"/>
              <a:gd name="connsiteX195" fmla="*/ 420761 w 1206769"/>
              <a:gd name="connsiteY195" fmla="*/ 1018413 h 1684262"/>
              <a:gd name="connsiteX196" fmla="*/ 366944 w 1206769"/>
              <a:gd name="connsiteY196" fmla="*/ 1414272 h 1684262"/>
              <a:gd name="connsiteX197" fmla="*/ 597640 w 1206769"/>
              <a:gd name="connsiteY197" fmla="*/ 1460468 h 1684262"/>
              <a:gd name="connsiteX198" fmla="*/ 366944 w 1206769"/>
              <a:gd name="connsiteY198" fmla="*/ 1414463 h 1684262"/>
              <a:gd name="connsiteX199" fmla="*/ 366944 w 1206769"/>
              <a:gd name="connsiteY199" fmla="*/ 1414272 h 1684262"/>
              <a:gd name="connsiteX200" fmla="*/ 536108 w 1206769"/>
              <a:gd name="connsiteY200" fmla="*/ 1644968 h 1684262"/>
              <a:gd name="connsiteX201" fmla="*/ 498008 w 1206769"/>
              <a:gd name="connsiteY201" fmla="*/ 1625918 h 1684262"/>
              <a:gd name="connsiteX202" fmla="*/ 471148 w 1206769"/>
              <a:gd name="connsiteY202" fmla="*/ 1618202 h 1684262"/>
              <a:gd name="connsiteX203" fmla="*/ 471148 w 1206769"/>
              <a:gd name="connsiteY203" fmla="*/ 1664399 h 1684262"/>
              <a:gd name="connsiteX204" fmla="*/ 401901 w 1206769"/>
              <a:gd name="connsiteY204" fmla="*/ 1579817 h 1684262"/>
              <a:gd name="connsiteX205" fmla="*/ 536108 w 1206769"/>
              <a:gd name="connsiteY205" fmla="*/ 1645158 h 1684262"/>
              <a:gd name="connsiteX206" fmla="*/ 536108 w 1206769"/>
              <a:gd name="connsiteY206" fmla="*/ 1644968 h 1684262"/>
              <a:gd name="connsiteX207" fmla="*/ 616785 w 1206769"/>
              <a:gd name="connsiteY207" fmla="*/ 1564196 h 1684262"/>
              <a:gd name="connsiteX208" fmla="*/ 555349 w 1206769"/>
              <a:gd name="connsiteY208" fmla="*/ 1541145 h 1684262"/>
              <a:gd name="connsiteX209" fmla="*/ 638597 w 1206769"/>
              <a:gd name="connsiteY209" fmla="*/ 1493520 h 1684262"/>
              <a:gd name="connsiteX210" fmla="*/ 739848 w 1206769"/>
              <a:gd name="connsiteY210" fmla="*/ 1525715 h 1684262"/>
              <a:gd name="connsiteX211" fmla="*/ 616785 w 1206769"/>
              <a:gd name="connsiteY211" fmla="*/ 1564386 h 1684262"/>
              <a:gd name="connsiteX212" fmla="*/ 616785 w 1206769"/>
              <a:gd name="connsiteY212" fmla="*/ 1564196 h 1684262"/>
              <a:gd name="connsiteX213" fmla="*/ 752231 w 1206769"/>
              <a:gd name="connsiteY213" fmla="*/ 1664779 h 1684262"/>
              <a:gd name="connsiteX214" fmla="*/ 739658 w 1206769"/>
              <a:gd name="connsiteY214" fmla="*/ 1664779 h 1684262"/>
              <a:gd name="connsiteX215" fmla="*/ 731180 w 1206769"/>
              <a:gd name="connsiteY215" fmla="*/ 1664779 h 1684262"/>
              <a:gd name="connsiteX216" fmla="*/ 727561 w 1206769"/>
              <a:gd name="connsiteY216" fmla="*/ 1664779 h 1684262"/>
              <a:gd name="connsiteX217" fmla="*/ 713750 w 1206769"/>
              <a:gd name="connsiteY217" fmla="*/ 1666780 h 1684262"/>
              <a:gd name="connsiteX218" fmla="*/ 704225 w 1206769"/>
              <a:gd name="connsiteY218" fmla="*/ 1665256 h 1684262"/>
              <a:gd name="connsiteX219" fmla="*/ 705558 w 1206769"/>
              <a:gd name="connsiteY219" fmla="*/ 1667733 h 1684262"/>
              <a:gd name="connsiteX220" fmla="*/ 790045 w 1206769"/>
              <a:gd name="connsiteY220" fmla="*/ 1610106 h 1684262"/>
              <a:gd name="connsiteX221" fmla="*/ 752231 w 1206769"/>
              <a:gd name="connsiteY221" fmla="*/ 1664970 h 1684262"/>
              <a:gd name="connsiteX222" fmla="*/ 752231 w 1206769"/>
              <a:gd name="connsiteY222" fmla="*/ 1664779 h 1684262"/>
              <a:gd name="connsiteX223" fmla="*/ 857863 w 1206769"/>
              <a:gd name="connsiteY223" fmla="*/ 1591056 h 1684262"/>
              <a:gd name="connsiteX224" fmla="*/ 838813 w 1206769"/>
              <a:gd name="connsiteY224" fmla="*/ 1568958 h 1684262"/>
              <a:gd name="connsiteX225" fmla="*/ 836146 w 1206769"/>
              <a:gd name="connsiteY225" fmla="*/ 1564291 h 1684262"/>
              <a:gd name="connsiteX226" fmla="*/ 955179 w 1206769"/>
              <a:gd name="connsiteY226" fmla="*/ 1500720 h 1684262"/>
              <a:gd name="connsiteX227" fmla="*/ 1066493 w 1206769"/>
              <a:gd name="connsiteY227" fmla="*/ 1492065 h 1684262"/>
              <a:gd name="connsiteX228" fmla="*/ 857863 w 1206769"/>
              <a:gd name="connsiteY228" fmla="*/ 1591247 h 1684262"/>
              <a:gd name="connsiteX229" fmla="*/ 857863 w 1206769"/>
              <a:gd name="connsiteY229" fmla="*/ 1591056 h 1684262"/>
              <a:gd name="connsiteX230" fmla="*/ 1054979 w 1206769"/>
              <a:gd name="connsiteY230" fmla="*/ 1445037 h 1684262"/>
              <a:gd name="connsiteX231" fmla="*/ 916632 w 1206769"/>
              <a:gd name="connsiteY231" fmla="*/ 1468184 h 1684262"/>
              <a:gd name="connsiteX232" fmla="*/ 1028170 w 1206769"/>
              <a:gd name="connsiteY232" fmla="*/ 1445228 h 1684262"/>
              <a:gd name="connsiteX233" fmla="*/ 1054979 w 1206769"/>
              <a:gd name="connsiteY233" fmla="*/ 1445037 h 1684262"/>
              <a:gd name="connsiteX234" fmla="*/ 862816 w 1206769"/>
              <a:gd name="connsiteY234" fmla="*/ 1410462 h 1684262"/>
              <a:gd name="connsiteX235" fmla="*/ 647551 w 1206769"/>
              <a:gd name="connsiteY235" fmla="*/ 1448562 h 1684262"/>
              <a:gd name="connsiteX236" fmla="*/ 862816 w 1206769"/>
              <a:gd name="connsiteY236" fmla="*/ 1410653 h 1684262"/>
              <a:gd name="connsiteX237" fmla="*/ 862816 w 1206769"/>
              <a:gd name="connsiteY237" fmla="*/ 1410462 h 1684262"/>
              <a:gd name="connsiteX238" fmla="*/ 689842 w 1206769"/>
              <a:gd name="connsiteY238" fmla="*/ 1391412 h 1684262"/>
              <a:gd name="connsiteX239" fmla="*/ 924347 w 1206769"/>
              <a:gd name="connsiteY239" fmla="*/ 1306830 h 1684262"/>
              <a:gd name="connsiteX240" fmla="*/ 689842 w 1206769"/>
              <a:gd name="connsiteY240" fmla="*/ 1391412 h 1684262"/>
              <a:gd name="connsiteX241" fmla="*/ 1162663 w 1206769"/>
              <a:gd name="connsiteY241" fmla="*/ 1057085 h 1684262"/>
              <a:gd name="connsiteX242" fmla="*/ 1148756 w 1206769"/>
              <a:gd name="connsiteY242" fmla="*/ 1134428 h 1684262"/>
              <a:gd name="connsiteX243" fmla="*/ 1066841 w 1206769"/>
              <a:gd name="connsiteY243" fmla="*/ 1139762 h 1684262"/>
              <a:gd name="connsiteX244" fmla="*/ 1035790 w 1206769"/>
              <a:gd name="connsiteY244" fmla="*/ 1087755 h 1684262"/>
              <a:gd name="connsiteX245" fmla="*/ 1162663 w 1206769"/>
              <a:gd name="connsiteY245" fmla="*/ 1057085 h 1684262"/>
              <a:gd name="connsiteX246" fmla="*/ 987913 w 1206769"/>
              <a:gd name="connsiteY246" fmla="*/ 1181170 h 1684262"/>
              <a:gd name="connsiteX247" fmla="*/ 958923 w 1206769"/>
              <a:gd name="connsiteY247" fmla="*/ 1264444 h 1684262"/>
              <a:gd name="connsiteX248" fmla="*/ 905107 w 1206769"/>
              <a:gd name="connsiteY248" fmla="*/ 1118330 h 1684262"/>
              <a:gd name="connsiteX249" fmla="*/ 987913 w 1206769"/>
              <a:gd name="connsiteY24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6385 w 1206769"/>
              <a:gd name="connsiteY87" fmla="*/ 1331825 h 1684262"/>
              <a:gd name="connsiteX88" fmla="*/ 802904 w 1206769"/>
              <a:gd name="connsiteY88" fmla="*/ 1350454 h 1684262"/>
              <a:gd name="connsiteX89" fmla="*/ 841956 w 1206769"/>
              <a:gd name="connsiteY89" fmla="*/ 1326547 h 1684262"/>
              <a:gd name="connsiteX90" fmla="*/ 952485 w 1206769"/>
              <a:gd name="connsiteY90" fmla="*/ 1295929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952485 w 1206769"/>
              <a:gd name="connsiteY90" fmla="*/ 1295929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84177 w 1206769"/>
              <a:gd name="connsiteY92" fmla="*/ 1211294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94173 w 1206769"/>
              <a:gd name="connsiteY75" fmla="*/ 1528286 h 1684262"/>
              <a:gd name="connsiteX76" fmla="*/ 275123 w 1206769"/>
              <a:gd name="connsiteY76" fmla="*/ 1516571 h 1684262"/>
              <a:gd name="connsiteX77" fmla="*/ 273028 w 1206769"/>
              <a:gd name="connsiteY77" fmla="*/ 1515809 h 1684262"/>
              <a:gd name="connsiteX78" fmla="*/ 255883 w 1206769"/>
              <a:gd name="connsiteY78" fmla="*/ 1502664 h 1684262"/>
              <a:gd name="connsiteX79" fmla="*/ 255883 w 1206769"/>
              <a:gd name="connsiteY79" fmla="*/ 1502664 h 1684262"/>
              <a:gd name="connsiteX80" fmla="*/ 239976 w 1206769"/>
              <a:gd name="connsiteY80" fmla="*/ 1484281 h 1684262"/>
              <a:gd name="connsiteX81" fmla="*/ 203495 w 1206769"/>
              <a:gd name="connsiteY81" fmla="*/ 1484281 h 1684262"/>
              <a:gd name="connsiteX82" fmla="*/ 187303 w 1206769"/>
              <a:gd name="connsiteY82" fmla="*/ 1499140 h 1684262"/>
              <a:gd name="connsiteX83" fmla="*/ 490674 w 1206769"/>
              <a:gd name="connsiteY83" fmla="*/ 1673352 h 1684262"/>
              <a:gd name="connsiteX84" fmla="*/ 757374 w 1206769"/>
              <a:gd name="connsiteY84" fmla="*/ 1682401 h 1684262"/>
              <a:gd name="connsiteX85" fmla="*/ 988070 w 1206769"/>
              <a:gd name="connsiteY85" fmla="*/ 1594485 h 1684262"/>
              <a:gd name="connsiteX86" fmla="*/ 1152566 w 1206769"/>
              <a:gd name="connsiteY86" fmla="*/ 1394460 h 1684262"/>
              <a:gd name="connsiteX87" fmla="*/ 918822 w 1206769"/>
              <a:gd name="connsiteY87" fmla="*/ 1363507 h 1684262"/>
              <a:gd name="connsiteX88" fmla="*/ 802904 w 1206769"/>
              <a:gd name="connsiteY88" fmla="*/ 1350454 h 1684262"/>
              <a:gd name="connsiteX89" fmla="*/ 841956 w 1206769"/>
              <a:gd name="connsiteY89" fmla="*/ 1326547 h 1684262"/>
              <a:gd name="connsiteX90" fmla="*/ 1018286 w 1206769"/>
              <a:gd name="connsiteY90" fmla="*/ 1315425 h 1684262"/>
              <a:gd name="connsiteX91" fmla="*/ 980354 w 1206769"/>
              <a:gd name="connsiteY91" fmla="*/ 1268921 h 1684262"/>
              <a:gd name="connsiteX92" fmla="*/ 1091488 w 1206769"/>
              <a:gd name="connsiteY92" fmla="*/ 1221043 h 1684262"/>
              <a:gd name="connsiteX93" fmla="*/ 911203 w 1206769"/>
              <a:gd name="connsiteY93" fmla="*/ 1022890 h 1684262"/>
              <a:gd name="connsiteX94" fmla="*/ 1193429 w 1206769"/>
              <a:gd name="connsiteY94" fmla="*/ 899446 h 1684262"/>
              <a:gd name="connsiteX95" fmla="*/ 759089 w 1206769"/>
              <a:gd name="connsiteY95" fmla="*/ 61246 h 1684262"/>
              <a:gd name="connsiteX96" fmla="*/ 720989 w 1206769"/>
              <a:gd name="connsiteY96" fmla="*/ 145828 h 1684262"/>
              <a:gd name="connsiteX97" fmla="*/ 759089 w 1206769"/>
              <a:gd name="connsiteY97" fmla="*/ 61436 h 1684262"/>
              <a:gd name="connsiteX98" fmla="*/ 759089 w 1206769"/>
              <a:gd name="connsiteY98" fmla="*/ 61246 h 1684262"/>
              <a:gd name="connsiteX99" fmla="*/ 363611 w 1206769"/>
              <a:gd name="connsiteY99" fmla="*/ 545783 h 1684262"/>
              <a:gd name="connsiteX100" fmla="*/ 348275 w 1206769"/>
              <a:gd name="connsiteY100" fmla="*/ 553498 h 1684262"/>
              <a:gd name="connsiteX101" fmla="*/ 363611 w 1206769"/>
              <a:gd name="connsiteY101" fmla="*/ 545783 h 1684262"/>
              <a:gd name="connsiteX102" fmla="*/ 232451 w 1206769"/>
              <a:gd name="connsiteY102" fmla="*/ 523113 h 1684262"/>
              <a:gd name="connsiteX103" fmla="*/ 254694 w 1206769"/>
              <a:gd name="connsiteY103" fmla="*/ 664096 h 1684262"/>
              <a:gd name="connsiteX104" fmla="*/ 232451 w 1206769"/>
              <a:gd name="connsiteY104" fmla="*/ 523113 h 1684262"/>
              <a:gd name="connsiteX105" fmla="*/ 340084 w 1206769"/>
              <a:gd name="connsiteY105" fmla="*/ 692277 h 1684262"/>
              <a:gd name="connsiteX106" fmla="*/ 470767 w 1206769"/>
              <a:gd name="connsiteY106" fmla="*/ 684562 h 1684262"/>
              <a:gd name="connsiteX107" fmla="*/ 340084 w 1206769"/>
              <a:gd name="connsiteY107" fmla="*/ 691896 h 1684262"/>
              <a:gd name="connsiteX108" fmla="*/ 340084 w 1206769"/>
              <a:gd name="connsiteY108" fmla="*/ 692277 h 1684262"/>
              <a:gd name="connsiteX109" fmla="*/ 382375 w 1206769"/>
              <a:gd name="connsiteY109" fmla="*/ 615410 h 1684262"/>
              <a:gd name="connsiteX110" fmla="*/ 516868 w 1206769"/>
              <a:gd name="connsiteY110" fmla="*/ 688372 h 1684262"/>
              <a:gd name="connsiteX111" fmla="*/ 382661 w 1206769"/>
              <a:gd name="connsiteY111" fmla="*/ 615029 h 1684262"/>
              <a:gd name="connsiteX112" fmla="*/ 382375 w 1206769"/>
              <a:gd name="connsiteY112" fmla="*/ 615410 h 1684262"/>
              <a:gd name="connsiteX113" fmla="*/ 201400 w 1206769"/>
              <a:gd name="connsiteY113" fmla="*/ 907542 h 1684262"/>
              <a:gd name="connsiteX114" fmla="*/ 163300 w 1206769"/>
              <a:gd name="connsiteY114" fmla="*/ 838295 h 1684262"/>
              <a:gd name="connsiteX115" fmla="*/ 201686 w 1206769"/>
              <a:gd name="connsiteY115" fmla="*/ 907161 h 1684262"/>
              <a:gd name="connsiteX116" fmla="*/ 201400 w 1206769"/>
              <a:gd name="connsiteY116" fmla="*/ 907542 h 1684262"/>
              <a:gd name="connsiteX117" fmla="*/ 97811 w 1206769"/>
              <a:gd name="connsiteY117" fmla="*/ 1285557 h 1684262"/>
              <a:gd name="connsiteX118" fmla="*/ 123279 w 1206769"/>
              <a:gd name="connsiteY118" fmla="*/ 1264178 h 1684262"/>
              <a:gd name="connsiteX119" fmla="*/ 231975 w 1206769"/>
              <a:gd name="connsiteY119" fmla="*/ 1341501 h 1684262"/>
              <a:gd name="connsiteX120" fmla="*/ 97811 w 1206769"/>
              <a:gd name="connsiteY120" fmla="*/ 1285557 h 1684262"/>
              <a:gd name="connsiteX121" fmla="*/ 232928 w 1206769"/>
              <a:gd name="connsiteY121" fmla="*/ 1376077 h 1684262"/>
              <a:gd name="connsiteX122" fmla="*/ 279029 w 1206769"/>
              <a:gd name="connsiteY122" fmla="*/ 1379887 h 1684262"/>
              <a:gd name="connsiteX123" fmla="*/ 232451 w 1206769"/>
              <a:gd name="connsiteY123" fmla="*/ 1376077 h 1684262"/>
              <a:gd name="connsiteX124" fmla="*/ 232928 w 1206769"/>
              <a:gd name="connsiteY124" fmla="*/ 1376077 h 1684262"/>
              <a:gd name="connsiteX125" fmla="*/ 856244 w 1206769"/>
              <a:gd name="connsiteY125" fmla="*/ 715613 h 1684262"/>
              <a:gd name="connsiteX126" fmla="*/ 817635 w 1206769"/>
              <a:gd name="connsiteY126" fmla="*/ 708913 h 1684262"/>
              <a:gd name="connsiteX127" fmla="*/ 721084 w 1206769"/>
              <a:gd name="connsiteY127" fmla="*/ 657225 h 1684262"/>
              <a:gd name="connsiteX128" fmla="*/ 855767 w 1206769"/>
              <a:gd name="connsiteY128" fmla="*/ 715613 h 1684262"/>
              <a:gd name="connsiteX129" fmla="*/ 856244 w 1206769"/>
              <a:gd name="connsiteY129" fmla="*/ 715613 h 1684262"/>
              <a:gd name="connsiteX130" fmla="*/ 663458 w 1206769"/>
              <a:gd name="connsiteY130" fmla="*/ 722662 h 1684262"/>
              <a:gd name="connsiteX131" fmla="*/ 644408 w 1206769"/>
              <a:gd name="connsiteY131" fmla="*/ 807149 h 1684262"/>
              <a:gd name="connsiteX132" fmla="*/ 662981 w 1206769"/>
              <a:gd name="connsiteY132" fmla="*/ 723138 h 1684262"/>
              <a:gd name="connsiteX133" fmla="*/ 663458 w 1206769"/>
              <a:gd name="connsiteY133" fmla="*/ 722662 h 1684262"/>
              <a:gd name="connsiteX134" fmla="*/ 628882 w 1206769"/>
              <a:gd name="connsiteY134" fmla="*/ 753332 h 1684262"/>
              <a:gd name="connsiteX135" fmla="*/ 655742 w 1206769"/>
              <a:gd name="connsiteY135" fmla="*/ 726472 h 1684262"/>
              <a:gd name="connsiteX136" fmla="*/ 628406 w 1206769"/>
              <a:gd name="connsiteY136" fmla="*/ 753332 h 1684262"/>
              <a:gd name="connsiteX137" fmla="*/ 628882 w 1206769"/>
              <a:gd name="connsiteY137" fmla="*/ 753332 h 1684262"/>
              <a:gd name="connsiteX138" fmla="*/ 771090 w 1206769"/>
              <a:gd name="connsiteY138" fmla="*/ 757237 h 1684262"/>
              <a:gd name="connsiteX139" fmla="*/ 690318 w 1206769"/>
              <a:gd name="connsiteY139" fmla="*/ 822579 h 1684262"/>
              <a:gd name="connsiteX140" fmla="*/ 770614 w 1206769"/>
              <a:gd name="connsiteY140" fmla="*/ 757237 h 1684262"/>
              <a:gd name="connsiteX141" fmla="*/ 771090 w 1206769"/>
              <a:gd name="connsiteY141" fmla="*/ 757237 h 1684262"/>
              <a:gd name="connsiteX142" fmla="*/ 759565 w 1206769"/>
              <a:gd name="connsiteY142" fmla="*/ 538162 h 1684262"/>
              <a:gd name="connsiteX143" fmla="*/ 851767 w 1206769"/>
              <a:gd name="connsiteY143" fmla="*/ 480536 h 1684262"/>
              <a:gd name="connsiteX144" fmla="*/ 759089 w 1206769"/>
              <a:gd name="connsiteY144" fmla="*/ 538067 h 1684262"/>
              <a:gd name="connsiteX145" fmla="*/ 759565 w 1206769"/>
              <a:gd name="connsiteY145" fmla="*/ 538162 h 1684262"/>
              <a:gd name="connsiteX146" fmla="*/ 877961 w 1206769"/>
              <a:gd name="connsiteY146" fmla="*/ 342138 h 1684262"/>
              <a:gd name="connsiteX147" fmla="*/ 812619 w 1206769"/>
              <a:gd name="connsiteY147" fmla="*/ 442055 h 1684262"/>
              <a:gd name="connsiteX148" fmla="*/ 877961 w 1206769"/>
              <a:gd name="connsiteY148" fmla="*/ 342138 h 1684262"/>
              <a:gd name="connsiteX149" fmla="*/ 681841 w 1206769"/>
              <a:gd name="connsiteY149" fmla="*/ 323088 h 1684262"/>
              <a:gd name="connsiteX150" fmla="*/ 758803 w 1206769"/>
              <a:gd name="connsiteY150" fmla="*/ 430816 h 1684262"/>
              <a:gd name="connsiteX151" fmla="*/ 643455 w 1206769"/>
              <a:gd name="connsiteY151" fmla="*/ 396145 h 1684262"/>
              <a:gd name="connsiteX152" fmla="*/ 639550 w 1206769"/>
              <a:gd name="connsiteY152" fmla="*/ 438436 h 1684262"/>
              <a:gd name="connsiteX153" fmla="*/ 682127 w 1206769"/>
              <a:gd name="connsiteY153" fmla="*/ 323088 h 1684262"/>
              <a:gd name="connsiteX154" fmla="*/ 681841 w 1206769"/>
              <a:gd name="connsiteY154" fmla="*/ 323088 h 1684262"/>
              <a:gd name="connsiteX155" fmla="*/ 351323 w 1206769"/>
              <a:gd name="connsiteY155" fmla="*/ 219361 h 1684262"/>
              <a:gd name="connsiteX156" fmla="*/ 383994 w 1206769"/>
              <a:gd name="connsiteY156" fmla="*/ 183070 h 1684262"/>
              <a:gd name="connsiteX157" fmla="*/ 403711 w 1206769"/>
              <a:gd name="connsiteY157" fmla="*/ 175069 h 1684262"/>
              <a:gd name="connsiteX158" fmla="*/ 411331 w 1206769"/>
              <a:gd name="connsiteY158" fmla="*/ 176117 h 1684262"/>
              <a:gd name="connsiteX159" fmla="*/ 569351 w 1206769"/>
              <a:gd name="connsiteY159" fmla="*/ 242792 h 1684262"/>
              <a:gd name="connsiteX160" fmla="*/ 569922 w 1206769"/>
              <a:gd name="connsiteY160" fmla="*/ 242792 h 1684262"/>
              <a:gd name="connsiteX161" fmla="*/ 558873 w 1206769"/>
              <a:gd name="connsiteY161" fmla="*/ 299942 h 1684262"/>
              <a:gd name="connsiteX162" fmla="*/ 351609 w 1206769"/>
              <a:gd name="connsiteY162" fmla="*/ 219075 h 1684262"/>
              <a:gd name="connsiteX163" fmla="*/ 351323 w 1206769"/>
              <a:gd name="connsiteY163" fmla="*/ 219361 h 1684262"/>
              <a:gd name="connsiteX164" fmla="*/ 470767 w 1206769"/>
              <a:gd name="connsiteY164" fmla="*/ 361188 h 1684262"/>
              <a:gd name="connsiteX165" fmla="*/ 566874 w 1206769"/>
              <a:gd name="connsiteY165" fmla="*/ 503396 h 1684262"/>
              <a:gd name="connsiteX166" fmla="*/ 470767 w 1206769"/>
              <a:gd name="connsiteY166" fmla="*/ 361188 h 1684262"/>
              <a:gd name="connsiteX167" fmla="*/ 632216 w 1206769"/>
              <a:gd name="connsiteY167" fmla="*/ 453485 h 1684262"/>
              <a:gd name="connsiteX168" fmla="*/ 699367 w 1206769"/>
              <a:gd name="connsiteY168" fmla="*/ 515112 h 1684262"/>
              <a:gd name="connsiteX169" fmla="*/ 759089 w 1206769"/>
              <a:gd name="connsiteY169" fmla="*/ 438055 h 1684262"/>
              <a:gd name="connsiteX170" fmla="*/ 678317 w 1206769"/>
              <a:gd name="connsiteY170" fmla="*/ 611029 h 1684262"/>
              <a:gd name="connsiteX171" fmla="*/ 640217 w 1206769"/>
              <a:gd name="connsiteY171" fmla="*/ 587978 h 1684262"/>
              <a:gd name="connsiteX172" fmla="*/ 632216 w 1206769"/>
              <a:gd name="connsiteY172" fmla="*/ 453581 h 1684262"/>
              <a:gd name="connsiteX173" fmla="*/ 632216 w 1206769"/>
              <a:gd name="connsiteY173" fmla="*/ 453485 h 1684262"/>
              <a:gd name="connsiteX174" fmla="*/ 686032 w 1206769"/>
              <a:gd name="connsiteY174" fmla="*/ 837819 h 1684262"/>
              <a:gd name="connsiteX175" fmla="*/ 628310 w 1206769"/>
              <a:gd name="connsiteY175" fmla="*/ 930116 h 1684262"/>
              <a:gd name="connsiteX176" fmla="*/ 686032 w 1206769"/>
              <a:gd name="connsiteY176" fmla="*/ 837914 h 1684262"/>
              <a:gd name="connsiteX177" fmla="*/ 686032 w 1206769"/>
              <a:gd name="connsiteY177" fmla="*/ 837819 h 1684262"/>
              <a:gd name="connsiteX178" fmla="*/ 743658 w 1206769"/>
              <a:gd name="connsiteY178" fmla="*/ 1291400 h 1684262"/>
              <a:gd name="connsiteX179" fmla="*/ 547634 w 1206769"/>
              <a:gd name="connsiteY179" fmla="*/ 1206818 h 1684262"/>
              <a:gd name="connsiteX180" fmla="*/ 573446 w 1206769"/>
              <a:gd name="connsiteY180" fmla="*/ 1222439 h 1684262"/>
              <a:gd name="connsiteX181" fmla="*/ 603450 w 1206769"/>
              <a:gd name="connsiteY181" fmla="*/ 1227487 h 1684262"/>
              <a:gd name="connsiteX182" fmla="*/ 743658 w 1206769"/>
              <a:gd name="connsiteY182" fmla="*/ 1291495 h 1684262"/>
              <a:gd name="connsiteX183" fmla="*/ 743658 w 1206769"/>
              <a:gd name="connsiteY183" fmla="*/ 1291400 h 1684262"/>
              <a:gd name="connsiteX184" fmla="*/ 578399 w 1206769"/>
              <a:gd name="connsiteY184" fmla="*/ 945452 h 1684262"/>
              <a:gd name="connsiteX185" fmla="*/ 689842 w 1206769"/>
              <a:gd name="connsiteY185" fmla="*/ 1122236 h 1684262"/>
              <a:gd name="connsiteX186" fmla="*/ 578399 w 1206769"/>
              <a:gd name="connsiteY186" fmla="*/ 945547 h 1684262"/>
              <a:gd name="connsiteX187" fmla="*/ 578399 w 1206769"/>
              <a:gd name="connsiteY187" fmla="*/ 945452 h 1684262"/>
              <a:gd name="connsiteX188" fmla="*/ 351609 w 1206769"/>
              <a:gd name="connsiteY188" fmla="*/ 1045464 h 1684262"/>
              <a:gd name="connsiteX189" fmla="*/ 382375 w 1206769"/>
              <a:gd name="connsiteY189" fmla="*/ 887825 h 1684262"/>
              <a:gd name="connsiteX190" fmla="*/ 351609 w 1206769"/>
              <a:gd name="connsiteY190" fmla="*/ 1045559 h 1684262"/>
              <a:gd name="connsiteX191" fmla="*/ 351609 w 1206769"/>
              <a:gd name="connsiteY191" fmla="*/ 1045464 h 1684262"/>
              <a:gd name="connsiteX192" fmla="*/ 420761 w 1206769"/>
              <a:gd name="connsiteY192" fmla="*/ 1018413 h 1684262"/>
              <a:gd name="connsiteX193" fmla="*/ 605260 w 1206769"/>
              <a:gd name="connsiteY193" fmla="*/ 1180338 h 1684262"/>
              <a:gd name="connsiteX194" fmla="*/ 420761 w 1206769"/>
              <a:gd name="connsiteY194" fmla="*/ 1018413 h 1684262"/>
              <a:gd name="connsiteX195" fmla="*/ 366944 w 1206769"/>
              <a:gd name="connsiteY195" fmla="*/ 1414272 h 1684262"/>
              <a:gd name="connsiteX196" fmla="*/ 597640 w 1206769"/>
              <a:gd name="connsiteY196" fmla="*/ 1460468 h 1684262"/>
              <a:gd name="connsiteX197" fmla="*/ 366944 w 1206769"/>
              <a:gd name="connsiteY197" fmla="*/ 1414463 h 1684262"/>
              <a:gd name="connsiteX198" fmla="*/ 366944 w 1206769"/>
              <a:gd name="connsiteY198" fmla="*/ 1414272 h 1684262"/>
              <a:gd name="connsiteX199" fmla="*/ 536108 w 1206769"/>
              <a:gd name="connsiteY199" fmla="*/ 1644968 h 1684262"/>
              <a:gd name="connsiteX200" fmla="*/ 498008 w 1206769"/>
              <a:gd name="connsiteY200" fmla="*/ 1625918 h 1684262"/>
              <a:gd name="connsiteX201" fmla="*/ 471148 w 1206769"/>
              <a:gd name="connsiteY201" fmla="*/ 1618202 h 1684262"/>
              <a:gd name="connsiteX202" fmla="*/ 471148 w 1206769"/>
              <a:gd name="connsiteY202" fmla="*/ 1664399 h 1684262"/>
              <a:gd name="connsiteX203" fmla="*/ 401901 w 1206769"/>
              <a:gd name="connsiteY203" fmla="*/ 1579817 h 1684262"/>
              <a:gd name="connsiteX204" fmla="*/ 536108 w 1206769"/>
              <a:gd name="connsiteY204" fmla="*/ 1645158 h 1684262"/>
              <a:gd name="connsiteX205" fmla="*/ 536108 w 1206769"/>
              <a:gd name="connsiteY205" fmla="*/ 1644968 h 1684262"/>
              <a:gd name="connsiteX206" fmla="*/ 616785 w 1206769"/>
              <a:gd name="connsiteY206" fmla="*/ 1564196 h 1684262"/>
              <a:gd name="connsiteX207" fmla="*/ 555349 w 1206769"/>
              <a:gd name="connsiteY207" fmla="*/ 1541145 h 1684262"/>
              <a:gd name="connsiteX208" fmla="*/ 638597 w 1206769"/>
              <a:gd name="connsiteY208" fmla="*/ 1493520 h 1684262"/>
              <a:gd name="connsiteX209" fmla="*/ 739848 w 1206769"/>
              <a:gd name="connsiteY209" fmla="*/ 1525715 h 1684262"/>
              <a:gd name="connsiteX210" fmla="*/ 616785 w 1206769"/>
              <a:gd name="connsiteY210" fmla="*/ 1564386 h 1684262"/>
              <a:gd name="connsiteX211" fmla="*/ 616785 w 1206769"/>
              <a:gd name="connsiteY211" fmla="*/ 1564196 h 1684262"/>
              <a:gd name="connsiteX212" fmla="*/ 752231 w 1206769"/>
              <a:gd name="connsiteY212" fmla="*/ 1664779 h 1684262"/>
              <a:gd name="connsiteX213" fmla="*/ 739658 w 1206769"/>
              <a:gd name="connsiteY213" fmla="*/ 1664779 h 1684262"/>
              <a:gd name="connsiteX214" fmla="*/ 731180 w 1206769"/>
              <a:gd name="connsiteY214" fmla="*/ 1664779 h 1684262"/>
              <a:gd name="connsiteX215" fmla="*/ 727561 w 1206769"/>
              <a:gd name="connsiteY215" fmla="*/ 1664779 h 1684262"/>
              <a:gd name="connsiteX216" fmla="*/ 713750 w 1206769"/>
              <a:gd name="connsiteY216" fmla="*/ 1666780 h 1684262"/>
              <a:gd name="connsiteX217" fmla="*/ 704225 w 1206769"/>
              <a:gd name="connsiteY217" fmla="*/ 1665256 h 1684262"/>
              <a:gd name="connsiteX218" fmla="*/ 705558 w 1206769"/>
              <a:gd name="connsiteY218" fmla="*/ 1667733 h 1684262"/>
              <a:gd name="connsiteX219" fmla="*/ 790045 w 1206769"/>
              <a:gd name="connsiteY219" fmla="*/ 1610106 h 1684262"/>
              <a:gd name="connsiteX220" fmla="*/ 752231 w 1206769"/>
              <a:gd name="connsiteY220" fmla="*/ 1664970 h 1684262"/>
              <a:gd name="connsiteX221" fmla="*/ 752231 w 1206769"/>
              <a:gd name="connsiteY221" fmla="*/ 1664779 h 1684262"/>
              <a:gd name="connsiteX222" fmla="*/ 857863 w 1206769"/>
              <a:gd name="connsiteY222" fmla="*/ 1591056 h 1684262"/>
              <a:gd name="connsiteX223" fmla="*/ 838813 w 1206769"/>
              <a:gd name="connsiteY223" fmla="*/ 1568958 h 1684262"/>
              <a:gd name="connsiteX224" fmla="*/ 836146 w 1206769"/>
              <a:gd name="connsiteY224" fmla="*/ 1564291 h 1684262"/>
              <a:gd name="connsiteX225" fmla="*/ 955179 w 1206769"/>
              <a:gd name="connsiteY225" fmla="*/ 1500720 h 1684262"/>
              <a:gd name="connsiteX226" fmla="*/ 1066493 w 1206769"/>
              <a:gd name="connsiteY226" fmla="*/ 1492065 h 1684262"/>
              <a:gd name="connsiteX227" fmla="*/ 857863 w 1206769"/>
              <a:gd name="connsiteY227" fmla="*/ 1591247 h 1684262"/>
              <a:gd name="connsiteX228" fmla="*/ 857863 w 1206769"/>
              <a:gd name="connsiteY228" fmla="*/ 1591056 h 1684262"/>
              <a:gd name="connsiteX229" fmla="*/ 1054979 w 1206769"/>
              <a:gd name="connsiteY229" fmla="*/ 1445037 h 1684262"/>
              <a:gd name="connsiteX230" fmla="*/ 916632 w 1206769"/>
              <a:gd name="connsiteY230" fmla="*/ 1468184 h 1684262"/>
              <a:gd name="connsiteX231" fmla="*/ 1028170 w 1206769"/>
              <a:gd name="connsiteY231" fmla="*/ 1445228 h 1684262"/>
              <a:gd name="connsiteX232" fmla="*/ 1054979 w 1206769"/>
              <a:gd name="connsiteY232" fmla="*/ 1445037 h 1684262"/>
              <a:gd name="connsiteX233" fmla="*/ 862816 w 1206769"/>
              <a:gd name="connsiteY233" fmla="*/ 1410462 h 1684262"/>
              <a:gd name="connsiteX234" fmla="*/ 647551 w 1206769"/>
              <a:gd name="connsiteY234" fmla="*/ 1448562 h 1684262"/>
              <a:gd name="connsiteX235" fmla="*/ 862816 w 1206769"/>
              <a:gd name="connsiteY235" fmla="*/ 1410653 h 1684262"/>
              <a:gd name="connsiteX236" fmla="*/ 862816 w 1206769"/>
              <a:gd name="connsiteY236" fmla="*/ 1410462 h 1684262"/>
              <a:gd name="connsiteX237" fmla="*/ 689842 w 1206769"/>
              <a:gd name="connsiteY237" fmla="*/ 1391412 h 1684262"/>
              <a:gd name="connsiteX238" fmla="*/ 924347 w 1206769"/>
              <a:gd name="connsiteY238" fmla="*/ 1306830 h 1684262"/>
              <a:gd name="connsiteX239" fmla="*/ 689842 w 1206769"/>
              <a:gd name="connsiteY239" fmla="*/ 1391412 h 1684262"/>
              <a:gd name="connsiteX240" fmla="*/ 1162663 w 1206769"/>
              <a:gd name="connsiteY240" fmla="*/ 1057085 h 1684262"/>
              <a:gd name="connsiteX241" fmla="*/ 1148756 w 1206769"/>
              <a:gd name="connsiteY241" fmla="*/ 1134428 h 1684262"/>
              <a:gd name="connsiteX242" fmla="*/ 1066841 w 1206769"/>
              <a:gd name="connsiteY242" fmla="*/ 1139762 h 1684262"/>
              <a:gd name="connsiteX243" fmla="*/ 1035790 w 1206769"/>
              <a:gd name="connsiteY243" fmla="*/ 1087755 h 1684262"/>
              <a:gd name="connsiteX244" fmla="*/ 1162663 w 1206769"/>
              <a:gd name="connsiteY244" fmla="*/ 1057085 h 1684262"/>
              <a:gd name="connsiteX245" fmla="*/ 987913 w 1206769"/>
              <a:gd name="connsiteY245" fmla="*/ 1181170 h 1684262"/>
              <a:gd name="connsiteX246" fmla="*/ 958923 w 1206769"/>
              <a:gd name="connsiteY246" fmla="*/ 1264444 h 1684262"/>
              <a:gd name="connsiteX247" fmla="*/ 905107 w 1206769"/>
              <a:gd name="connsiteY247" fmla="*/ 1118330 h 1684262"/>
              <a:gd name="connsiteX248" fmla="*/ 987913 w 1206769"/>
              <a:gd name="connsiteY248"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75123 w 1206769"/>
              <a:gd name="connsiteY75" fmla="*/ 1516571 h 1684262"/>
              <a:gd name="connsiteX76" fmla="*/ 273028 w 1206769"/>
              <a:gd name="connsiteY76" fmla="*/ 1515809 h 1684262"/>
              <a:gd name="connsiteX77" fmla="*/ 255883 w 1206769"/>
              <a:gd name="connsiteY77" fmla="*/ 1502664 h 1684262"/>
              <a:gd name="connsiteX78" fmla="*/ 255883 w 1206769"/>
              <a:gd name="connsiteY78" fmla="*/ 1502664 h 1684262"/>
              <a:gd name="connsiteX79" fmla="*/ 239976 w 1206769"/>
              <a:gd name="connsiteY79" fmla="*/ 1484281 h 1684262"/>
              <a:gd name="connsiteX80" fmla="*/ 203495 w 1206769"/>
              <a:gd name="connsiteY80" fmla="*/ 1484281 h 1684262"/>
              <a:gd name="connsiteX81" fmla="*/ 187303 w 1206769"/>
              <a:gd name="connsiteY81" fmla="*/ 1499140 h 1684262"/>
              <a:gd name="connsiteX82" fmla="*/ 490674 w 1206769"/>
              <a:gd name="connsiteY82" fmla="*/ 1673352 h 1684262"/>
              <a:gd name="connsiteX83" fmla="*/ 757374 w 1206769"/>
              <a:gd name="connsiteY83" fmla="*/ 1682401 h 1684262"/>
              <a:gd name="connsiteX84" fmla="*/ 988070 w 1206769"/>
              <a:gd name="connsiteY84" fmla="*/ 1594485 h 1684262"/>
              <a:gd name="connsiteX85" fmla="*/ 1152566 w 1206769"/>
              <a:gd name="connsiteY85" fmla="*/ 1394460 h 1684262"/>
              <a:gd name="connsiteX86" fmla="*/ 918822 w 1206769"/>
              <a:gd name="connsiteY86" fmla="*/ 1363507 h 1684262"/>
              <a:gd name="connsiteX87" fmla="*/ 802904 w 1206769"/>
              <a:gd name="connsiteY87" fmla="*/ 1350454 h 1684262"/>
              <a:gd name="connsiteX88" fmla="*/ 841956 w 1206769"/>
              <a:gd name="connsiteY88" fmla="*/ 1326547 h 1684262"/>
              <a:gd name="connsiteX89" fmla="*/ 1018286 w 1206769"/>
              <a:gd name="connsiteY89" fmla="*/ 1315425 h 1684262"/>
              <a:gd name="connsiteX90" fmla="*/ 980354 w 1206769"/>
              <a:gd name="connsiteY90" fmla="*/ 1268921 h 1684262"/>
              <a:gd name="connsiteX91" fmla="*/ 1091488 w 1206769"/>
              <a:gd name="connsiteY91" fmla="*/ 1221043 h 1684262"/>
              <a:gd name="connsiteX92" fmla="*/ 911203 w 1206769"/>
              <a:gd name="connsiteY92" fmla="*/ 1022890 h 1684262"/>
              <a:gd name="connsiteX93" fmla="*/ 1193429 w 1206769"/>
              <a:gd name="connsiteY93" fmla="*/ 899446 h 1684262"/>
              <a:gd name="connsiteX94" fmla="*/ 759089 w 1206769"/>
              <a:gd name="connsiteY94" fmla="*/ 61246 h 1684262"/>
              <a:gd name="connsiteX95" fmla="*/ 720989 w 1206769"/>
              <a:gd name="connsiteY95" fmla="*/ 145828 h 1684262"/>
              <a:gd name="connsiteX96" fmla="*/ 759089 w 1206769"/>
              <a:gd name="connsiteY96" fmla="*/ 61436 h 1684262"/>
              <a:gd name="connsiteX97" fmla="*/ 759089 w 1206769"/>
              <a:gd name="connsiteY97" fmla="*/ 61246 h 1684262"/>
              <a:gd name="connsiteX98" fmla="*/ 363611 w 1206769"/>
              <a:gd name="connsiteY98" fmla="*/ 545783 h 1684262"/>
              <a:gd name="connsiteX99" fmla="*/ 348275 w 1206769"/>
              <a:gd name="connsiteY99" fmla="*/ 553498 h 1684262"/>
              <a:gd name="connsiteX100" fmla="*/ 363611 w 1206769"/>
              <a:gd name="connsiteY100" fmla="*/ 545783 h 1684262"/>
              <a:gd name="connsiteX101" fmla="*/ 232451 w 1206769"/>
              <a:gd name="connsiteY101" fmla="*/ 523113 h 1684262"/>
              <a:gd name="connsiteX102" fmla="*/ 254694 w 1206769"/>
              <a:gd name="connsiteY102" fmla="*/ 664096 h 1684262"/>
              <a:gd name="connsiteX103" fmla="*/ 232451 w 1206769"/>
              <a:gd name="connsiteY103" fmla="*/ 523113 h 1684262"/>
              <a:gd name="connsiteX104" fmla="*/ 340084 w 1206769"/>
              <a:gd name="connsiteY104" fmla="*/ 692277 h 1684262"/>
              <a:gd name="connsiteX105" fmla="*/ 470767 w 1206769"/>
              <a:gd name="connsiteY105" fmla="*/ 684562 h 1684262"/>
              <a:gd name="connsiteX106" fmla="*/ 340084 w 1206769"/>
              <a:gd name="connsiteY106" fmla="*/ 691896 h 1684262"/>
              <a:gd name="connsiteX107" fmla="*/ 340084 w 1206769"/>
              <a:gd name="connsiteY107" fmla="*/ 692277 h 1684262"/>
              <a:gd name="connsiteX108" fmla="*/ 382375 w 1206769"/>
              <a:gd name="connsiteY108" fmla="*/ 615410 h 1684262"/>
              <a:gd name="connsiteX109" fmla="*/ 516868 w 1206769"/>
              <a:gd name="connsiteY109" fmla="*/ 688372 h 1684262"/>
              <a:gd name="connsiteX110" fmla="*/ 382661 w 1206769"/>
              <a:gd name="connsiteY110" fmla="*/ 615029 h 1684262"/>
              <a:gd name="connsiteX111" fmla="*/ 382375 w 1206769"/>
              <a:gd name="connsiteY111" fmla="*/ 615410 h 1684262"/>
              <a:gd name="connsiteX112" fmla="*/ 201400 w 1206769"/>
              <a:gd name="connsiteY112" fmla="*/ 907542 h 1684262"/>
              <a:gd name="connsiteX113" fmla="*/ 163300 w 1206769"/>
              <a:gd name="connsiteY113" fmla="*/ 838295 h 1684262"/>
              <a:gd name="connsiteX114" fmla="*/ 201686 w 1206769"/>
              <a:gd name="connsiteY114" fmla="*/ 907161 h 1684262"/>
              <a:gd name="connsiteX115" fmla="*/ 201400 w 1206769"/>
              <a:gd name="connsiteY115" fmla="*/ 907542 h 1684262"/>
              <a:gd name="connsiteX116" fmla="*/ 97811 w 1206769"/>
              <a:gd name="connsiteY116" fmla="*/ 1285557 h 1684262"/>
              <a:gd name="connsiteX117" fmla="*/ 123279 w 1206769"/>
              <a:gd name="connsiteY117" fmla="*/ 1264178 h 1684262"/>
              <a:gd name="connsiteX118" fmla="*/ 231975 w 1206769"/>
              <a:gd name="connsiteY118" fmla="*/ 1341501 h 1684262"/>
              <a:gd name="connsiteX119" fmla="*/ 97811 w 1206769"/>
              <a:gd name="connsiteY119" fmla="*/ 1285557 h 1684262"/>
              <a:gd name="connsiteX120" fmla="*/ 232928 w 1206769"/>
              <a:gd name="connsiteY120" fmla="*/ 1376077 h 1684262"/>
              <a:gd name="connsiteX121" fmla="*/ 279029 w 1206769"/>
              <a:gd name="connsiteY121" fmla="*/ 1379887 h 1684262"/>
              <a:gd name="connsiteX122" fmla="*/ 232451 w 1206769"/>
              <a:gd name="connsiteY122" fmla="*/ 1376077 h 1684262"/>
              <a:gd name="connsiteX123" fmla="*/ 232928 w 1206769"/>
              <a:gd name="connsiteY123" fmla="*/ 1376077 h 1684262"/>
              <a:gd name="connsiteX124" fmla="*/ 856244 w 1206769"/>
              <a:gd name="connsiteY124" fmla="*/ 715613 h 1684262"/>
              <a:gd name="connsiteX125" fmla="*/ 817635 w 1206769"/>
              <a:gd name="connsiteY125" fmla="*/ 708913 h 1684262"/>
              <a:gd name="connsiteX126" fmla="*/ 721084 w 1206769"/>
              <a:gd name="connsiteY126" fmla="*/ 657225 h 1684262"/>
              <a:gd name="connsiteX127" fmla="*/ 855767 w 1206769"/>
              <a:gd name="connsiteY127" fmla="*/ 715613 h 1684262"/>
              <a:gd name="connsiteX128" fmla="*/ 856244 w 1206769"/>
              <a:gd name="connsiteY128" fmla="*/ 715613 h 1684262"/>
              <a:gd name="connsiteX129" fmla="*/ 663458 w 1206769"/>
              <a:gd name="connsiteY129" fmla="*/ 722662 h 1684262"/>
              <a:gd name="connsiteX130" fmla="*/ 644408 w 1206769"/>
              <a:gd name="connsiteY130" fmla="*/ 807149 h 1684262"/>
              <a:gd name="connsiteX131" fmla="*/ 662981 w 1206769"/>
              <a:gd name="connsiteY131" fmla="*/ 723138 h 1684262"/>
              <a:gd name="connsiteX132" fmla="*/ 663458 w 1206769"/>
              <a:gd name="connsiteY132" fmla="*/ 722662 h 1684262"/>
              <a:gd name="connsiteX133" fmla="*/ 628882 w 1206769"/>
              <a:gd name="connsiteY133" fmla="*/ 753332 h 1684262"/>
              <a:gd name="connsiteX134" fmla="*/ 655742 w 1206769"/>
              <a:gd name="connsiteY134" fmla="*/ 726472 h 1684262"/>
              <a:gd name="connsiteX135" fmla="*/ 628406 w 1206769"/>
              <a:gd name="connsiteY135" fmla="*/ 753332 h 1684262"/>
              <a:gd name="connsiteX136" fmla="*/ 628882 w 1206769"/>
              <a:gd name="connsiteY136" fmla="*/ 753332 h 1684262"/>
              <a:gd name="connsiteX137" fmla="*/ 771090 w 1206769"/>
              <a:gd name="connsiteY137" fmla="*/ 757237 h 1684262"/>
              <a:gd name="connsiteX138" fmla="*/ 690318 w 1206769"/>
              <a:gd name="connsiteY138" fmla="*/ 822579 h 1684262"/>
              <a:gd name="connsiteX139" fmla="*/ 770614 w 1206769"/>
              <a:gd name="connsiteY139" fmla="*/ 757237 h 1684262"/>
              <a:gd name="connsiteX140" fmla="*/ 771090 w 1206769"/>
              <a:gd name="connsiteY140" fmla="*/ 757237 h 1684262"/>
              <a:gd name="connsiteX141" fmla="*/ 759565 w 1206769"/>
              <a:gd name="connsiteY141" fmla="*/ 538162 h 1684262"/>
              <a:gd name="connsiteX142" fmla="*/ 851767 w 1206769"/>
              <a:gd name="connsiteY142" fmla="*/ 480536 h 1684262"/>
              <a:gd name="connsiteX143" fmla="*/ 759089 w 1206769"/>
              <a:gd name="connsiteY143" fmla="*/ 538067 h 1684262"/>
              <a:gd name="connsiteX144" fmla="*/ 759565 w 1206769"/>
              <a:gd name="connsiteY144" fmla="*/ 538162 h 1684262"/>
              <a:gd name="connsiteX145" fmla="*/ 877961 w 1206769"/>
              <a:gd name="connsiteY145" fmla="*/ 342138 h 1684262"/>
              <a:gd name="connsiteX146" fmla="*/ 812619 w 1206769"/>
              <a:gd name="connsiteY146" fmla="*/ 442055 h 1684262"/>
              <a:gd name="connsiteX147" fmla="*/ 877961 w 1206769"/>
              <a:gd name="connsiteY147" fmla="*/ 342138 h 1684262"/>
              <a:gd name="connsiteX148" fmla="*/ 681841 w 1206769"/>
              <a:gd name="connsiteY148" fmla="*/ 323088 h 1684262"/>
              <a:gd name="connsiteX149" fmla="*/ 758803 w 1206769"/>
              <a:gd name="connsiteY149" fmla="*/ 430816 h 1684262"/>
              <a:gd name="connsiteX150" fmla="*/ 643455 w 1206769"/>
              <a:gd name="connsiteY150" fmla="*/ 396145 h 1684262"/>
              <a:gd name="connsiteX151" fmla="*/ 639550 w 1206769"/>
              <a:gd name="connsiteY151" fmla="*/ 438436 h 1684262"/>
              <a:gd name="connsiteX152" fmla="*/ 682127 w 1206769"/>
              <a:gd name="connsiteY152" fmla="*/ 323088 h 1684262"/>
              <a:gd name="connsiteX153" fmla="*/ 681841 w 1206769"/>
              <a:gd name="connsiteY153" fmla="*/ 323088 h 1684262"/>
              <a:gd name="connsiteX154" fmla="*/ 351323 w 1206769"/>
              <a:gd name="connsiteY154" fmla="*/ 219361 h 1684262"/>
              <a:gd name="connsiteX155" fmla="*/ 383994 w 1206769"/>
              <a:gd name="connsiteY155" fmla="*/ 183070 h 1684262"/>
              <a:gd name="connsiteX156" fmla="*/ 403711 w 1206769"/>
              <a:gd name="connsiteY156" fmla="*/ 175069 h 1684262"/>
              <a:gd name="connsiteX157" fmla="*/ 411331 w 1206769"/>
              <a:gd name="connsiteY157" fmla="*/ 176117 h 1684262"/>
              <a:gd name="connsiteX158" fmla="*/ 569351 w 1206769"/>
              <a:gd name="connsiteY158" fmla="*/ 242792 h 1684262"/>
              <a:gd name="connsiteX159" fmla="*/ 569922 w 1206769"/>
              <a:gd name="connsiteY159" fmla="*/ 242792 h 1684262"/>
              <a:gd name="connsiteX160" fmla="*/ 558873 w 1206769"/>
              <a:gd name="connsiteY160" fmla="*/ 299942 h 1684262"/>
              <a:gd name="connsiteX161" fmla="*/ 351609 w 1206769"/>
              <a:gd name="connsiteY161" fmla="*/ 219075 h 1684262"/>
              <a:gd name="connsiteX162" fmla="*/ 351323 w 1206769"/>
              <a:gd name="connsiteY162" fmla="*/ 219361 h 1684262"/>
              <a:gd name="connsiteX163" fmla="*/ 470767 w 1206769"/>
              <a:gd name="connsiteY163" fmla="*/ 361188 h 1684262"/>
              <a:gd name="connsiteX164" fmla="*/ 566874 w 1206769"/>
              <a:gd name="connsiteY164" fmla="*/ 503396 h 1684262"/>
              <a:gd name="connsiteX165" fmla="*/ 470767 w 1206769"/>
              <a:gd name="connsiteY165" fmla="*/ 361188 h 1684262"/>
              <a:gd name="connsiteX166" fmla="*/ 632216 w 1206769"/>
              <a:gd name="connsiteY166" fmla="*/ 453485 h 1684262"/>
              <a:gd name="connsiteX167" fmla="*/ 699367 w 1206769"/>
              <a:gd name="connsiteY167" fmla="*/ 515112 h 1684262"/>
              <a:gd name="connsiteX168" fmla="*/ 759089 w 1206769"/>
              <a:gd name="connsiteY168" fmla="*/ 438055 h 1684262"/>
              <a:gd name="connsiteX169" fmla="*/ 678317 w 1206769"/>
              <a:gd name="connsiteY169" fmla="*/ 611029 h 1684262"/>
              <a:gd name="connsiteX170" fmla="*/ 640217 w 1206769"/>
              <a:gd name="connsiteY170" fmla="*/ 587978 h 1684262"/>
              <a:gd name="connsiteX171" fmla="*/ 632216 w 1206769"/>
              <a:gd name="connsiteY171" fmla="*/ 453581 h 1684262"/>
              <a:gd name="connsiteX172" fmla="*/ 632216 w 1206769"/>
              <a:gd name="connsiteY172" fmla="*/ 453485 h 1684262"/>
              <a:gd name="connsiteX173" fmla="*/ 686032 w 1206769"/>
              <a:gd name="connsiteY173" fmla="*/ 837819 h 1684262"/>
              <a:gd name="connsiteX174" fmla="*/ 628310 w 1206769"/>
              <a:gd name="connsiteY174" fmla="*/ 930116 h 1684262"/>
              <a:gd name="connsiteX175" fmla="*/ 686032 w 1206769"/>
              <a:gd name="connsiteY175" fmla="*/ 837914 h 1684262"/>
              <a:gd name="connsiteX176" fmla="*/ 686032 w 1206769"/>
              <a:gd name="connsiteY176" fmla="*/ 837819 h 1684262"/>
              <a:gd name="connsiteX177" fmla="*/ 743658 w 1206769"/>
              <a:gd name="connsiteY177" fmla="*/ 1291400 h 1684262"/>
              <a:gd name="connsiteX178" fmla="*/ 547634 w 1206769"/>
              <a:gd name="connsiteY178" fmla="*/ 1206818 h 1684262"/>
              <a:gd name="connsiteX179" fmla="*/ 573446 w 1206769"/>
              <a:gd name="connsiteY179" fmla="*/ 1222439 h 1684262"/>
              <a:gd name="connsiteX180" fmla="*/ 603450 w 1206769"/>
              <a:gd name="connsiteY180" fmla="*/ 1227487 h 1684262"/>
              <a:gd name="connsiteX181" fmla="*/ 743658 w 1206769"/>
              <a:gd name="connsiteY181" fmla="*/ 1291495 h 1684262"/>
              <a:gd name="connsiteX182" fmla="*/ 743658 w 1206769"/>
              <a:gd name="connsiteY182" fmla="*/ 1291400 h 1684262"/>
              <a:gd name="connsiteX183" fmla="*/ 578399 w 1206769"/>
              <a:gd name="connsiteY183" fmla="*/ 945452 h 1684262"/>
              <a:gd name="connsiteX184" fmla="*/ 689842 w 1206769"/>
              <a:gd name="connsiteY184" fmla="*/ 1122236 h 1684262"/>
              <a:gd name="connsiteX185" fmla="*/ 578399 w 1206769"/>
              <a:gd name="connsiteY185" fmla="*/ 945547 h 1684262"/>
              <a:gd name="connsiteX186" fmla="*/ 578399 w 1206769"/>
              <a:gd name="connsiteY186" fmla="*/ 945452 h 1684262"/>
              <a:gd name="connsiteX187" fmla="*/ 351609 w 1206769"/>
              <a:gd name="connsiteY187" fmla="*/ 1045464 h 1684262"/>
              <a:gd name="connsiteX188" fmla="*/ 382375 w 1206769"/>
              <a:gd name="connsiteY188" fmla="*/ 887825 h 1684262"/>
              <a:gd name="connsiteX189" fmla="*/ 351609 w 1206769"/>
              <a:gd name="connsiteY189" fmla="*/ 1045559 h 1684262"/>
              <a:gd name="connsiteX190" fmla="*/ 351609 w 1206769"/>
              <a:gd name="connsiteY190" fmla="*/ 1045464 h 1684262"/>
              <a:gd name="connsiteX191" fmla="*/ 420761 w 1206769"/>
              <a:gd name="connsiteY191" fmla="*/ 1018413 h 1684262"/>
              <a:gd name="connsiteX192" fmla="*/ 605260 w 1206769"/>
              <a:gd name="connsiteY192" fmla="*/ 1180338 h 1684262"/>
              <a:gd name="connsiteX193" fmla="*/ 420761 w 1206769"/>
              <a:gd name="connsiteY193" fmla="*/ 1018413 h 1684262"/>
              <a:gd name="connsiteX194" fmla="*/ 366944 w 1206769"/>
              <a:gd name="connsiteY194" fmla="*/ 1414272 h 1684262"/>
              <a:gd name="connsiteX195" fmla="*/ 597640 w 1206769"/>
              <a:gd name="connsiteY195" fmla="*/ 1460468 h 1684262"/>
              <a:gd name="connsiteX196" fmla="*/ 366944 w 1206769"/>
              <a:gd name="connsiteY196" fmla="*/ 1414463 h 1684262"/>
              <a:gd name="connsiteX197" fmla="*/ 366944 w 1206769"/>
              <a:gd name="connsiteY197" fmla="*/ 1414272 h 1684262"/>
              <a:gd name="connsiteX198" fmla="*/ 536108 w 1206769"/>
              <a:gd name="connsiteY198" fmla="*/ 1644968 h 1684262"/>
              <a:gd name="connsiteX199" fmla="*/ 498008 w 1206769"/>
              <a:gd name="connsiteY199" fmla="*/ 1625918 h 1684262"/>
              <a:gd name="connsiteX200" fmla="*/ 471148 w 1206769"/>
              <a:gd name="connsiteY200" fmla="*/ 1618202 h 1684262"/>
              <a:gd name="connsiteX201" fmla="*/ 471148 w 1206769"/>
              <a:gd name="connsiteY201" fmla="*/ 1664399 h 1684262"/>
              <a:gd name="connsiteX202" fmla="*/ 401901 w 1206769"/>
              <a:gd name="connsiteY202" fmla="*/ 1579817 h 1684262"/>
              <a:gd name="connsiteX203" fmla="*/ 536108 w 1206769"/>
              <a:gd name="connsiteY203" fmla="*/ 1645158 h 1684262"/>
              <a:gd name="connsiteX204" fmla="*/ 536108 w 1206769"/>
              <a:gd name="connsiteY204" fmla="*/ 1644968 h 1684262"/>
              <a:gd name="connsiteX205" fmla="*/ 616785 w 1206769"/>
              <a:gd name="connsiteY205" fmla="*/ 1564196 h 1684262"/>
              <a:gd name="connsiteX206" fmla="*/ 555349 w 1206769"/>
              <a:gd name="connsiteY206" fmla="*/ 1541145 h 1684262"/>
              <a:gd name="connsiteX207" fmla="*/ 638597 w 1206769"/>
              <a:gd name="connsiteY207" fmla="*/ 1493520 h 1684262"/>
              <a:gd name="connsiteX208" fmla="*/ 739848 w 1206769"/>
              <a:gd name="connsiteY208" fmla="*/ 1525715 h 1684262"/>
              <a:gd name="connsiteX209" fmla="*/ 616785 w 1206769"/>
              <a:gd name="connsiteY209" fmla="*/ 1564386 h 1684262"/>
              <a:gd name="connsiteX210" fmla="*/ 616785 w 1206769"/>
              <a:gd name="connsiteY210" fmla="*/ 1564196 h 1684262"/>
              <a:gd name="connsiteX211" fmla="*/ 752231 w 1206769"/>
              <a:gd name="connsiteY211" fmla="*/ 1664779 h 1684262"/>
              <a:gd name="connsiteX212" fmla="*/ 739658 w 1206769"/>
              <a:gd name="connsiteY212" fmla="*/ 1664779 h 1684262"/>
              <a:gd name="connsiteX213" fmla="*/ 731180 w 1206769"/>
              <a:gd name="connsiteY213" fmla="*/ 1664779 h 1684262"/>
              <a:gd name="connsiteX214" fmla="*/ 727561 w 1206769"/>
              <a:gd name="connsiteY214" fmla="*/ 1664779 h 1684262"/>
              <a:gd name="connsiteX215" fmla="*/ 713750 w 1206769"/>
              <a:gd name="connsiteY215" fmla="*/ 1666780 h 1684262"/>
              <a:gd name="connsiteX216" fmla="*/ 704225 w 1206769"/>
              <a:gd name="connsiteY216" fmla="*/ 1665256 h 1684262"/>
              <a:gd name="connsiteX217" fmla="*/ 705558 w 1206769"/>
              <a:gd name="connsiteY217" fmla="*/ 1667733 h 1684262"/>
              <a:gd name="connsiteX218" fmla="*/ 790045 w 1206769"/>
              <a:gd name="connsiteY218" fmla="*/ 1610106 h 1684262"/>
              <a:gd name="connsiteX219" fmla="*/ 752231 w 1206769"/>
              <a:gd name="connsiteY219" fmla="*/ 1664970 h 1684262"/>
              <a:gd name="connsiteX220" fmla="*/ 752231 w 1206769"/>
              <a:gd name="connsiteY220" fmla="*/ 1664779 h 1684262"/>
              <a:gd name="connsiteX221" fmla="*/ 857863 w 1206769"/>
              <a:gd name="connsiteY221" fmla="*/ 1591056 h 1684262"/>
              <a:gd name="connsiteX222" fmla="*/ 838813 w 1206769"/>
              <a:gd name="connsiteY222" fmla="*/ 1568958 h 1684262"/>
              <a:gd name="connsiteX223" fmla="*/ 836146 w 1206769"/>
              <a:gd name="connsiteY223" fmla="*/ 1564291 h 1684262"/>
              <a:gd name="connsiteX224" fmla="*/ 955179 w 1206769"/>
              <a:gd name="connsiteY224" fmla="*/ 1500720 h 1684262"/>
              <a:gd name="connsiteX225" fmla="*/ 1066493 w 1206769"/>
              <a:gd name="connsiteY225" fmla="*/ 1492065 h 1684262"/>
              <a:gd name="connsiteX226" fmla="*/ 857863 w 1206769"/>
              <a:gd name="connsiteY226" fmla="*/ 1591247 h 1684262"/>
              <a:gd name="connsiteX227" fmla="*/ 857863 w 1206769"/>
              <a:gd name="connsiteY227" fmla="*/ 1591056 h 1684262"/>
              <a:gd name="connsiteX228" fmla="*/ 1054979 w 1206769"/>
              <a:gd name="connsiteY228" fmla="*/ 1445037 h 1684262"/>
              <a:gd name="connsiteX229" fmla="*/ 916632 w 1206769"/>
              <a:gd name="connsiteY229" fmla="*/ 1468184 h 1684262"/>
              <a:gd name="connsiteX230" fmla="*/ 1028170 w 1206769"/>
              <a:gd name="connsiteY230" fmla="*/ 1445228 h 1684262"/>
              <a:gd name="connsiteX231" fmla="*/ 1054979 w 1206769"/>
              <a:gd name="connsiteY231" fmla="*/ 1445037 h 1684262"/>
              <a:gd name="connsiteX232" fmla="*/ 862816 w 1206769"/>
              <a:gd name="connsiteY232" fmla="*/ 1410462 h 1684262"/>
              <a:gd name="connsiteX233" fmla="*/ 647551 w 1206769"/>
              <a:gd name="connsiteY233" fmla="*/ 1448562 h 1684262"/>
              <a:gd name="connsiteX234" fmla="*/ 862816 w 1206769"/>
              <a:gd name="connsiteY234" fmla="*/ 1410653 h 1684262"/>
              <a:gd name="connsiteX235" fmla="*/ 862816 w 1206769"/>
              <a:gd name="connsiteY235" fmla="*/ 1410462 h 1684262"/>
              <a:gd name="connsiteX236" fmla="*/ 689842 w 1206769"/>
              <a:gd name="connsiteY236" fmla="*/ 1391412 h 1684262"/>
              <a:gd name="connsiteX237" fmla="*/ 924347 w 1206769"/>
              <a:gd name="connsiteY237" fmla="*/ 1306830 h 1684262"/>
              <a:gd name="connsiteX238" fmla="*/ 689842 w 1206769"/>
              <a:gd name="connsiteY238" fmla="*/ 1391412 h 1684262"/>
              <a:gd name="connsiteX239" fmla="*/ 1162663 w 1206769"/>
              <a:gd name="connsiteY239" fmla="*/ 1057085 h 1684262"/>
              <a:gd name="connsiteX240" fmla="*/ 1148756 w 1206769"/>
              <a:gd name="connsiteY240" fmla="*/ 1134428 h 1684262"/>
              <a:gd name="connsiteX241" fmla="*/ 1066841 w 1206769"/>
              <a:gd name="connsiteY241" fmla="*/ 1139762 h 1684262"/>
              <a:gd name="connsiteX242" fmla="*/ 1035790 w 1206769"/>
              <a:gd name="connsiteY242" fmla="*/ 1087755 h 1684262"/>
              <a:gd name="connsiteX243" fmla="*/ 1162663 w 1206769"/>
              <a:gd name="connsiteY243" fmla="*/ 1057085 h 1684262"/>
              <a:gd name="connsiteX244" fmla="*/ 987913 w 1206769"/>
              <a:gd name="connsiteY244" fmla="*/ 1181170 h 1684262"/>
              <a:gd name="connsiteX245" fmla="*/ 958923 w 1206769"/>
              <a:gd name="connsiteY245" fmla="*/ 1264444 h 1684262"/>
              <a:gd name="connsiteX246" fmla="*/ 905107 w 1206769"/>
              <a:gd name="connsiteY246" fmla="*/ 1118330 h 1684262"/>
              <a:gd name="connsiteX247" fmla="*/ 987913 w 1206769"/>
              <a:gd name="connsiteY247"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75123 w 1206769"/>
              <a:gd name="connsiteY75" fmla="*/ 1516571 h 1684262"/>
              <a:gd name="connsiteX76" fmla="*/ 255883 w 1206769"/>
              <a:gd name="connsiteY76" fmla="*/ 1502664 h 1684262"/>
              <a:gd name="connsiteX77" fmla="*/ 255883 w 1206769"/>
              <a:gd name="connsiteY77" fmla="*/ 1502664 h 1684262"/>
              <a:gd name="connsiteX78" fmla="*/ 239976 w 1206769"/>
              <a:gd name="connsiteY78" fmla="*/ 1484281 h 1684262"/>
              <a:gd name="connsiteX79" fmla="*/ 203495 w 1206769"/>
              <a:gd name="connsiteY79" fmla="*/ 1484281 h 1684262"/>
              <a:gd name="connsiteX80" fmla="*/ 187303 w 1206769"/>
              <a:gd name="connsiteY80" fmla="*/ 1499140 h 1684262"/>
              <a:gd name="connsiteX81" fmla="*/ 490674 w 1206769"/>
              <a:gd name="connsiteY81" fmla="*/ 1673352 h 1684262"/>
              <a:gd name="connsiteX82" fmla="*/ 757374 w 1206769"/>
              <a:gd name="connsiteY82" fmla="*/ 1682401 h 1684262"/>
              <a:gd name="connsiteX83" fmla="*/ 988070 w 1206769"/>
              <a:gd name="connsiteY83" fmla="*/ 1594485 h 1684262"/>
              <a:gd name="connsiteX84" fmla="*/ 1152566 w 1206769"/>
              <a:gd name="connsiteY84" fmla="*/ 1394460 h 1684262"/>
              <a:gd name="connsiteX85" fmla="*/ 918822 w 1206769"/>
              <a:gd name="connsiteY85" fmla="*/ 1363507 h 1684262"/>
              <a:gd name="connsiteX86" fmla="*/ 802904 w 1206769"/>
              <a:gd name="connsiteY86" fmla="*/ 1350454 h 1684262"/>
              <a:gd name="connsiteX87" fmla="*/ 841956 w 1206769"/>
              <a:gd name="connsiteY87" fmla="*/ 1326547 h 1684262"/>
              <a:gd name="connsiteX88" fmla="*/ 1018286 w 1206769"/>
              <a:gd name="connsiteY88" fmla="*/ 1315425 h 1684262"/>
              <a:gd name="connsiteX89" fmla="*/ 980354 w 1206769"/>
              <a:gd name="connsiteY89" fmla="*/ 1268921 h 1684262"/>
              <a:gd name="connsiteX90" fmla="*/ 1091488 w 1206769"/>
              <a:gd name="connsiteY90" fmla="*/ 1221043 h 1684262"/>
              <a:gd name="connsiteX91" fmla="*/ 911203 w 1206769"/>
              <a:gd name="connsiteY91" fmla="*/ 1022890 h 1684262"/>
              <a:gd name="connsiteX92" fmla="*/ 1193429 w 1206769"/>
              <a:gd name="connsiteY92" fmla="*/ 899446 h 1684262"/>
              <a:gd name="connsiteX93" fmla="*/ 759089 w 1206769"/>
              <a:gd name="connsiteY93" fmla="*/ 61246 h 1684262"/>
              <a:gd name="connsiteX94" fmla="*/ 720989 w 1206769"/>
              <a:gd name="connsiteY94" fmla="*/ 145828 h 1684262"/>
              <a:gd name="connsiteX95" fmla="*/ 759089 w 1206769"/>
              <a:gd name="connsiteY95" fmla="*/ 61436 h 1684262"/>
              <a:gd name="connsiteX96" fmla="*/ 759089 w 1206769"/>
              <a:gd name="connsiteY96" fmla="*/ 61246 h 1684262"/>
              <a:gd name="connsiteX97" fmla="*/ 363611 w 1206769"/>
              <a:gd name="connsiteY97" fmla="*/ 545783 h 1684262"/>
              <a:gd name="connsiteX98" fmla="*/ 348275 w 1206769"/>
              <a:gd name="connsiteY98" fmla="*/ 553498 h 1684262"/>
              <a:gd name="connsiteX99" fmla="*/ 363611 w 1206769"/>
              <a:gd name="connsiteY99" fmla="*/ 545783 h 1684262"/>
              <a:gd name="connsiteX100" fmla="*/ 232451 w 1206769"/>
              <a:gd name="connsiteY100" fmla="*/ 523113 h 1684262"/>
              <a:gd name="connsiteX101" fmla="*/ 254694 w 1206769"/>
              <a:gd name="connsiteY101" fmla="*/ 664096 h 1684262"/>
              <a:gd name="connsiteX102" fmla="*/ 232451 w 1206769"/>
              <a:gd name="connsiteY102" fmla="*/ 523113 h 1684262"/>
              <a:gd name="connsiteX103" fmla="*/ 340084 w 1206769"/>
              <a:gd name="connsiteY103" fmla="*/ 692277 h 1684262"/>
              <a:gd name="connsiteX104" fmla="*/ 470767 w 1206769"/>
              <a:gd name="connsiteY104" fmla="*/ 684562 h 1684262"/>
              <a:gd name="connsiteX105" fmla="*/ 340084 w 1206769"/>
              <a:gd name="connsiteY105" fmla="*/ 691896 h 1684262"/>
              <a:gd name="connsiteX106" fmla="*/ 340084 w 1206769"/>
              <a:gd name="connsiteY106" fmla="*/ 692277 h 1684262"/>
              <a:gd name="connsiteX107" fmla="*/ 382375 w 1206769"/>
              <a:gd name="connsiteY107" fmla="*/ 615410 h 1684262"/>
              <a:gd name="connsiteX108" fmla="*/ 516868 w 1206769"/>
              <a:gd name="connsiteY108" fmla="*/ 688372 h 1684262"/>
              <a:gd name="connsiteX109" fmla="*/ 382661 w 1206769"/>
              <a:gd name="connsiteY109" fmla="*/ 615029 h 1684262"/>
              <a:gd name="connsiteX110" fmla="*/ 382375 w 1206769"/>
              <a:gd name="connsiteY110" fmla="*/ 615410 h 1684262"/>
              <a:gd name="connsiteX111" fmla="*/ 201400 w 1206769"/>
              <a:gd name="connsiteY111" fmla="*/ 907542 h 1684262"/>
              <a:gd name="connsiteX112" fmla="*/ 163300 w 1206769"/>
              <a:gd name="connsiteY112" fmla="*/ 838295 h 1684262"/>
              <a:gd name="connsiteX113" fmla="*/ 201686 w 1206769"/>
              <a:gd name="connsiteY113" fmla="*/ 907161 h 1684262"/>
              <a:gd name="connsiteX114" fmla="*/ 201400 w 1206769"/>
              <a:gd name="connsiteY114" fmla="*/ 907542 h 1684262"/>
              <a:gd name="connsiteX115" fmla="*/ 97811 w 1206769"/>
              <a:gd name="connsiteY115" fmla="*/ 1285557 h 1684262"/>
              <a:gd name="connsiteX116" fmla="*/ 123279 w 1206769"/>
              <a:gd name="connsiteY116" fmla="*/ 1264178 h 1684262"/>
              <a:gd name="connsiteX117" fmla="*/ 231975 w 1206769"/>
              <a:gd name="connsiteY117" fmla="*/ 1341501 h 1684262"/>
              <a:gd name="connsiteX118" fmla="*/ 97811 w 1206769"/>
              <a:gd name="connsiteY118" fmla="*/ 1285557 h 1684262"/>
              <a:gd name="connsiteX119" fmla="*/ 232928 w 1206769"/>
              <a:gd name="connsiteY119" fmla="*/ 1376077 h 1684262"/>
              <a:gd name="connsiteX120" fmla="*/ 279029 w 1206769"/>
              <a:gd name="connsiteY120" fmla="*/ 1379887 h 1684262"/>
              <a:gd name="connsiteX121" fmla="*/ 232451 w 1206769"/>
              <a:gd name="connsiteY121" fmla="*/ 1376077 h 1684262"/>
              <a:gd name="connsiteX122" fmla="*/ 232928 w 1206769"/>
              <a:gd name="connsiteY122" fmla="*/ 1376077 h 1684262"/>
              <a:gd name="connsiteX123" fmla="*/ 856244 w 1206769"/>
              <a:gd name="connsiteY123" fmla="*/ 715613 h 1684262"/>
              <a:gd name="connsiteX124" fmla="*/ 817635 w 1206769"/>
              <a:gd name="connsiteY124" fmla="*/ 708913 h 1684262"/>
              <a:gd name="connsiteX125" fmla="*/ 721084 w 1206769"/>
              <a:gd name="connsiteY125" fmla="*/ 657225 h 1684262"/>
              <a:gd name="connsiteX126" fmla="*/ 855767 w 1206769"/>
              <a:gd name="connsiteY126" fmla="*/ 715613 h 1684262"/>
              <a:gd name="connsiteX127" fmla="*/ 856244 w 1206769"/>
              <a:gd name="connsiteY127" fmla="*/ 715613 h 1684262"/>
              <a:gd name="connsiteX128" fmla="*/ 663458 w 1206769"/>
              <a:gd name="connsiteY128" fmla="*/ 722662 h 1684262"/>
              <a:gd name="connsiteX129" fmla="*/ 644408 w 1206769"/>
              <a:gd name="connsiteY129" fmla="*/ 807149 h 1684262"/>
              <a:gd name="connsiteX130" fmla="*/ 662981 w 1206769"/>
              <a:gd name="connsiteY130" fmla="*/ 723138 h 1684262"/>
              <a:gd name="connsiteX131" fmla="*/ 663458 w 1206769"/>
              <a:gd name="connsiteY131" fmla="*/ 722662 h 1684262"/>
              <a:gd name="connsiteX132" fmla="*/ 628882 w 1206769"/>
              <a:gd name="connsiteY132" fmla="*/ 753332 h 1684262"/>
              <a:gd name="connsiteX133" fmla="*/ 655742 w 1206769"/>
              <a:gd name="connsiteY133" fmla="*/ 726472 h 1684262"/>
              <a:gd name="connsiteX134" fmla="*/ 628406 w 1206769"/>
              <a:gd name="connsiteY134" fmla="*/ 753332 h 1684262"/>
              <a:gd name="connsiteX135" fmla="*/ 628882 w 1206769"/>
              <a:gd name="connsiteY135" fmla="*/ 753332 h 1684262"/>
              <a:gd name="connsiteX136" fmla="*/ 771090 w 1206769"/>
              <a:gd name="connsiteY136" fmla="*/ 757237 h 1684262"/>
              <a:gd name="connsiteX137" fmla="*/ 690318 w 1206769"/>
              <a:gd name="connsiteY137" fmla="*/ 822579 h 1684262"/>
              <a:gd name="connsiteX138" fmla="*/ 770614 w 1206769"/>
              <a:gd name="connsiteY138" fmla="*/ 757237 h 1684262"/>
              <a:gd name="connsiteX139" fmla="*/ 771090 w 1206769"/>
              <a:gd name="connsiteY139" fmla="*/ 757237 h 1684262"/>
              <a:gd name="connsiteX140" fmla="*/ 759565 w 1206769"/>
              <a:gd name="connsiteY140" fmla="*/ 538162 h 1684262"/>
              <a:gd name="connsiteX141" fmla="*/ 851767 w 1206769"/>
              <a:gd name="connsiteY141" fmla="*/ 480536 h 1684262"/>
              <a:gd name="connsiteX142" fmla="*/ 759089 w 1206769"/>
              <a:gd name="connsiteY142" fmla="*/ 538067 h 1684262"/>
              <a:gd name="connsiteX143" fmla="*/ 759565 w 1206769"/>
              <a:gd name="connsiteY143" fmla="*/ 538162 h 1684262"/>
              <a:gd name="connsiteX144" fmla="*/ 877961 w 1206769"/>
              <a:gd name="connsiteY144" fmla="*/ 342138 h 1684262"/>
              <a:gd name="connsiteX145" fmla="*/ 812619 w 1206769"/>
              <a:gd name="connsiteY145" fmla="*/ 442055 h 1684262"/>
              <a:gd name="connsiteX146" fmla="*/ 877961 w 1206769"/>
              <a:gd name="connsiteY146" fmla="*/ 342138 h 1684262"/>
              <a:gd name="connsiteX147" fmla="*/ 681841 w 1206769"/>
              <a:gd name="connsiteY147" fmla="*/ 323088 h 1684262"/>
              <a:gd name="connsiteX148" fmla="*/ 758803 w 1206769"/>
              <a:gd name="connsiteY148" fmla="*/ 430816 h 1684262"/>
              <a:gd name="connsiteX149" fmla="*/ 643455 w 1206769"/>
              <a:gd name="connsiteY149" fmla="*/ 396145 h 1684262"/>
              <a:gd name="connsiteX150" fmla="*/ 639550 w 1206769"/>
              <a:gd name="connsiteY150" fmla="*/ 438436 h 1684262"/>
              <a:gd name="connsiteX151" fmla="*/ 682127 w 1206769"/>
              <a:gd name="connsiteY151" fmla="*/ 323088 h 1684262"/>
              <a:gd name="connsiteX152" fmla="*/ 681841 w 1206769"/>
              <a:gd name="connsiteY152" fmla="*/ 323088 h 1684262"/>
              <a:gd name="connsiteX153" fmla="*/ 351323 w 1206769"/>
              <a:gd name="connsiteY153" fmla="*/ 219361 h 1684262"/>
              <a:gd name="connsiteX154" fmla="*/ 383994 w 1206769"/>
              <a:gd name="connsiteY154" fmla="*/ 183070 h 1684262"/>
              <a:gd name="connsiteX155" fmla="*/ 403711 w 1206769"/>
              <a:gd name="connsiteY155" fmla="*/ 175069 h 1684262"/>
              <a:gd name="connsiteX156" fmla="*/ 411331 w 1206769"/>
              <a:gd name="connsiteY156" fmla="*/ 176117 h 1684262"/>
              <a:gd name="connsiteX157" fmla="*/ 569351 w 1206769"/>
              <a:gd name="connsiteY157" fmla="*/ 242792 h 1684262"/>
              <a:gd name="connsiteX158" fmla="*/ 569922 w 1206769"/>
              <a:gd name="connsiteY158" fmla="*/ 242792 h 1684262"/>
              <a:gd name="connsiteX159" fmla="*/ 558873 w 1206769"/>
              <a:gd name="connsiteY159" fmla="*/ 299942 h 1684262"/>
              <a:gd name="connsiteX160" fmla="*/ 351609 w 1206769"/>
              <a:gd name="connsiteY160" fmla="*/ 219075 h 1684262"/>
              <a:gd name="connsiteX161" fmla="*/ 351323 w 1206769"/>
              <a:gd name="connsiteY161" fmla="*/ 219361 h 1684262"/>
              <a:gd name="connsiteX162" fmla="*/ 470767 w 1206769"/>
              <a:gd name="connsiteY162" fmla="*/ 361188 h 1684262"/>
              <a:gd name="connsiteX163" fmla="*/ 566874 w 1206769"/>
              <a:gd name="connsiteY163" fmla="*/ 503396 h 1684262"/>
              <a:gd name="connsiteX164" fmla="*/ 470767 w 1206769"/>
              <a:gd name="connsiteY164" fmla="*/ 361188 h 1684262"/>
              <a:gd name="connsiteX165" fmla="*/ 632216 w 1206769"/>
              <a:gd name="connsiteY165" fmla="*/ 453485 h 1684262"/>
              <a:gd name="connsiteX166" fmla="*/ 699367 w 1206769"/>
              <a:gd name="connsiteY166" fmla="*/ 515112 h 1684262"/>
              <a:gd name="connsiteX167" fmla="*/ 759089 w 1206769"/>
              <a:gd name="connsiteY167" fmla="*/ 438055 h 1684262"/>
              <a:gd name="connsiteX168" fmla="*/ 678317 w 1206769"/>
              <a:gd name="connsiteY168" fmla="*/ 611029 h 1684262"/>
              <a:gd name="connsiteX169" fmla="*/ 640217 w 1206769"/>
              <a:gd name="connsiteY169" fmla="*/ 587978 h 1684262"/>
              <a:gd name="connsiteX170" fmla="*/ 632216 w 1206769"/>
              <a:gd name="connsiteY170" fmla="*/ 453581 h 1684262"/>
              <a:gd name="connsiteX171" fmla="*/ 632216 w 1206769"/>
              <a:gd name="connsiteY171" fmla="*/ 453485 h 1684262"/>
              <a:gd name="connsiteX172" fmla="*/ 686032 w 1206769"/>
              <a:gd name="connsiteY172" fmla="*/ 837819 h 1684262"/>
              <a:gd name="connsiteX173" fmla="*/ 628310 w 1206769"/>
              <a:gd name="connsiteY173" fmla="*/ 930116 h 1684262"/>
              <a:gd name="connsiteX174" fmla="*/ 686032 w 1206769"/>
              <a:gd name="connsiteY174" fmla="*/ 837914 h 1684262"/>
              <a:gd name="connsiteX175" fmla="*/ 686032 w 1206769"/>
              <a:gd name="connsiteY175" fmla="*/ 837819 h 1684262"/>
              <a:gd name="connsiteX176" fmla="*/ 743658 w 1206769"/>
              <a:gd name="connsiteY176" fmla="*/ 1291400 h 1684262"/>
              <a:gd name="connsiteX177" fmla="*/ 547634 w 1206769"/>
              <a:gd name="connsiteY177" fmla="*/ 1206818 h 1684262"/>
              <a:gd name="connsiteX178" fmla="*/ 573446 w 1206769"/>
              <a:gd name="connsiteY178" fmla="*/ 1222439 h 1684262"/>
              <a:gd name="connsiteX179" fmla="*/ 603450 w 1206769"/>
              <a:gd name="connsiteY179" fmla="*/ 1227487 h 1684262"/>
              <a:gd name="connsiteX180" fmla="*/ 743658 w 1206769"/>
              <a:gd name="connsiteY180" fmla="*/ 1291495 h 1684262"/>
              <a:gd name="connsiteX181" fmla="*/ 743658 w 1206769"/>
              <a:gd name="connsiteY181" fmla="*/ 1291400 h 1684262"/>
              <a:gd name="connsiteX182" fmla="*/ 578399 w 1206769"/>
              <a:gd name="connsiteY182" fmla="*/ 945452 h 1684262"/>
              <a:gd name="connsiteX183" fmla="*/ 689842 w 1206769"/>
              <a:gd name="connsiteY183" fmla="*/ 1122236 h 1684262"/>
              <a:gd name="connsiteX184" fmla="*/ 578399 w 1206769"/>
              <a:gd name="connsiteY184" fmla="*/ 945547 h 1684262"/>
              <a:gd name="connsiteX185" fmla="*/ 578399 w 1206769"/>
              <a:gd name="connsiteY185" fmla="*/ 945452 h 1684262"/>
              <a:gd name="connsiteX186" fmla="*/ 351609 w 1206769"/>
              <a:gd name="connsiteY186" fmla="*/ 1045464 h 1684262"/>
              <a:gd name="connsiteX187" fmla="*/ 382375 w 1206769"/>
              <a:gd name="connsiteY187" fmla="*/ 887825 h 1684262"/>
              <a:gd name="connsiteX188" fmla="*/ 351609 w 1206769"/>
              <a:gd name="connsiteY188" fmla="*/ 1045559 h 1684262"/>
              <a:gd name="connsiteX189" fmla="*/ 351609 w 1206769"/>
              <a:gd name="connsiteY189" fmla="*/ 1045464 h 1684262"/>
              <a:gd name="connsiteX190" fmla="*/ 420761 w 1206769"/>
              <a:gd name="connsiteY190" fmla="*/ 1018413 h 1684262"/>
              <a:gd name="connsiteX191" fmla="*/ 605260 w 1206769"/>
              <a:gd name="connsiteY191" fmla="*/ 1180338 h 1684262"/>
              <a:gd name="connsiteX192" fmla="*/ 420761 w 1206769"/>
              <a:gd name="connsiteY192" fmla="*/ 1018413 h 1684262"/>
              <a:gd name="connsiteX193" fmla="*/ 366944 w 1206769"/>
              <a:gd name="connsiteY193" fmla="*/ 1414272 h 1684262"/>
              <a:gd name="connsiteX194" fmla="*/ 597640 w 1206769"/>
              <a:gd name="connsiteY194" fmla="*/ 1460468 h 1684262"/>
              <a:gd name="connsiteX195" fmla="*/ 366944 w 1206769"/>
              <a:gd name="connsiteY195" fmla="*/ 1414463 h 1684262"/>
              <a:gd name="connsiteX196" fmla="*/ 366944 w 1206769"/>
              <a:gd name="connsiteY196" fmla="*/ 1414272 h 1684262"/>
              <a:gd name="connsiteX197" fmla="*/ 536108 w 1206769"/>
              <a:gd name="connsiteY197" fmla="*/ 1644968 h 1684262"/>
              <a:gd name="connsiteX198" fmla="*/ 498008 w 1206769"/>
              <a:gd name="connsiteY198" fmla="*/ 1625918 h 1684262"/>
              <a:gd name="connsiteX199" fmla="*/ 471148 w 1206769"/>
              <a:gd name="connsiteY199" fmla="*/ 1618202 h 1684262"/>
              <a:gd name="connsiteX200" fmla="*/ 471148 w 1206769"/>
              <a:gd name="connsiteY200" fmla="*/ 1664399 h 1684262"/>
              <a:gd name="connsiteX201" fmla="*/ 401901 w 1206769"/>
              <a:gd name="connsiteY201" fmla="*/ 1579817 h 1684262"/>
              <a:gd name="connsiteX202" fmla="*/ 536108 w 1206769"/>
              <a:gd name="connsiteY202" fmla="*/ 1645158 h 1684262"/>
              <a:gd name="connsiteX203" fmla="*/ 536108 w 1206769"/>
              <a:gd name="connsiteY203" fmla="*/ 1644968 h 1684262"/>
              <a:gd name="connsiteX204" fmla="*/ 616785 w 1206769"/>
              <a:gd name="connsiteY204" fmla="*/ 1564196 h 1684262"/>
              <a:gd name="connsiteX205" fmla="*/ 555349 w 1206769"/>
              <a:gd name="connsiteY205" fmla="*/ 1541145 h 1684262"/>
              <a:gd name="connsiteX206" fmla="*/ 638597 w 1206769"/>
              <a:gd name="connsiteY206" fmla="*/ 1493520 h 1684262"/>
              <a:gd name="connsiteX207" fmla="*/ 739848 w 1206769"/>
              <a:gd name="connsiteY207" fmla="*/ 1525715 h 1684262"/>
              <a:gd name="connsiteX208" fmla="*/ 616785 w 1206769"/>
              <a:gd name="connsiteY208" fmla="*/ 1564386 h 1684262"/>
              <a:gd name="connsiteX209" fmla="*/ 616785 w 1206769"/>
              <a:gd name="connsiteY209" fmla="*/ 1564196 h 1684262"/>
              <a:gd name="connsiteX210" fmla="*/ 752231 w 1206769"/>
              <a:gd name="connsiteY210" fmla="*/ 1664779 h 1684262"/>
              <a:gd name="connsiteX211" fmla="*/ 739658 w 1206769"/>
              <a:gd name="connsiteY211" fmla="*/ 1664779 h 1684262"/>
              <a:gd name="connsiteX212" fmla="*/ 731180 w 1206769"/>
              <a:gd name="connsiteY212" fmla="*/ 1664779 h 1684262"/>
              <a:gd name="connsiteX213" fmla="*/ 727561 w 1206769"/>
              <a:gd name="connsiteY213" fmla="*/ 1664779 h 1684262"/>
              <a:gd name="connsiteX214" fmla="*/ 713750 w 1206769"/>
              <a:gd name="connsiteY214" fmla="*/ 1666780 h 1684262"/>
              <a:gd name="connsiteX215" fmla="*/ 704225 w 1206769"/>
              <a:gd name="connsiteY215" fmla="*/ 1665256 h 1684262"/>
              <a:gd name="connsiteX216" fmla="*/ 705558 w 1206769"/>
              <a:gd name="connsiteY216" fmla="*/ 1667733 h 1684262"/>
              <a:gd name="connsiteX217" fmla="*/ 790045 w 1206769"/>
              <a:gd name="connsiteY217" fmla="*/ 1610106 h 1684262"/>
              <a:gd name="connsiteX218" fmla="*/ 752231 w 1206769"/>
              <a:gd name="connsiteY218" fmla="*/ 1664970 h 1684262"/>
              <a:gd name="connsiteX219" fmla="*/ 752231 w 1206769"/>
              <a:gd name="connsiteY219" fmla="*/ 1664779 h 1684262"/>
              <a:gd name="connsiteX220" fmla="*/ 857863 w 1206769"/>
              <a:gd name="connsiteY220" fmla="*/ 1591056 h 1684262"/>
              <a:gd name="connsiteX221" fmla="*/ 838813 w 1206769"/>
              <a:gd name="connsiteY221" fmla="*/ 1568958 h 1684262"/>
              <a:gd name="connsiteX222" fmla="*/ 836146 w 1206769"/>
              <a:gd name="connsiteY222" fmla="*/ 1564291 h 1684262"/>
              <a:gd name="connsiteX223" fmla="*/ 955179 w 1206769"/>
              <a:gd name="connsiteY223" fmla="*/ 1500720 h 1684262"/>
              <a:gd name="connsiteX224" fmla="*/ 1066493 w 1206769"/>
              <a:gd name="connsiteY224" fmla="*/ 1492065 h 1684262"/>
              <a:gd name="connsiteX225" fmla="*/ 857863 w 1206769"/>
              <a:gd name="connsiteY225" fmla="*/ 1591247 h 1684262"/>
              <a:gd name="connsiteX226" fmla="*/ 857863 w 1206769"/>
              <a:gd name="connsiteY226" fmla="*/ 1591056 h 1684262"/>
              <a:gd name="connsiteX227" fmla="*/ 1054979 w 1206769"/>
              <a:gd name="connsiteY227" fmla="*/ 1445037 h 1684262"/>
              <a:gd name="connsiteX228" fmla="*/ 916632 w 1206769"/>
              <a:gd name="connsiteY228" fmla="*/ 1468184 h 1684262"/>
              <a:gd name="connsiteX229" fmla="*/ 1028170 w 1206769"/>
              <a:gd name="connsiteY229" fmla="*/ 1445228 h 1684262"/>
              <a:gd name="connsiteX230" fmla="*/ 1054979 w 1206769"/>
              <a:gd name="connsiteY230" fmla="*/ 1445037 h 1684262"/>
              <a:gd name="connsiteX231" fmla="*/ 862816 w 1206769"/>
              <a:gd name="connsiteY231" fmla="*/ 1410462 h 1684262"/>
              <a:gd name="connsiteX232" fmla="*/ 647551 w 1206769"/>
              <a:gd name="connsiteY232" fmla="*/ 1448562 h 1684262"/>
              <a:gd name="connsiteX233" fmla="*/ 862816 w 1206769"/>
              <a:gd name="connsiteY233" fmla="*/ 1410653 h 1684262"/>
              <a:gd name="connsiteX234" fmla="*/ 862816 w 1206769"/>
              <a:gd name="connsiteY234" fmla="*/ 1410462 h 1684262"/>
              <a:gd name="connsiteX235" fmla="*/ 689842 w 1206769"/>
              <a:gd name="connsiteY235" fmla="*/ 1391412 h 1684262"/>
              <a:gd name="connsiteX236" fmla="*/ 924347 w 1206769"/>
              <a:gd name="connsiteY236" fmla="*/ 1306830 h 1684262"/>
              <a:gd name="connsiteX237" fmla="*/ 689842 w 1206769"/>
              <a:gd name="connsiteY237" fmla="*/ 1391412 h 1684262"/>
              <a:gd name="connsiteX238" fmla="*/ 1162663 w 1206769"/>
              <a:gd name="connsiteY238" fmla="*/ 1057085 h 1684262"/>
              <a:gd name="connsiteX239" fmla="*/ 1148756 w 1206769"/>
              <a:gd name="connsiteY239" fmla="*/ 1134428 h 1684262"/>
              <a:gd name="connsiteX240" fmla="*/ 1066841 w 1206769"/>
              <a:gd name="connsiteY240" fmla="*/ 1139762 h 1684262"/>
              <a:gd name="connsiteX241" fmla="*/ 1035790 w 1206769"/>
              <a:gd name="connsiteY241" fmla="*/ 1087755 h 1684262"/>
              <a:gd name="connsiteX242" fmla="*/ 1162663 w 1206769"/>
              <a:gd name="connsiteY242" fmla="*/ 1057085 h 1684262"/>
              <a:gd name="connsiteX243" fmla="*/ 987913 w 1206769"/>
              <a:gd name="connsiteY243" fmla="*/ 1181170 h 1684262"/>
              <a:gd name="connsiteX244" fmla="*/ 958923 w 1206769"/>
              <a:gd name="connsiteY244" fmla="*/ 1264444 h 1684262"/>
              <a:gd name="connsiteX245" fmla="*/ 905107 w 1206769"/>
              <a:gd name="connsiteY245" fmla="*/ 1118330 h 1684262"/>
              <a:gd name="connsiteX246" fmla="*/ 987913 w 1206769"/>
              <a:gd name="connsiteY246"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309509 w 1206769"/>
              <a:gd name="connsiteY74" fmla="*/ 1541241 h 1684262"/>
              <a:gd name="connsiteX75" fmla="*/ 255883 w 1206769"/>
              <a:gd name="connsiteY75" fmla="*/ 1502664 h 1684262"/>
              <a:gd name="connsiteX76" fmla="*/ 255883 w 1206769"/>
              <a:gd name="connsiteY76" fmla="*/ 1502664 h 1684262"/>
              <a:gd name="connsiteX77" fmla="*/ 239976 w 1206769"/>
              <a:gd name="connsiteY77" fmla="*/ 1484281 h 1684262"/>
              <a:gd name="connsiteX78" fmla="*/ 203495 w 1206769"/>
              <a:gd name="connsiteY78" fmla="*/ 1484281 h 1684262"/>
              <a:gd name="connsiteX79" fmla="*/ 187303 w 1206769"/>
              <a:gd name="connsiteY79" fmla="*/ 1499140 h 1684262"/>
              <a:gd name="connsiteX80" fmla="*/ 490674 w 1206769"/>
              <a:gd name="connsiteY80" fmla="*/ 1673352 h 1684262"/>
              <a:gd name="connsiteX81" fmla="*/ 757374 w 1206769"/>
              <a:gd name="connsiteY81" fmla="*/ 1682401 h 1684262"/>
              <a:gd name="connsiteX82" fmla="*/ 988070 w 1206769"/>
              <a:gd name="connsiteY82" fmla="*/ 1594485 h 1684262"/>
              <a:gd name="connsiteX83" fmla="*/ 1152566 w 1206769"/>
              <a:gd name="connsiteY83" fmla="*/ 1394460 h 1684262"/>
              <a:gd name="connsiteX84" fmla="*/ 918822 w 1206769"/>
              <a:gd name="connsiteY84" fmla="*/ 1363507 h 1684262"/>
              <a:gd name="connsiteX85" fmla="*/ 802904 w 1206769"/>
              <a:gd name="connsiteY85" fmla="*/ 1350454 h 1684262"/>
              <a:gd name="connsiteX86" fmla="*/ 841956 w 1206769"/>
              <a:gd name="connsiteY86" fmla="*/ 1326547 h 1684262"/>
              <a:gd name="connsiteX87" fmla="*/ 1018286 w 1206769"/>
              <a:gd name="connsiteY87" fmla="*/ 1315425 h 1684262"/>
              <a:gd name="connsiteX88" fmla="*/ 980354 w 1206769"/>
              <a:gd name="connsiteY88" fmla="*/ 1268921 h 1684262"/>
              <a:gd name="connsiteX89" fmla="*/ 1091488 w 1206769"/>
              <a:gd name="connsiteY89" fmla="*/ 1221043 h 1684262"/>
              <a:gd name="connsiteX90" fmla="*/ 911203 w 1206769"/>
              <a:gd name="connsiteY90" fmla="*/ 1022890 h 1684262"/>
              <a:gd name="connsiteX91" fmla="*/ 1193429 w 1206769"/>
              <a:gd name="connsiteY91" fmla="*/ 899446 h 1684262"/>
              <a:gd name="connsiteX92" fmla="*/ 759089 w 1206769"/>
              <a:gd name="connsiteY92" fmla="*/ 61246 h 1684262"/>
              <a:gd name="connsiteX93" fmla="*/ 720989 w 1206769"/>
              <a:gd name="connsiteY93" fmla="*/ 145828 h 1684262"/>
              <a:gd name="connsiteX94" fmla="*/ 759089 w 1206769"/>
              <a:gd name="connsiteY94" fmla="*/ 61436 h 1684262"/>
              <a:gd name="connsiteX95" fmla="*/ 759089 w 1206769"/>
              <a:gd name="connsiteY95" fmla="*/ 61246 h 1684262"/>
              <a:gd name="connsiteX96" fmla="*/ 363611 w 1206769"/>
              <a:gd name="connsiteY96" fmla="*/ 545783 h 1684262"/>
              <a:gd name="connsiteX97" fmla="*/ 348275 w 1206769"/>
              <a:gd name="connsiteY97" fmla="*/ 553498 h 1684262"/>
              <a:gd name="connsiteX98" fmla="*/ 363611 w 1206769"/>
              <a:gd name="connsiteY98" fmla="*/ 545783 h 1684262"/>
              <a:gd name="connsiteX99" fmla="*/ 232451 w 1206769"/>
              <a:gd name="connsiteY99" fmla="*/ 523113 h 1684262"/>
              <a:gd name="connsiteX100" fmla="*/ 254694 w 1206769"/>
              <a:gd name="connsiteY100" fmla="*/ 664096 h 1684262"/>
              <a:gd name="connsiteX101" fmla="*/ 232451 w 1206769"/>
              <a:gd name="connsiteY101" fmla="*/ 523113 h 1684262"/>
              <a:gd name="connsiteX102" fmla="*/ 340084 w 1206769"/>
              <a:gd name="connsiteY102" fmla="*/ 692277 h 1684262"/>
              <a:gd name="connsiteX103" fmla="*/ 470767 w 1206769"/>
              <a:gd name="connsiteY103" fmla="*/ 684562 h 1684262"/>
              <a:gd name="connsiteX104" fmla="*/ 340084 w 1206769"/>
              <a:gd name="connsiteY104" fmla="*/ 691896 h 1684262"/>
              <a:gd name="connsiteX105" fmla="*/ 340084 w 1206769"/>
              <a:gd name="connsiteY105" fmla="*/ 692277 h 1684262"/>
              <a:gd name="connsiteX106" fmla="*/ 382375 w 1206769"/>
              <a:gd name="connsiteY106" fmla="*/ 615410 h 1684262"/>
              <a:gd name="connsiteX107" fmla="*/ 516868 w 1206769"/>
              <a:gd name="connsiteY107" fmla="*/ 688372 h 1684262"/>
              <a:gd name="connsiteX108" fmla="*/ 382661 w 1206769"/>
              <a:gd name="connsiteY108" fmla="*/ 615029 h 1684262"/>
              <a:gd name="connsiteX109" fmla="*/ 382375 w 1206769"/>
              <a:gd name="connsiteY109" fmla="*/ 615410 h 1684262"/>
              <a:gd name="connsiteX110" fmla="*/ 201400 w 1206769"/>
              <a:gd name="connsiteY110" fmla="*/ 907542 h 1684262"/>
              <a:gd name="connsiteX111" fmla="*/ 163300 w 1206769"/>
              <a:gd name="connsiteY111" fmla="*/ 838295 h 1684262"/>
              <a:gd name="connsiteX112" fmla="*/ 201686 w 1206769"/>
              <a:gd name="connsiteY112" fmla="*/ 907161 h 1684262"/>
              <a:gd name="connsiteX113" fmla="*/ 201400 w 1206769"/>
              <a:gd name="connsiteY113" fmla="*/ 907542 h 1684262"/>
              <a:gd name="connsiteX114" fmla="*/ 97811 w 1206769"/>
              <a:gd name="connsiteY114" fmla="*/ 1285557 h 1684262"/>
              <a:gd name="connsiteX115" fmla="*/ 123279 w 1206769"/>
              <a:gd name="connsiteY115" fmla="*/ 1264178 h 1684262"/>
              <a:gd name="connsiteX116" fmla="*/ 231975 w 1206769"/>
              <a:gd name="connsiteY116" fmla="*/ 1341501 h 1684262"/>
              <a:gd name="connsiteX117" fmla="*/ 97811 w 1206769"/>
              <a:gd name="connsiteY117" fmla="*/ 1285557 h 1684262"/>
              <a:gd name="connsiteX118" fmla="*/ 232928 w 1206769"/>
              <a:gd name="connsiteY118" fmla="*/ 1376077 h 1684262"/>
              <a:gd name="connsiteX119" fmla="*/ 279029 w 1206769"/>
              <a:gd name="connsiteY119" fmla="*/ 1379887 h 1684262"/>
              <a:gd name="connsiteX120" fmla="*/ 232451 w 1206769"/>
              <a:gd name="connsiteY120" fmla="*/ 1376077 h 1684262"/>
              <a:gd name="connsiteX121" fmla="*/ 232928 w 1206769"/>
              <a:gd name="connsiteY121" fmla="*/ 1376077 h 1684262"/>
              <a:gd name="connsiteX122" fmla="*/ 856244 w 1206769"/>
              <a:gd name="connsiteY122" fmla="*/ 715613 h 1684262"/>
              <a:gd name="connsiteX123" fmla="*/ 817635 w 1206769"/>
              <a:gd name="connsiteY123" fmla="*/ 708913 h 1684262"/>
              <a:gd name="connsiteX124" fmla="*/ 721084 w 1206769"/>
              <a:gd name="connsiteY124" fmla="*/ 657225 h 1684262"/>
              <a:gd name="connsiteX125" fmla="*/ 855767 w 1206769"/>
              <a:gd name="connsiteY125" fmla="*/ 715613 h 1684262"/>
              <a:gd name="connsiteX126" fmla="*/ 856244 w 1206769"/>
              <a:gd name="connsiteY126" fmla="*/ 715613 h 1684262"/>
              <a:gd name="connsiteX127" fmla="*/ 663458 w 1206769"/>
              <a:gd name="connsiteY127" fmla="*/ 722662 h 1684262"/>
              <a:gd name="connsiteX128" fmla="*/ 644408 w 1206769"/>
              <a:gd name="connsiteY128" fmla="*/ 807149 h 1684262"/>
              <a:gd name="connsiteX129" fmla="*/ 662981 w 1206769"/>
              <a:gd name="connsiteY129" fmla="*/ 723138 h 1684262"/>
              <a:gd name="connsiteX130" fmla="*/ 663458 w 1206769"/>
              <a:gd name="connsiteY130" fmla="*/ 722662 h 1684262"/>
              <a:gd name="connsiteX131" fmla="*/ 628882 w 1206769"/>
              <a:gd name="connsiteY131" fmla="*/ 753332 h 1684262"/>
              <a:gd name="connsiteX132" fmla="*/ 655742 w 1206769"/>
              <a:gd name="connsiteY132" fmla="*/ 726472 h 1684262"/>
              <a:gd name="connsiteX133" fmla="*/ 628406 w 1206769"/>
              <a:gd name="connsiteY133" fmla="*/ 753332 h 1684262"/>
              <a:gd name="connsiteX134" fmla="*/ 628882 w 1206769"/>
              <a:gd name="connsiteY134" fmla="*/ 753332 h 1684262"/>
              <a:gd name="connsiteX135" fmla="*/ 771090 w 1206769"/>
              <a:gd name="connsiteY135" fmla="*/ 757237 h 1684262"/>
              <a:gd name="connsiteX136" fmla="*/ 690318 w 1206769"/>
              <a:gd name="connsiteY136" fmla="*/ 822579 h 1684262"/>
              <a:gd name="connsiteX137" fmla="*/ 770614 w 1206769"/>
              <a:gd name="connsiteY137" fmla="*/ 757237 h 1684262"/>
              <a:gd name="connsiteX138" fmla="*/ 771090 w 1206769"/>
              <a:gd name="connsiteY138" fmla="*/ 757237 h 1684262"/>
              <a:gd name="connsiteX139" fmla="*/ 759565 w 1206769"/>
              <a:gd name="connsiteY139" fmla="*/ 538162 h 1684262"/>
              <a:gd name="connsiteX140" fmla="*/ 851767 w 1206769"/>
              <a:gd name="connsiteY140" fmla="*/ 480536 h 1684262"/>
              <a:gd name="connsiteX141" fmla="*/ 759089 w 1206769"/>
              <a:gd name="connsiteY141" fmla="*/ 538067 h 1684262"/>
              <a:gd name="connsiteX142" fmla="*/ 759565 w 1206769"/>
              <a:gd name="connsiteY142" fmla="*/ 538162 h 1684262"/>
              <a:gd name="connsiteX143" fmla="*/ 877961 w 1206769"/>
              <a:gd name="connsiteY143" fmla="*/ 342138 h 1684262"/>
              <a:gd name="connsiteX144" fmla="*/ 812619 w 1206769"/>
              <a:gd name="connsiteY144" fmla="*/ 442055 h 1684262"/>
              <a:gd name="connsiteX145" fmla="*/ 877961 w 1206769"/>
              <a:gd name="connsiteY145" fmla="*/ 342138 h 1684262"/>
              <a:gd name="connsiteX146" fmla="*/ 681841 w 1206769"/>
              <a:gd name="connsiteY146" fmla="*/ 323088 h 1684262"/>
              <a:gd name="connsiteX147" fmla="*/ 758803 w 1206769"/>
              <a:gd name="connsiteY147" fmla="*/ 430816 h 1684262"/>
              <a:gd name="connsiteX148" fmla="*/ 643455 w 1206769"/>
              <a:gd name="connsiteY148" fmla="*/ 396145 h 1684262"/>
              <a:gd name="connsiteX149" fmla="*/ 639550 w 1206769"/>
              <a:gd name="connsiteY149" fmla="*/ 438436 h 1684262"/>
              <a:gd name="connsiteX150" fmla="*/ 682127 w 1206769"/>
              <a:gd name="connsiteY150" fmla="*/ 323088 h 1684262"/>
              <a:gd name="connsiteX151" fmla="*/ 681841 w 1206769"/>
              <a:gd name="connsiteY151" fmla="*/ 323088 h 1684262"/>
              <a:gd name="connsiteX152" fmla="*/ 351323 w 1206769"/>
              <a:gd name="connsiteY152" fmla="*/ 219361 h 1684262"/>
              <a:gd name="connsiteX153" fmla="*/ 383994 w 1206769"/>
              <a:gd name="connsiteY153" fmla="*/ 183070 h 1684262"/>
              <a:gd name="connsiteX154" fmla="*/ 403711 w 1206769"/>
              <a:gd name="connsiteY154" fmla="*/ 175069 h 1684262"/>
              <a:gd name="connsiteX155" fmla="*/ 411331 w 1206769"/>
              <a:gd name="connsiteY155" fmla="*/ 176117 h 1684262"/>
              <a:gd name="connsiteX156" fmla="*/ 569351 w 1206769"/>
              <a:gd name="connsiteY156" fmla="*/ 242792 h 1684262"/>
              <a:gd name="connsiteX157" fmla="*/ 569922 w 1206769"/>
              <a:gd name="connsiteY157" fmla="*/ 242792 h 1684262"/>
              <a:gd name="connsiteX158" fmla="*/ 558873 w 1206769"/>
              <a:gd name="connsiteY158" fmla="*/ 299942 h 1684262"/>
              <a:gd name="connsiteX159" fmla="*/ 351609 w 1206769"/>
              <a:gd name="connsiteY159" fmla="*/ 219075 h 1684262"/>
              <a:gd name="connsiteX160" fmla="*/ 351323 w 1206769"/>
              <a:gd name="connsiteY160" fmla="*/ 219361 h 1684262"/>
              <a:gd name="connsiteX161" fmla="*/ 470767 w 1206769"/>
              <a:gd name="connsiteY161" fmla="*/ 361188 h 1684262"/>
              <a:gd name="connsiteX162" fmla="*/ 566874 w 1206769"/>
              <a:gd name="connsiteY162" fmla="*/ 503396 h 1684262"/>
              <a:gd name="connsiteX163" fmla="*/ 470767 w 1206769"/>
              <a:gd name="connsiteY163" fmla="*/ 361188 h 1684262"/>
              <a:gd name="connsiteX164" fmla="*/ 632216 w 1206769"/>
              <a:gd name="connsiteY164" fmla="*/ 453485 h 1684262"/>
              <a:gd name="connsiteX165" fmla="*/ 699367 w 1206769"/>
              <a:gd name="connsiteY165" fmla="*/ 515112 h 1684262"/>
              <a:gd name="connsiteX166" fmla="*/ 759089 w 1206769"/>
              <a:gd name="connsiteY166" fmla="*/ 438055 h 1684262"/>
              <a:gd name="connsiteX167" fmla="*/ 678317 w 1206769"/>
              <a:gd name="connsiteY167" fmla="*/ 611029 h 1684262"/>
              <a:gd name="connsiteX168" fmla="*/ 640217 w 1206769"/>
              <a:gd name="connsiteY168" fmla="*/ 587978 h 1684262"/>
              <a:gd name="connsiteX169" fmla="*/ 632216 w 1206769"/>
              <a:gd name="connsiteY169" fmla="*/ 453581 h 1684262"/>
              <a:gd name="connsiteX170" fmla="*/ 632216 w 1206769"/>
              <a:gd name="connsiteY170" fmla="*/ 453485 h 1684262"/>
              <a:gd name="connsiteX171" fmla="*/ 686032 w 1206769"/>
              <a:gd name="connsiteY171" fmla="*/ 837819 h 1684262"/>
              <a:gd name="connsiteX172" fmla="*/ 628310 w 1206769"/>
              <a:gd name="connsiteY172" fmla="*/ 930116 h 1684262"/>
              <a:gd name="connsiteX173" fmla="*/ 686032 w 1206769"/>
              <a:gd name="connsiteY173" fmla="*/ 837914 h 1684262"/>
              <a:gd name="connsiteX174" fmla="*/ 686032 w 1206769"/>
              <a:gd name="connsiteY174" fmla="*/ 837819 h 1684262"/>
              <a:gd name="connsiteX175" fmla="*/ 743658 w 1206769"/>
              <a:gd name="connsiteY175" fmla="*/ 1291400 h 1684262"/>
              <a:gd name="connsiteX176" fmla="*/ 547634 w 1206769"/>
              <a:gd name="connsiteY176" fmla="*/ 1206818 h 1684262"/>
              <a:gd name="connsiteX177" fmla="*/ 573446 w 1206769"/>
              <a:gd name="connsiteY177" fmla="*/ 1222439 h 1684262"/>
              <a:gd name="connsiteX178" fmla="*/ 603450 w 1206769"/>
              <a:gd name="connsiteY178" fmla="*/ 1227487 h 1684262"/>
              <a:gd name="connsiteX179" fmla="*/ 743658 w 1206769"/>
              <a:gd name="connsiteY179" fmla="*/ 1291495 h 1684262"/>
              <a:gd name="connsiteX180" fmla="*/ 743658 w 1206769"/>
              <a:gd name="connsiteY180" fmla="*/ 1291400 h 1684262"/>
              <a:gd name="connsiteX181" fmla="*/ 578399 w 1206769"/>
              <a:gd name="connsiteY181" fmla="*/ 945452 h 1684262"/>
              <a:gd name="connsiteX182" fmla="*/ 689842 w 1206769"/>
              <a:gd name="connsiteY182" fmla="*/ 1122236 h 1684262"/>
              <a:gd name="connsiteX183" fmla="*/ 578399 w 1206769"/>
              <a:gd name="connsiteY183" fmla="*/ 945547 h 1684262"/>
              <a:gd name="connsiteX184" fmla="*/ 578399 w 1206769"/>
              <a:gd name="connsiteY184" fmla="*/ 945452 h 1684262"/>
              <a:gd name="connsiteX185" fmla="*/ 351609 w 1206769"/>
              <a:gd name="connsiteY185" fmla="*/ 1045464 h 1684262"/>
              <a:gd name="connsiteX186" fmla="*/ 382375 w 1206769"/>
              <a:gd name="connsiteY186" fmla="*/ 887825 h 1684262"/>
              <a:gd name="connsiteX187" fmla="*/ 351609 w 1206769"/>
              <a:gd name="connsiteY187" fmla="*/ 1045559 h 1684262"/>
              <a:gd name="connsiteX188" fmla="*/ 351609 w 1206769"/>
              <a:gd name="connsiteY188" fmla="*/ 1045464 h 1684262"/>
              <a:gd name="connsiteX189" fmla="*/ 420761 w 1206769"/>
              <a:gd name="connsiteY189" fmla="*/ 1018413 h 1684262"/>
              <a:gd name="connsiteX190" fmla="*/ 605260 w 1206769"/>
              <a:gd name="connsiteY190" fmla="*/ 1180338 h 1684262"/>
              <a:gd name="connsiteX191" fmla="*/ 420761 w 1206769"/>
              <a:gd name="connsiteY191" fmla="*/ 1018413 h 1684262"/>
              <a:gd name="connsiteX192" fmla="*/ 366944 w 1206769"/>
              <a:gd name="connsiteY192" fmla="*/ 1414272 h 1684262"/>
              <a:gd name="connsiteX193" fmla="*/ 597640 w 1206769"/>
              <a:gd name="connsiteY193" fmla="*/ 1460468 h 1684262"/>
              <a:gd name="connsiteX194" fmla="*/ 366944 w 1206769"/>
              <a:gd name="connsiteY194" fmla="*/ 1414463 h 1684262"/>
              <a:gd name="connsiteX195" fmla="*/ 366944 w 1206769"/>
              <a:gd name="connsiteY195" fmla="*/ 1414272 h 1684262"/>
              <a:gd name="connsiteX196" fmla="*/ 536108 w 1206769"/>
              <a:gd name="connsiteY196" fmla="*/ 1644968 h 1684262"/>
              <a:gd name="connsiteX197" fmla="*/ 498008 w 1206769"/>
              <a:gd name="connsiteY197" fmla="*/ 1625918 h 1684262"/>
              <a:gd name="connsiteX198" fmla="*/ 471148 w 1206769"/>
              <a:gd name="connsiteY198" fmla="*/ 1618202 h 1684262"/>
              <a:gd name="connsiteX199" fmla="*/ 471148 w 1206769"/>
              <a:gd name="connsiteY199" fmla="*/ 1664399 h 1684262"/>
              <a:gd name="connsiteX200" fmla="*/ 401901 w 1206769"/>
              <a:gd name="connsiteY200" fmla="*/ 1579817 h 1684262"/>
              <a:gd name="connsiteX201" fmla="*/ 536108 w 1206769"/>
              <a:gd name="connsiteY201" fmla="*/ 1645158 h 1684262"/>
              <a:gd name="connsiteX202" fmla="*/ 536108 w 1206769"/>
              <a:gd name="connsiteY202" fmla="*/ 1644968 h 1684262"/>
              <a:gd name="connsiteX203" fmla="*/ 616785 w 1206769"/>
              <a:gd name="connsiteY203" fmla="*/ 1564196 h 1684262"/>
              <a:gd name="connsiteX204" fmla="*/ 555349 w 1206769"/>
              <a:gd name="connsiteY204" fmla="*/ 1541145 h 1684262"/>
              <a:gd name="connsiteX205" fmla="*/ 638597 w 1206769"/>
              <a:gd name="connsiteY205" fmla="*/ 1493520 h 1684262"/>
              <a:gd name="connsiteX206" fmla="*/ 739848 w 1206769"/>
              <a:gd name="connsiteY206" fmla="*/ 1525715 h 1684262"/>
              <a:gd name="connsiteX207" fmla="*/ 616785 w 1206769"/>
              <a:gd name="connsiteY207" fmla="*/ 1564386 h 1684262"/>
              <a:gd name="connsiteX208" fmla="*/ 616785 w 1206769"/>
              <a:gd name="connsiteY208" fmla="*/ 1564196 h 1684262"/>
              <a:gd name="connsiteX209" fmla="*/ 752231 w 1206769"/>
              <a:gd name="connsiteY209" fmla="*/ 1664779 h 1684262"/>
              <a:gd name="connsiteX210" fmla="*/ 739658 w 1206769"/>
              <a:gd name="connsiteY210" fmla="*/ 1664779 h 1684262"/>
              <a:gd name="connsiteX211" fmla="*/ 731180 w 1206769"/>
              <a:gd name="connsiteY211" fmla="*/ 1664779 h 1684262"/>
              <a:gd name="connsiteX212" fmla="*/ 727561 w 1206769"/>
              <a:gd name="connsiteY212" fmla="*/ 1664779 h 1684262"/>
              <a:gd name="connsiteX213" fmla="*/ 713750 w 1206769"/>
              <a:gd name="connsiteY213" fmla="*/ 1666780 h 1684262"/>
              <a:gd name="connsiteX214" fmla="*/ 704225 w 1206769"/>
              <a:gd name="connsiteY214" fmla="*/ 1665256 h 1684262"/>
              <a:gd name="connsiteX215" fmla="*/ 705558 w 1206769"/>
              <a:gd name="connsiteY215" fmla="*/ 1667733 h 1684262"/>
              <a:gd name="connsiteX216" fmla="*/ 790045 w 1206769"/>
              <a:gd name="connsiteY216" fmla="*/ 1610106 h 1684262"/>
              <a:gd name="connsiteX217" fmla="*/ 752231 w 1206769"/>
              <a:gd name="connsiteY217" fmla="*/ 1664970 h 1684262"/>
              <a:gd name="connsiteX218" fmla="*/ 752231 w 1206769"/>
              <a:gd name="connsiteY218" fmla="*/ 1664779 h 1684262"/>
              <a:gd name="connsiteX219" fmla="*/ 857863 w 1206769"/>
              <a:gd name="connsiteY219" fmla="*/ 1591056 h 1684262"/>
              <a:gd name="connsiteX220" fmla="*/ 838813 w 1206769"/>
              <a:gd name="connsiteY220" fmla="*/ 1568958 h 1684262"/>
              <a:gd name="connsiteX221" fmla="*/ 836146 w 1206769"/>
              <a:gd name="connsiteY221" fmla="*/ 1564291 h 1684262"/>
              <a:gd name="connsiteX222" fmla="*/ 955179 w 1206769"/>
              <a:gd name="connsiteY222" fmla="*/ 1500720 h 1684262"/>
              <a:gd name="connsiteX223" fmla="*/ 1066493 w 1206769"/>
              <a:gd name="connsiteY223" fmla="*/ 1492065 h 1684262"/>
              <a:gd name="connsiteX224" fmla="*/ 857863 w 1206769"/>
              <a:gd name="connsiteY224" fmla="*/ 1591247 h 1684262"/>
              <a:gd name="connsiteX225" fmla="*/ 857863 w 1206769"/>
              <a:gd name="connsiteY225" fmla="*/ 1591056 h 1684262"/>
              <a:gd name="connsiteX226" fmla="*/ 1054979 w 1206769"/>
              <a:gd name="connsiteY226" fmla="*/ 1445037 h 1684262"/>
              <a:gd name="connsiteX227" fmla="*/ 916632 w 1206769"/>
              <a:gd name="connsiteY227" fmla="*/ 1468184 h 1684262"/>
              <a:gd name="connsiteX228" fmla="*/ 1028170 w 1206769"/>
              <a:gd name="connsiteY228" fmla="*/ 1445228 h 1684262"/>
              <a:gd name="connsiteX229" fmla="*/ 1054979 w 1206769"/>
              <a:gd name="connsiteY229" fmla="*/ 1445037 h 1684262"/>
              <a:gd name="connsiteX230" fmla="*/ 862816 w 1206769"/>
              <a:gd name="connsiteY230" fmla="*/ 1410462 h 1684262"/>
              <a:gd name="connsiteX231" fmla="*/ 647551 w 1206769"/>
              <a:gd name="connsiteY231" fmla="*/ 1448562 h 1684262"/>
              <a:gd name="connsiteX232" fmla="*/ 862816 w 1206769"/>
              <a:gd name="connsiteY232" fmla="*/ 1410653 h 1684262"/>
              <a:gd name="connsiteX233" fmla="*/ 862816 w 1206769"/>
              <a:gd name="connsiteY233" fmla="*/ 1410462 h 1684262"/>
              <a:gd name="connsiteX234" fmla="*/ 689842 w 1206769"/>
              <a:gd name="connsiteY234" fmla="*/ 1391412 h 1684262"/>
              <a:gd name="connsiteX235" fmla="*/ 924347 w 1206769"/>
              <a:gd name="connsiteY235" fmla="*/ 1306830 h 1684262"/>
              <a:gd name="connsiteX236" fmla="*/ 689842 w 1206769"/>
              <a:gd name="connsiteY236" fmla="*/ 1391412 h 1684262"/>
              <a:gd name="connsiteX237" fmla="*/ 1162663 w 1206769"/>
              <a:gd name="connsiteY237" fmla="*/ 1057085 h 1684262"/>
              <a:gd name="connsiteX238" fmla="*/ 1148756 w 1206769"/>
              <a:gd name="connsiteY238" fmla="*/ 1134428 h 1684262"/>
              <a:gd name="connsiteX239" fmla="*/ 1066841 w 1206769"/>
              <a:gd name="connsiteY239" fmla="*/ 1139762 h 1684262"/>
              <a:gd name="connsiteX240" fmla="*/ 1035790 w 1206769"/>
              <a:gd name="connsiteY240" fmla="*/ 1087755 h 1684262"/>
              <a:gd name="connsiteX241" fmla="*/ 1162663 w 1206769"/>
              <a:gd name="connsiteY241" fmla="*/ 1057085 h 1684262"/>
              <a:gd name="connsiteX242" fmla="*/ 987913 w 1206769"/>
              <a:gd name="connsiteY242" fmla="*/ 1181170 h 1684262"/>
              <a:gd name="connsiteX243" fmla="*/ 958923 w 1206769"/>
              <a:gd name="connsiteY243" fmla="*/ 1264444 h 1684262"/>
              <a:gd name="connsiteX244" fmla="*/ 905107 w 1206769"/>
              <a:gd name="connsiteY244" fmla="*/ 1118330 h 1684262"/>
              <a:gd name="connsiteX245" fmla="*/ 987913 w 1206769"/>
              <a:gd name="connsiteY245"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329797 w 1206769"/>
              <a:gd name="connsiteY73" fmla="*/ 1549622 h 1684262"/>
              <a:gd name="connsiteX74" fmla="*/ 255883 w 1206769"/>
              <a:gd name="connsiteY74" fmla="*/ 1502664 h 1684262"/>
              <a:gd name="connsiteX75" fmla="*/ 255883 w 1206769"/>
              <a:gd name="connsiteY75" fmla="*/ 1502664 h 1684262"/>
              <a:gd name="connsiteX76" fmla="*/ 239976 w 1206769"/>
              <a:gd name="connsiteY76" fmla="*/ 1484281 h 1684262"/>
              <a:gd name="connsiteX77" fmla="*/ 203495 w 1206769"/>
              <a:gd name="connsiteY77" fmla="*/ 1484281 h 1684262"/>
              <a:gd name="connsiteX78" fmla="*/ 187303 w 1206769"/>
              <a:gd name="connsiteY78" fmla="*/ 1499140 h 1684262"/>
              <a:gd name="connsiteX79" fmla="*/ 490674 w 1206769"/>
              <a:gd name="connsiteY79" fmla="*/ 1673352 h 1684262"/>
              <a:gd name="connsiteX80" fmla="*/ 757374 w 1206769"/>
              <a:gd name="connsiteY80" fmla="*/ 1682401 h 1684262"/>
              <a:gd name="connsiteX81" fmla="*/ 988070 w 1206769"/>
              <a:gd name="connsiteY81" fmla="*/ 1594485 h 1684262"/>
              <a:gd name="connsiteX82" fmla="*/ 1152566 w 1206769"/>
              <a:gd name="connsiteY82" fmla="*/ 1394460 h 1684262"/>
              <a:gd name="connsiteX83" fmla="*/ 918822 w 1206769"/>
              <a:gd name="connsiteY83" fmla="*/ 1363507 h 1684262"/>
              <a:gd name="connsiteX84" fmla="*/ 802904 w 1206769"/>
              <a:gd name="connsiteY84" fmla="*/ 1350454 h 1684262"/>
              <a:gd name="connsiteX85" fmla="*/ 841956 w 1206769"/>
              <a:gd name="connsiteY85" fmla="*/ 1326547 h 1684262"/>
              <a:gd name="connsiteX86" fmla="*/ 1018286 w 1206769"/>
              <a:gd name="connsiteY86" fmla="*/ 1315425 h 1684262"/>
              <a:gd name="connsiteX87" fmla="*/ 980354 w 1206769"/>
              <a:gd name="connsiteY87" fmla="*/ 1268921 h 1684262"/>
              <a:gd name="connsiteX88" fmla="*/ 1091488 w 1206769"/>
              <a:gd name="connsiteY88" fmla="*/ 1221043 h 1684262"/>
              <a:gd name="connsiteX89" fmla="*/ 911203 w 1206769"/>
              <a:gd name="connsiteY89" fmla="*/ 1022890 h 1684262"/>
              <a:gd name="connsiteX90" fmla="*/ 1193429 w 1206769"/>
              <a:gd name="connsiteY90" fmla="*/ 899446 h 1684262"/>
              <a:gd name="connsiteX91" fmla="*/ 759089 w 1206769"/>
              <a:gd name="connsiteY91" fmla="*/ 61246 h 1684262"/>
              <a:gd name="connsiteX92" fmla="*/ 720989 w 1206769"/>
              <a:gd name="connsiteY92" fmla="*/ 145828 h 1684262"/>
              <a:gd name="connsiteX93" fmla="*/ 759089 w 1206769"/>
              <a:gd name="connsiteY93" fmla="*/ 61436 h 1684262"/>
              <a:gd name="connsiteX94" fmla="*/ 759089 w 1206769"/>
              <a:gd name="connsiteY94" fmla="*/ 61246 h 1684262"/>
              <a:gd name="connsiteX95" fmla="*/ 363611 w 1206769"/>
              <a:gd name="connsiteY95" fmla="*/ 545783 h 1684262"/>
              <a:gd name="connsiteX96" fmla="*/ 348275 w 1206769"/>
              <a:gd name="connsiteY96" fmla="*/ 553498 h 1684262"/>
              <a:gd name="connsiteX97" fmla="*/ 363611 w 1206769"/>
              <a:gd name="connsiteY97" fmla="*/ 545783 h 1684262"/>
              <a:gd name="connsiteX98" fmla="*/ 232451 w 1206769"/>
              <a:gd name="connsiteY98" fmla="*/ 523113 h 1684262"/>
              <a:gd name="connsiteX99" fmla="*/ 254694 w 1206769"/>
              <a:gd name="connsiteY99" fmla="*/ 664096 h 1684262"/>
              <a:gd name="connsiteX100" fmla="*/ 232451 w 1206769"/>
              <a:gd name="connsiteY100" fmla="*/ 523113 h 1684262"/>
              <a:gd name="connsiteX101" fmla="*/ 340084 w 1206769"/>
              <a:gd name="connsiteY101" fmla="*/ 692277 h 1684262"/>
              <a:gd name="connsiteX102" fmla="*/ 470767 w 1206769"/>
              <a:gd name="connsiteY102" fmla="*/ 684562 h 1684262"/>
              <a:gd name="connsiteX103" fmla="*/ 340084 w 1206769"/>
              <a:gd name="connsiteY103" fmla="*/ 691896 h 1684262"/>
              <a:gd name="connsiteX104" fmla="*/ 340084 w 1206769"/>
              <a:gd name="connsiteY104" fmla="*/ 692277 h 1684262"/>
              <a:gd name="connsiteX105" fmla="*/ 382375 w 1206769"/>
              <a:gd name="connsiteY105" fmla="*/ 615410 h 1684262"/>
              <a:gd name="connsiteX106" fmla="*/ 516868 w 1206769"/>
              <a:gd name="connsiteY106" fmla="*/ 688372 h 1684262"/>
              <a:gd name="connsiteX107" fmla="*/ 382661 w 1206769"/>
              <a:gd name="connsiteY107" fmla="*/ 615029 h 1684262"/>
              <a:gd name="connsiteX108" fmla="*/ 382375 w 1206769"/>
              <a:gd name="connsiteY108" fmla="*/ 615410 h 1684262"/>
              <a:gd name="connsiteX109" fmla="*/ 201400 w 1206769"/>
              <a:gd name="connsiteY109" fmla="*/ 907542 h 1684262"/>
              <a:gd name="connsiteX110" fmla="*/ 163300 w 1206769"/>
              <a:gd name="connsiteY110" fmla="*/ 838295 h 1684262"/>
              <a:gd name="connsiteX111" fmla="*/ 201686 w 1206769"/>
              <a:gd name="connsiteY111" fmla="*/ 907161 h 1684262"/>
              <a:gd name="connsiteX112" fmla="*/ 201400 w 1206769"/>
              <a:gd name="connsiteY112" fmla="*/ 907542 h 1684262"/>
              <a:gd name="connsiteX113" fmla="*/ 97811 w 1206769"/>
              <a:gd name="connsiteY113" fmla="*/ 1285557 h 1684262"/>
              <a:gd name="connsiteX114" fmla="*/ 123279 w 1206769"/>
              <a:gd name="connsiteY114" fmla="*/ 1264178 h 1684262"/>
              <a:gd name="connsiteX115" fmla="*/ 231975 w 1206769"/>
              <a:gd name="connsiteY115" fmla="*/ 1341501 h 1684262"/>
              <a:gd name="connsiteX116" fmla="*/ 97811 w 1206769"/>
              <a:gd name="connsiteY116" fmla="*/ 1285557 h 1684262"/>
              <a:gd name="connsiteX117" fmla="*/ 232928 w 1206769"/>
              <a:gd name="connsiteY117" fmla="*/ 1376077 h 1684262"/>
              <a:gd name="connsiteX118" fmla="*/ 279029 w 1206769"/>
              <a:gd name="connsiteY118" fmla="*/ 1379887 h 1684262"/>
              <a:gd name="connsiteX119" fmla="*/ 232451 w 1206769"/>
              <a:gd name="connsiteY119" fmla="*/ 1376077 h 1684262"/>
              <a:gd name="connsiteX120" fmla="*/ 232928 w 1206769"/>
              <a:gd name="connsiteY120" fmla="*/ 1376077 h 1684262"/>
              <a:gd name="connsiteX121" fmla="*/ 856244 w 1206769"/>
              <a:gd name="connsiteY121" fmla="*/ 715613 h 1684262"/>
              <a:gd name="connsiteX122" fmla="*/ 817635 w 1206769"/>
              <a:gd name="connsiteY122" fmla="*/ 708913 h 1684262"/>
              <a:gd name="connsiteX123" fmla="*/ 721084 w 1206769"/>
              <a:gd name="connsiteY123" fmla="*/ 657225 h 1684262"/>
              <a:gd name="connsiteX124" fmla="*/ 855767 w 1206769"/>
              <a:gd name="connsiteY124" fmla="*/ 715613 h 1684262"/>
              <a:gd name="connsiteX125" fmla="*/ 856244 w 1206769"/>
              <a:gd name="connsiteY125" fmla="*/ 715613 h 1684262"/>
              <a:gd name="connsiteX126" fmla="*/ 663458 w 1206769"/>
              <a:gd name="connsiteY126" fmla="*/ 722662 h 1684262"/>
              <a:gd name="connsiteX127" fmla="*/ 644408 w 1206769"/>
              <a:gd name="connsiteY127" fmla="*/ 807149 h 1684262"/>
              <a:gd name="connsiteX128" fmla="*/ 662981 w 1206769"/>
              <a:gd name="connsiteY128" fmla="*/ 723138 h 1684262"/>
              <a:gd name="connsiteX129" fmla="*/ 663458 w 1206769"/>
              <a:gd name="connsiteY129" fmla="*/ 722662 h 1684262"/>
              <a:gd name="connsiteX130" fmla="*/ 628882 w 1206769"/>
              <a:gd name="connsiteY130" fmla="*/ 753332 h 1684262"/>
              <a:gd name="connsiteX131" fmla="*/ 655742 w 1206769"/>
              <a:gd name="connsiteY131" fmla="*/ 726472 h 1684262"/>
              <a:gd name="connsiteX132" fmla="*/ 628406 w 1206769"/>
              <a:gd name="connsiteY132" fmla="*/ 753332 h 1684262"/>
              <a:gd name="connsiteX133" fmla="*/ 628882 w 1206769"/>
              <a:gd name="connsiteY133" fmla="*/ 753332 h 1684262"/>
              <a:gd name="connsiteX134" fmla="*/ 771090 w 1206769"/>
              <a:gd name="connsiteY134" fmla="*/ 757237 h 1684262"/>
              <a:gd name="connsiteX135" fmla="*/ 690318 w 1206769"/>
              <a:gd name="connsiteY135" fmla="*/ 822579 h 1684262"/>
              <a:gd name="connsiteX136" fmla="*/ 770614 w 1206769"/>
              <a:gd name="connsiteY136" fmla="*/ 757237 h 1684262"/>
              <a:gd name="connsiteX137" fmla="*/ 771090 w 1206769"/>
              <a:gd name="connsiteY137" fmla="*/ 757237 h 1684262"/>
              <a:gd name="connsiteX138" fmla="*/ 759565 w 1206769"/>
              <a:gd name="connsiteY138" fmla="*/ 538162 h 1684262"/>
              <a:gd name="connsiteX139" fmla="*/ 851767 w 1206769"/>
              <a:gd name="connsiteY139" fmla="*/ 480536 h 1684262"/>
              <a:gd name="connsiteX140" fmla="*/ 759089 w 1206769"/>
              <a:gd name="connsiteY140" fmla="*/ 538067 h 1684262"/>
              <a:gd name="connsiteX141" fmla="*/ 759565 w 1206769"/>
              <a:gd name="connsiteY141" fmla="*/ 538162 h 1684262"/>
              <a:gd name="connsiteX142" fmla="*/ 877961 w 1206769"/>
              <a:gd name="connsiteY142" fmla="*/ 342138 h 1684262"/>
              <a:gd name="connsiteX143" fmla="*/ 812619 w 1206769"/>
              <a:gd name="connsiteY143" fmla="*/ 442055 h 1684262"/>
              <a:gd name="connsiteX144" fmla="*/ 877961 w 1206769"/>
              <a:gd name="connsiteY144" fmla="*/ 342138 h 1684262"/>
              <a:gd name="connsiteX145" fmla="*/ 681841 w 1206769"/>
              <a:gd name="connsiteY145" fmla="*/ 323088 h 1684262"/>
              <a:gd name="connsiteX146" fmla="*/ 758803 w 1206769"/>
              <a:gd name="connsiteY146" fmla="*/ 430816 h 1684262"/>
              <a:gd name="connsiteX147" fmla="*/ 643455 w 1206769"/>
              <a:gd name="connsiteY147" fmla="*/ 396145 h 1684262"/>
              <a:gd name="connsiteX148" fmla="*/ 639550 w 1206769"/>
              <a:gd name="connsiteY148" fmla="*/ 438436 h 1684262"/>
              <a:gd name="connsiteX149" fmla="*/ 682127 w 1206769"/>
              <a:gd name="connsiteY149" fmla="*/ 323088 h 1684262"/>
              <a:gd name="connsiteX150" fmla="*/ 681841 w 1206769"/>
              <a:gd name="connsiteY150" fmla="*/ 323088 h 1684262"/>
              <a:gd name="connsiteX151" fmla="*/ 351323 w 1206769"/>
              <a:gd name="connsiteY151" fmla="*/ 219361 h 1684262"/>
              <a:gd name="connsiteX152" fmla="*/ 383994 w 1206769"/>
              <a:gd name="connsiteY152" fmla="*/ 183070 h 1684262"/>
              <a:gd name="connsiteX153" fmla="*/ 403711 w 1206769"/>
              <a:gd name="connsiteY153" fmla="*/ 175069 h 1684262"/>
              <a:gd name="connsiteX154" fmla="*/ 411331 w 1206769"/>
              <a:gd name="connsiteY154" fmla="*/ 176117 h 1684262"/>
              <a:gd name="connsiteX155" fmla="*/ 569351 w 1206769"/>
              <a:gd name="connsiteY155" fmla="*/ 242792 h 1684262"/>
              <a:gd name="connsiteX156" fmla="*/ 569922 w 1206769"/>
              <a:gd name="connsiteY156" fmla="*/ 242792 h 1684262"/>
              <a:gd name="connsiteX157" fmla="*/ 558873 w 1206769"/>
              <a:gd name="connsiteY157" fmla="*/ 299942 h 1684262"/>
              <a:gd name="connsiteX158" fmla="*/ 351609 w 1206769"/>
              <a:gd name="connsiteY158" fmla="*/ 219075 h 1684262"/>
              <a:gd name="connsiteX159" fmla="*/ 351323 w 1206769"/>
              <a:gd name="connsiteY159" fmla="*/ 219361 h 1684262"/>
              <a:gd name="connsiteX160" fmla="*/ 470767 w 1206769"/>
              <a:gd name="connsiteY160" fmla="*/ 361188 h 1684262"/>
              <a:gd name="connsiteX161" fmla="*/ 566874 w 1206769"/>
              <a:gd name="connsiteY161" fmla="*/ 503396 h 1684262"/>
              <a:gd name="connsiteX162" fmla="*/ 470767 w 1206769"/>
              <a:gd name="connsiteY162" fmla="*/ 361188 h 1684262"/>
              <a:gd name="connsiteX163" fmla="*/ 632216 w 1206769"/>
              <a:gd name="connsiteY163" fmla="*/ 453485 h 1684262"/>
              <a:gd name="connsiteX164" fmla="*/ 699367 w 1206769"/>
              <a:gd name="connsiteY164" fmla="*/ 515112 h 1684262"/>
              <a:gd name="connsiteX165" fmla="*/ 759089 w 1206769"/>
              <a:gd name="connsiteY165" fmla="*/ 438055 h 1684262"/>
              <a:gd name="connsiteX166" fmla="*/ 678317 w 1206769"/>
              <a:gd name="connsiteY166" fmla="*/ 611029 h 1684262"/>
              <a:gd name="connsiteX167" fmla="*/ 640217 w 1206769"/>
              <a:gd name="connsiteY167" fmla="*/ 587978 h 1684262"/>
              <a:gd name="connsiteX168" fmla="*/ 632216 w 1206769"/>
              <a:gd name="connsiteY168" fmla="*/ 453581 h 1684262"/>
              <a:gd name="connsiteX169" fmla="*/ 632216 w 1206769"/>
              <a:gd name="connsiteY169" fmla="*/ 453485 h 1684262"/>
              <a:gd name="connsiteX170" fmla="*/ 686032 w 1206769"/>
              <a:gd name="connsiteY170" fmla="*/ 837819 h 1684262"/>
              <a:gd name="connsiteX171" fmla="*/ 628310 w 1206769"/>
              <a:gd name="connsiteY171" fmla="*/ 930116 h 1684262"/>
              <a:gd name="connsiteX172" fmla="*/ 686032 w 1206769"/>
              <a:gd name="connsiteY172" fmla="*/ 837914 h 1684262"/>
              <a:gd name="connsiteX173" fmla="*/ 686032 w 1206769"/>
              <a:gd name="connsiteY173" fmla="*/ 837819 h 1684262"/>
              <a:gd name="connsiteX174" fmla="*/ 743658 w 1206769"/>
              <a:gd name="connsiteY174" fmla="*/ 1291400 h 1684262"/>
              <a:gd name="connsiteX175" fmla="*/ 547634 w 1206769"/>
              <a:gd name="connsiteY175" fmla="*/ 1206818 h 1684262"/>
              <a:gd name="connsiteX176" fmla="*/ 573446 w 1206769"/>
              <a:gd name="connsiteY176" fmla="*/ 1222439 h 1684262"/>
              <a:gd name="connsiteX177" fmla="*/ 603450 w 1206769"/>
              <a:gd name="connsiteY177" fmla="*/ 1227487 h 1684262"/>
              <a:gd name="connsiteX178" fmla="*/ 743658 w 1206769"/>
              <a:gd name="connsiteY178" fmla="*/ 1291495 h 1684262"/>
              <a:gd name="connsiteX179" fmla="*/ 743658 w 1206769"/>
              <a:gd name="connsiteY179" fmla="*/ 1291400 h 1684262"/>
              <a:gd name="connsiteX180" fmla="*/ 578399 w 1206769"/>
              <a:gd name="connsiteY180" fmla="*/ 945452 h 1684262"/>
              <a:gd name="connsiteX181" fmla="*/ 689842 w 1206769"/>
              <a:gd name="connsiteY181" fmla="*/ 1122236 h 1684262"/>
              <a:gd name="connsiteX182" fmla="*/ 578399 w 1206769"/>
              <a:gd name="connsiteY182" fmla="*/ 945547 h 1684262"/>
              <a:gd name="connsiteX183" fmla="*/ 578399 w 1206769"/>
              <a:gd name="connsiteY183" fmla="*/ 945452 h 1684262"/>
              <a:gd name="connsiteX184" fmla="*/ 351609 w 1206769"/>
              <a:gd name="connsiteY184" fmla="*/ 1045464 h 1684262"/>
              <a:gd name="connsiteX185" fmla="*/ 382375 w 1206769"/>
              <a:gd name="connsiteY185" fmla="*/ 887825 h 1684262"/>
              <a:gd name="connsiteX186" fmla="*/ 351609 w 1206769"/>
              <a:gd name="connsiteY186" fmla="*/ 1045559 h 1684262"/>
              <a:gd name="connsiteX187" fmla="*/ 351609 w 1206769"/>
              <a:gd name="connsiteY187" fmla="*/ 1045464 h 1684262"/>
              <a:gd name="connsiteX188" fmla="*/ 420761 w 1206769"/>
              <a:gd name="connsiteY188" fmla="*/ 1018413 h 1684262"/>
              <a:gd name="connsiteX189" fmla="*/ 605260 w 1206769"/>
              <a:gd name="connsiteY189" fmla="*/ 1180338 h 1684262"/>
              <a:gd name="connsiteX190" fmla="*/ 420761 w 1206769"/>
              <a:gd name="connsiteY190" fmla="*/ 1018413 h 1684262"/>
              <a:gd name="connsiteX191" fmla="*/ 366944 w 1206769"/>
              <a:gd name="connsiteY191" fmla="*/ 1414272 h 1684262"/>
              <a:gd name="connsiteX192" fmla="*/ 597640 w 1206769"/>
              <a:gd name="connsiteY192" fmla="*/ 1460468 h 1684262"/>
              <a:gd name="connsiteX193" fmla="*/ 366944 w 1206769"/>
              <a:gd name="connsiteY193" fmla="*/ 1414463 h 1684262"/>
              <a:gd name="connsiteX194" fmla="*/ 366944 w 1206769"/>
              <a:gd name="connsiteY194" fmla="*/ 1414272 h 1684262"/>
              <a:gd name="connsiteX195" fmla="*/ 536108 w 1206769"/>
              <a:gd name="connsiteY195" fmla="*/ 1644968 h 1684262"/>
              <a:gd name="connsiteX196" fmla="*/ 498008 w 1206769"/>
              <a:gd name="connsiteY196" fmla="*/ 1625918 h 1684262"/>
              <a:gd name="connsiteX197" fmla="*/ 471148 w 1206769"/>
              <a:gd name="connsiteY197" fmla="*/ 1618202 h 1684262"/>
              <a:gd name="connsiteX198" fmla="*/ 471148 w 1206769"/>
              <a:gd name="connsiteY198" fmla="*/ 1664399 h 1684262"/>
              <a:gd name="connsiteX199" fmla="*/ 401901 w 1206769"/>
              <a:gd name="connsiteY199" fmla="*/ 1579817 h 1684262"/>
              <a:gd name="connsiteX200" fmla="*/ 536108 w 1206769"/>
              <a:gd name="connsiteY200" fmla="*/ 1645158 h 1684262"/>
              <a:gd name="connsiteX201" fmla="*/ 536108 w 1206769"/>
              <a:gd name="connsiteY201" fmla="*/ 1644968 h 1684262"/>
              <a:gd name="connsiteX202" fmla="*/ 616785 w 1206769"/>
              <a:gd name="connsiteY202" fmla="*/ 1564196 h 1684262"/>
              <a:gd name="connsiteX203" fmla="*/ 555349 w 1206769"/>
              <a:gd name="connsiteY203" fmla="*/ 1541145 h 1684262"/>
              <a:gd name="connsiteX204" fmla="*/ 638597 w 1206769"/>
              <a:gd name="connsiteY204" fmla="*/ 1493520 h 1684262"/>
              <a:gd name="connsiteX205" fmla="*/ 739848 w 1206769"/>
              <a:gd name="connsiteY205" fmla="*/ 1525715 h 1684262"/>
              <a:gd name="connsiteX206" fmla="*/ 616785 w 1206769"/>
              <a:gd name="connsiteY206" fmla="*/ 1564386 h 1684262"/>
              <a:gd name="connsiteX207" fmla="*/ 616785 w 1206769"/>
              <a:gd name="connsiteY207" fmla="*/ 1564196 h 1684262"/>
              <a:gd name="connsiteX208" fmla="*/ 752231 w 1206769"/>
              <a:gd name="connsiteY208" fmla="*/ 1664779 h 1684262"/>
              <a:gd name="connsiteX209" fmla="*/ 739658 w 1206769"/>
              <a:gd name="connsiteY209" fmla="*/ 1664779 h 1684262"/>
              <a:gd name="connsiteX210" fmla="*/ 731180 w 1206769"/>
              <a:gd name="connsiteY210" fmla="*/ 1664779 h 1684262"/>
              <a:gd name="connsiteX211" fmla="*/ 727561 w 1206769"/>
              <a:gd name="connsiteY211" fmla="*/ 1664779 h 1684262"/>
              <a:gd name="connsiteX212" fmla="*/ 713750 w 1206769"/>
              <a:gd name="connsiteY212" fmla="*/ 1666780 h 1684262"/>
              <a:gd name="connsiteX213" fmla="*/ 704225 w 1206769"/>
              <a:gd name="connsiteY213" fmla="*/ 1665256 h 1684262"/>
              <a:gd name="connsiteX214" fmla="*/ 705558 w 1206769"/>
              <a:gd name="connsiteY214" fmla="*/ 1667733 h 1684262"/>
              <a:gd name="connsiteX215" fmla="*/ 790045 w 1206769"/>
              <a:gd name="connsiteY215" fmla="*/ 1610106 h 1684262"/>
              <a:gd name="connsiteX216" fmla="*/ 752231 w 1206769"/>
              <a:gd name="connsiteY216" fmla="*/ 1664970 h 1684262"/>
              <a:gd name="connsiteX217" fmla="*/ 752231 w 1206769"/>
              <a:gd name="connsiteY217" fmla="*/ 1664779 h 1684262"/>
              <a:gd name="connsiteX218" fmla="*/ 857863 w 1206769"/>
              <a:gd name="connsiteY218" fmla="*/ 1591056 h 1684262"/>
              <a:gd name="connsiteX219" fmla="*/ 838813 w 1206769"/>
              <a:gd name="connsiteY219" fmla="*/ 1568958 h 1684262"/>
              <a:gd name="connsiteX220" fmla="*/ 836146 w 1206769"/>
              <a:gd name="connsiteY220" fmla="*/ 1564291 h 1684262"/>
              <a:gd name="connsiteX221" fmla="*/ 955179 w 1206769"/>
              <a:gd name="connsiteY221" fmla="*/ 1500720 h 1684262"/>
              <a:gd name="connsiteX222" fmla="*/ 1066493 w 1206769"/>
              <a:gd name="connsiteY222" fmla="*/ 1492065 h 1684262"/>
              <a:gd name="connsiteX223" fmla="*/ 857863 w 1206769"/>
              <a:gd name="connsiteY223" fmla="*/ 1591247 h 1684262"/>
              <a:gd name="connsiteX224" fmla="*/ 857863 w 1206769"/>
              <a:gd name="connsiteY224" fmla="*/ 1591056 h 1684262"/>
              <a:gd name="connsiteX225" fmla="*/ 1054979 w 1206769"/>
              <a:gd name="connsiteY225" fmla="*/ 1445037 h 1684262"/>
              <a:gd name="connsiteX226" fmla="*/ 916632 w 1206769"/>
              <a:gd name="connsiteY226" fmla="*/ 1468184 h 1684262"/>
              <a:gd name="connsiteX227" fmla="*/ 1028170 w 1206769"/>
              <a:gd name="connsiteY227" fmla="*/ 1445228 h 1684262"/>
              <a:gd name="connsiteX228" fmla="*/ 1054979 w 1206769"/>
              <a:gd name="connsiteY228" fmla="*/ 1445037 h 1684262"/>
              <a:gd name="connsiteX229" fmla="*/ 862816 w 1206769"/>
              <a:gd name="connsiteY229" fmla="*/ 1410462 h 1684262"/>
              <a:gd name="connsiteX230" fmla="*/ 647551 w 1206769"/>
              <a:gd name="connsiteY230" fmla="*/ 1448562 h 1684262"/>
              <a:gd name="connsiteX231" fmla="*/ 862816 w 1206769"/>
              <a:gd name="connsiteY231" fmla="*/ 1410653 h 1684262"/>
              <a:gd name="connsiteX232" fmla="*/ 862816 w 1206769"/>
              <a:gd name="connsiteY232" fmla="*/ 1410462 h 1684262"/>
              <a:gd name="connsiteX233" fmla="*/ 689842 w 1206769"/>
              <a:gd name="connsiteY233" fmla="*/ 1391412 h 1684262"/>
              <a:gd name="connsiteX234" fmla="*/ 924347 w 1206769"/>
              <a:gd name="connsiteY234" fmla="*/ 1306830 h 1684262"/>
              <a:gd name="connsiteX235" fmla="*/ 689842 w 1206769"/>
              <a:gd name="connsiteY235" fmla="*/ 1391412 h 1684262"/>
              <a:gd name="connsiteX236" fmla="*/ 1162663 w 1206769"/>
              <a:gd name="connsiteY236" fmla="*/ 1057085 h 1684262"/>
              <a:gd name="connsiteX237" fmla="*/ 1148756 w 1206769"/>
              <a:gd name="connsiteY237" fmla="*/ 1134428 h 1684262"/>
              <a:gd name="connsiteX238" fmla="*/ 1066841 w 1206769"/>
              <a:gd name="connsiteY238" fmla="*/ 1139762 h 1684262"/>
              <a:gd name="connsiteX239" fmla="*/ 1035790 w 1206769"/>
              <a:gd name="connsiteY239" fmla="*/ 1087755 h 1684262"/>
              <a:gd name="connsiteX240" fmla="*/ 1162663 w 1206769"/>
              <a:gd name="connsiteY240" fmla="*/ 1057085 h 1684262"/>
              <a:gd name="connsiteX241" fmla="*/ 987913 w 1206769"/>
              <a:gd name="connsiteY241" fmla="*/ 1181170 h 1684262"/>
              <a:gd name="connsiteX242" fmla="*/ 958923 w 1206769"/>
              <a:gd name="connsiteY242" fmla="*/ 1264444 h 1684262"/>
              <a:gd name="connsiteX243" fmla="*/ 905107 w 1206769"/>
              <a:gd name="connsiteY243" fmla="*/ 1118330 h 1684262"/>
              <a:gd name="connsiteX244" fmla="*/ 987913 w 1206769"/>
              <a:gd name="connsiteY244"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0738 w 1206769"/>
              <a:gd name="connsiteY15" fmla="*/ 677704 h 1684262"/>
              <a:gd name="connsiteX16" fmla="*/ 1005881 w 1206769"/>
              <a:gd name="connsiteY16" fmla="*/ 661511 h 1684262"/>
              <a:gd name="connsiteX17" fmla="*/ 1065794 w 1206769"/>
              <a:gd name="connsiteY17" fmla="*/ 651415 h 1684262"/>
              <a:gd name="connsiteX18" fmla="*/ 1073223 w 1206769"/>
              <a:gd name="connsiteY18" fmla="*/ 652653 h 1684262"/>
              <a:gd name="connsiteX19" fmla="*/ 1086272 w 1206769"/>
              <a:gd name="connsiteY19" fmla="*/ 660654 h 1684262"/>
              <a:gd name="connsiteX20" fmla="*/ 1102560 w 1206769"/>
              <a:gd name="connsiteY20" fmla="*/ 657701 h 1684262"/>
              <a:gd name="connsiteX21" fmla="*/ 739848 w 1206769"/>
              <a:gd name="connsiteY21" fmla="*/ 595694 h 1684262"/>
              <a:gd name="connsiteX22" fmla="*/ 716893 w 1206769"/>
              <a:gd name="connsiteY22" fmla="*/ 318992 h 1684262"/>
              <a:gd name="connsiteX23" fmla="*/ 920537 w 1206769"/>
              <a:gd name="connsiteY23" fmla="*/ 246031 h 1684262"/>
              <a:gd name="connsiteX24" fmla="*/ 682412 w 1206769"/>
              <a:gd name="connsiteY24" fmla="*/ 238316 h 1684262"/>
              <a:gd name="connsiteX25" fmla="*/ 928538 w 1206769"/>
              <a:gd name="connsiteY25" fmla="*/ 226790 h 1684262"/>
              <a:gd name="connsiteX26" fmla="*/ 720893 w 1206769"/>
              <a:gd name="connsiteY26" fmla="*/ 196025 h 1684262"/>
              <a:gd name="connsiteX27" fmla="*/ 736229 w 1206769"/>
              <a:gd name="connsiteY27" fmla="*/ 49911 h 1684262"/>
              <a:gd name="connsiteX28" fmla="*/ 663267 w 1206769"/>
              <a:gd name="connsiteY28" fmla="*/ 0 h 1684262"/>
              <a:gd name="connsiteX29" fmla="*/ 625167 w 1206769"/>
              <a:gd name="connsiteY29" fmla="*/ 103727 h 1684262"/>
              <a:gd name="connsiteX30" fmla="*/ 625167 w 1206769"/>
              <a:gd name="connsiteY30" fmla="*/ 288322 h 1684262"/>
              <a:gd name="connsiteX31" fmla="*/ 336845 w 1206769"/>
              <a:gd name="connsiteY31" fmla="*/ 261366 h 1684262"/>
              <a:gd name="connsiteX32" fmla="*/ 367611 w 1206769"/>
              <a:gd name="connsiteY32" fmla="*/ 307467 h 1684262"/>
              <a:gd name="connsiteX33" fmla="*/ 579066 w 1206769"/>
              <a:gd name="connsiteY33" fmla="*/ 615029 h 1684262"/>
              <a:gd name="connsiteX34" fmla="*/ 263884 w 1206769"/>
              <a:gd name="connsiteY34" fmla="*/ 511207 h 1684262"/>
              <a:gd name="connsiteX35" fmla="*/ 233118 w 1206769"/>
              <a:gd name="connsiteY35" fmla="*/ 714947 h 1684262"/>
              <a:gd name="connsiteX36" fmla="*/ 532965 w 1206769"/>
              <a:gd name="connsiteY36" fmla="*/ 807149 h 1684262"/>
              <a:gd name="connsiteX37" fmla="*/ 513915 w 1206769"/>
              <a:gd name="connsiteY37" fmla="*/ 803339 h 1684262"/>
              <a:gd name="connsiteX38" fmla="*/ 502390 w 1206769"/>
              <a:gd name="connsiteY38" fmla="*/ 791813 h 1684262"/>
              <a:gd name="connsiteX39" fmla="*/ 464290 w 1206769"/>
              <a:gd name="connsiteY39" fmla="*/ 772763 h 1684262"/>
              <a:gd name="connsiteX40" fmla="*/ 375231 w 1206769"/>
              <a:gd name="connsiteY40" fmla="*/ 788670 h 1684262"/>
              <a:gd name="connsiteX41" fmla="*/ 418189 w 1206769"/>
              <a:gd name="connsiteY41" fmla="*/ 826770 h 1684262"/>
              <a:gd name="connsiteX42" fmla="*/ 333607 w 1206769"/>
              <a:gd name="connsiteY42" fmla="*/ 826770 h 1684262"/>
              <a:gd name="connsiteX43" fmla="*/ 276457 w 1206769"/>
              <a:gd name="connsiteY43" fmla="*/ 857536 h 1684262"/>
              <a:gd name="connsiteX44" fmla="*/ 288458 w 1206769"/>
              <a:gd name="connsiteY44" fmla="*/ 766001 h 1684262"/>
              <a:gd name="connsiteX45" fmla="*/ 138059 w 1206769"/>
              <a:gd name="connsiteY45" fmla="*/ 911352 h 1684262"/>
              <a:gd name="connsiteX46" fmla="*/ 237976 w 1206769"/>
              <a:gd name="connsiteY46" fmla="*/ 961358 h 1684262"/>
              <a:gd name="connsiteX47" fmla="*/ 75102 w 1206769"/>
              <a:gd name="connsiteY47" fmla="*/ 1025783 h 1684262"/>
              <a:gd name="connsiteX48" fmla="*/ 80432 w 1206769"/>
              <a:gd name="connsiteY48" fmla="*/ 915162 h 1684262"/>
              <a:gd name="connsiteX49" fmla="*/ 91958 w 1206769"/>
              <a:gd name="connsiteY49" fmla="*/ 1107377 h 1684262"/>
              <a:gd name="connsiteX50" fmla="*/ 214925 w 1206769"/>
              <a:gd name="connsiteY50" fmla="*/ 1157383 h 1684262"/>
              <a:gd name="connsiteX51" fmla="*/ 322463 w 1206769"/>
              <a:gd name="connsiteY51" fmla="*/ 1240346 h 1684262"/>
              <a:gd name="connsiteX52" fmla="*/ 309794 w 1206769"/>
              <a:gd name="connsiteY52" fmla="*/ 1240346 h 1684262"/>
              <a:gd name="connsiteX53" fmla="*/ 311699 w 1206769"/>
              <a:gd name="connsiteY53" fmla="*/ 1248728 h 1684262"/>
              <a:gd name="connsiteX54" fmla="*/ 310842 w 1206769"/>
              <a:gd name="connsiteY54" fmla="*/ 1254824 h 1684262"/>
              <a:gd name="connsiteX55" fmla="*/ 309223 w 1206769"/>
              <a:gd name="connsiteY55" fmla="*/ 1259396 h 1684262"/>
              <a:gd name="connsiteX56" fmla="*/ 301317 w 1206769"/>
              <a:gd name="connsiteY56" fmla="*/ 1268063 h 1684262"/>
              <a:gd name="connsiteX57" fmla="*/ 283886 w 1206769"/>
              <a:gd name="connsiteY57" fmla="*/ 1268063 h 1684262"/>
              <a:gd name="connsiteX58" fmla="*/ 284934 w 1206769"/>
              <a:gd name="connsiteY58" fmla="*/ 1275207 h 1684262"/>
              <a:gd name="connsiteX59" fmla="*/ 395615 w 1206769"/>
              <a:gd name="connsiteY59" fmla="*/ 1319117 h 1684262"/>
              <a:gd name="connsiteX60" fmla="*/ 257026 w 1206769"/>
              <a:gd name="connsiteY60" fmla="*/ 1309592 h 1684262"/>
              <a:gd name="connsiteX61" fmla="*/ 257026 w 1206769"/>
              <a:gd name="connsiteY61" fmla="*/ 1309592 h 1684262"/>
              <a:gd name="connsiteX62" fmla="*/ 248263 w 1206769"/>
              <a:gd name="connsiteY62" fmla="*/ 1308259 h 1684262"/>
              <a:gd name="connsiteX63" fmla="*/ 247691 w 1206769"/>
              <a:gd name="connsiteY63" fmla="*/ 1308735 h 1684262"/>
              <a:gd name="connsiteX64" fmla="*/ 229880 w 1206769"/>
              <a:gd name="connsiteY64" fmla="*/ 1312259 h 1684262"/>
              <a:gd name="connsiteX65" fmla="*/ 146155 w 1206769"/>
              <a:gd name="connsiteY65" fmla="*/ 1230344 h 1684262"/>
              <a:gd name="connsiteX66" fmla="*/ 115389 w 1206769"/>
              <a:gd name="connsiteY66" fmla="*/ 1430369 h 1684262"/>
              <a:gd name="connsiteX67" fmla="*/ 349799 w 1206769"/>
              <a:gd name="connsiteY67" fmla="*/ 1480280 h 1684262"/>
              <a:gd name="connsiteX68" fmla="*/ 299507 w 1206769"/>
              <a:gd name="connsiteY68" fmla="*/ 1464659 h 1684262"/>
              <a:gd name="connsiteX69" fmla="*/ 321034 w 1206769"/>
              <a:gd name="connsiteY69" fmla="*/ 1477042 h 1684262"/>
              <a:gd name="connsiteX70" fmla="*/ 330559 w 1206769"/>
              <a:gd name="connsiteY70" fmla="*/ 1484376 h 1684262"/>
              <a:gd name="connsiteX71" fmla="*/ 388280 w 1206769"/>
              <a:gd name="connsiteY71" fmla="*/ 1545717 h 1684262"/>
              <a:gd name="connsiteX72" fmla="*/ 348847 w 1206769"/>
              <a:gd name="connsiteY72" fmla="*/ 1542479 h 1684262"/>
              <a:gd name="connsiteX73" fmla="*/ 255883 w 1206769"/>
              <a:gd name="connsiteY73" fmla="*/ 1502664 h 1684262"/>
              <a:gd name="connsiteX74" fmla="*/ 255883 w 1206769"/>
              <a:gd name="connsiteY74" fmla="*/ 1502664 h 1684262"/>
              <a:gd name="connsiteX75" fmla="*/ 239976 w 1206769"/>
              <a:gd name="connsiteY75" fmla="*/ 1484281 h 1684262"/>
              <a:gd name="connsiteX76" fmla="*/ 203495 w 1206769"/>
              <a:gd name="connsiteY76" fmla="*/ 1484281 h 1684262"/>
              <a:gd name="connsiteX77" fmla="*/ 187303 w 1206769"/>
              <a:gd name="connsiteY77" fmla="*/ 1499140 h 1684262"/>
              <a:gd name="connsiteX78" fmla="*/ 490674 w 1206769"/>
              <a:gd name="connsiteY78" fmla="*/ 1673352 h 1684262"/>
              <a:gd name="connsiteX79" fmla="*/ 757374 w 1206769"/>
              <a:gd name="connsiteY79" fmla="*/ 1682401 h 1684262"/>
              <a:gd name="connsiteX80" fmla="*/ 988070 w 1206769"/>
              <a:gd name="connsiteY80" fmla="*/ 1594485 h 1684262"/>
              <a:gd name="connsiteX81" fmla="*/ 1152566 w 1206769"/>
              <a:gd name="connsiteY81" fmla="*/ 1394460 h 1684262"/>
              <a:gd name="connsiteX82" fmla="*/ 918822 w 1206769"/>
              <a:gd name="connsiteY82" fmla="*/ 1363507 h 1684262"/>
              <a:gd name="connsiteX83" fmla="*/ 802904 w 1206769"/>
              <a:gd name="connsiteY83" fmla="*/ 1350454 h 1684262"/>
              <a:gd name="connsiteX84" fmla="*/ 841956 w 1206769"/>
              <a:gd name="connsiteY84" fmla="*/ 1326547 h 1684262"/>
              <a:gd name="connsiteX85" fmla="*/ 1018286 w 1206769"/>
              <a:gd name="connsiteY85" fmla="*/ 1315425 h 1684262"/>
              <a:gd name="connsiteX86" fmla="*/ 980354 w 1206769"/>
              <a:gd name="connsiteY86" fmla="*/ 1268921 h 1684262"/>
              <a:gd name="connsiteX87" fmla="*/ 1091488 w 1206769"/>
              <a:gd name="connsiteY87" fmla="*/ 1221043 h 1684262"/>
              <a:gd name="connsiteX88" fmla="*/ 911203 w 1206769"/>
              <a:gd name="connsiteY88" fmla="*/ 1022890 h 1684262"/>
              <a:gd name="connsiteX89" fmla="*/ 1193429 w 1206769"/>
              <a:gd name="connsiteY89" fmla="*/ 899446 h 1684262"/>
              <a:gd name="connsiteX90" fmla="*/ 759089 w 1206769"/>
              <a:gd name="connsiteY90" fmla="*/ 61246 h 1684262"/>
              <a:gd name="connsiteX91" fmla="*/ 720989 w 1206769"/>
              <a:gd name="connsiteY91" fmla="*/ 145828 h 1684262"/>
              <a:gd name="connsiteX92" fmla="*/ 759089 w 1206769"/>
              <a:gd name="connsiteY92" fmla="*/ 61436 h 1684262"/>
              <a:gd name="connsiteX93" fmla="*/ 759089 w 1206769"/>
              <a:gd name="connsiteY93" fmla="*/ 61246 h 1684262"/>
              <a:gd name="connsiteX94" fmla="*/ 363611 w 1206769"/>
              <a:gd name="connsiteY94" fmla="*/ 545783 h 1684262"/>
              <a:gd name="connsiteX95" fmla="*/ 348275 w 1206769"/>
              <a:gd name="connsiteY95" fmla="*/ 553498 h 1684262"/>
              <a:gd name="connsiteX96" fmla="*/ 363611 w 1206769"/>
              <a:gd name="connsiteY96" fmla="*/ 545783 h 1684262"/>
              <a:gd name="connsiteX97" fmla="*/ 232451 w 1206769"/>
              <a:gd name="connsiteY97" fmla="*/ 523113 h 1684262"/>
              <a:gd name="connsiteX98" fmla="*/ 254694 w 1206769"/>
              <a:gd name="connsiteY98" fmla="*/ 664096 h 1684262"/>
              <a:gd name="connsiteX99" fmla="*/ 232451 w 1206769"/>
              <a:gd name="connsiteY99" fmla="*/ 523113 h 1684262"/>
              <a:gd name="connsiteX100" fmla="*/ 340084 w 1206769"/>
              <a:gd name="connsiteY100" fmla="*/ 692277 h 1684262"/>
              <a:gd name="connsiteX101" fmla="*/ 470767 w 1206769"/>
              <a:gd name="connsiteY101" fmla="*/ 684562 h 1684262"/>
              <a:gd name="connsiteX102" fmla="*/ 340084 w 1206769"/>
              <a:gd name="connsiteY102" fmla="*/ 691896 h 1684262"/>
              <a:gd name="connsiteX103" fmla="*/ 340084 w 1206769"/>
              <a:gd name="connsiteY103" fmla="*/ 692277 h 1684262"/>
              <a:gd name="connsiteX104" fmla="*/ 382375 w 1206769"/>
              <a:gd name="connsiteY104" fmla="*/ 615410 h 1684262"/>
              <a:gd name="connsiteX105" fmla="*/ 516868 w 1206769"/>
              <a:gd name="connsiteY105" fmla="*/ 688372 h 1684262"/>
              <a:gd name="connsiteX106" fmla="*/ 382661 w 1206769"/>
              <a:gd name="connsiteY106" fmla="*/ 615029 h 1684262"/>
              <a:gd name="connsiteX107" fmla="*/ 382375 w 1206769"/>
              <a:gd name="connsiteY107" fmla="*/ 615410 h 1684262"/>
              <a:gd name="connsiteX108" fmla="*/ 201400 w 1206769"/>
              <a:gd name="connsiteY108" fmla="*/ 907542 h 1684262"/>
              <a:gd name="connsiteX109" fmla="*/ 163300 w 1206769"/>
              <a:gd name="connsiteY109" fmla="*/ 838295 h 1684262"/>
              <a:gd name="connsiteX110" fmla="*/ 201686 w 1206769"/>
              <a:gd name="connsiteY110" fmla="*/ 907161 h 1684262"/>
              <a:gd name="connsiteX111" fmla="*/ 201400 w 1206769"/>
              <a:gd name="connsiteY111" fmla="*/ 907542 h 1684262"/>
              <a:gd name="connsiteX112" fmla="*/ 97811 w 1206769"/>
              <a:gd name="connsiteY112" fmla="*/ 1285557 h 1684262"/>
              <a:gd name="connsiteX113" fmla="*/ 123279 w 1206769"/>
              <a:gd name="connsiteY113" fmla="*/ 1264178 h 1684262"/>
              <a:gd name="connsiteX114" fmla="*/ 231975 w 1206769"/>
              <a:gd name="connsiteY114" fmla="*/ 1341501 h 1684262"/>
              <a:gd name="connsiteX115" fmla="*/ 97811 w 1206769"/>
              <a:gd name="connsiteY115" fmla="*/ 1285557 h 1684262"/>
              <a:gd name="connsiteX116" fmla="*/ 232928 w 1206769"/>
              <a:gd name="connsiteY116" fmla="*/ 1376077 h 1684262"/>
              <a:gd name="connsiteX117" fmla="*/ 279029 w 1206769"/>
              <a:gd name="connsiteY117" fmla="*/ 1379887 h 1684262"/>
              <a:gd name="connsiteX118" fmla="*/ 232451 w 1206769"/>
              <a:gd name="connsiteY118" fmla="*/ 1376077 h 1684262"/>
              <a:gd name="connsiteX119" fmla="*/ 232928 w 1206769"/>
              <a:gd name="connsiteY119" fmla="*/ 1376077 h 1684262"/>
              <a:gd name="connsiteX120" fmla="*/ 856244 w 1206769"/>
              <a:gd name="connsiteY120" fmla="*/ 715613 h 1684262"/>
              <a:gd name="connsiteX121" fmla="*/ 817635 w 1206769"/>
              <a:gd name="connsiteY121" fmla="*/ 708913 h 1684262"/>
              <a:gd name="connsiteX122" fmla="*/ 721084 w 1206769"/>
              <a:gd name="connsiteY122" fmla="*/ 657225 h 1684262"/>
              <a:gd name="connsiteX123" fmla="*/ 855767 w 1206769"/>
              <a:gd name="connsiteY123" fmla="*/ 715613 h 1684262"/>
              <a:gd name="connsiteX124" fmla="*/ 856244 w 1206769"/>
              <a:gd name="connsiteY124" fmla="*/ 715613 h 1684262"/>
              <a:gd name="connsiteX125" fmla="*/ 663458 w 1206769"/>
              <a:gd name="connsiteY125" fmla="*/ 722662 h 1684262"/>
              <a:gd name="connsiteX126" fmla="*/ 644408 w 1206769"/>
              <a:gd name="connsiteY126" fmla="*/ 807149 h 1684262"/>
              <a:gd name="connsiteX127" fmla="*/ 662981 w 1206769"/>
              <a:gd name="connsiteY127" fmla="*/ 723138 h 1684262"/>
              <a:gd name="connsiteX128" fmla="*/ 663458 w 1206769"/>
              <a:gd name="connsiteY128" fmla="*/ 722662 h 1684262"/>
              <a:gd name="connsiteX129" fmla="*/ 628882 w 1206769"/>
              <a:gd name="connsiteY129" fmla="*/ 753332 h 1684262"/>
              <a:gd name="connsiteX130" fmla="*/ 655742 w 1206769"/>
              <a:gd name="connsiteY130" fmla="*/ 726472 h 1684262"/>
              <a:gd name="connsiteX131" fmla="*/ 628406 w 1206769"/>
              <a:gd name="connsiteY131" fmla="*/ 753332 h 1684262"/>
              <a:gd name="connsiteX132" fmla="*/ 628882 w 1206769"/>
              <a:gd name="connsiteY132" fmla="*/ 753332 h 1684262"/>
              <a:gd name="connsiteX133" fmla="*/ 771090 w 1206769"/>
              <a:gd name="connsiteY133" fmla="*/ 757237 h 1684262"/>
              <a:gd name="connsiteX134" fmla="*/ 690318 w 1206769"/>
              <a:gd name="connsiteY134" fmla="*/ 822579 h 1684262"/>
              <a:gd name="connsiteX135" fmla="*/ 770614 w 1206769"/>
              <a:gd name="connsiteY135" fmla="*/ 757237 h 1684262"/>
              <a:gd name="connsiteX136" fmla="*/ 771090 w 1206769"/>
              <a:gd name="connsiteY136" fmla="*/ 757237 h 1684262"/>
              <a:gd name="connsiteX137" fmla="*/ 759565 w 1206769"/>
              <a:gd name="connsiteY137" fmla="*/ 538162 h 1684262"/>
              <a:gd name="connsiteX138" fmla="*/ 851767 w 1206769"/>
              <a:gd name="connsiteY138" fmla="*/ 480536 h 1684262"/>
              <a:gd name="connsiteX139" fmla="*/ 759089 w 1206769"/>
              <a:gd name="connsiteY139" fmla="*/ 538067 h 1684262"/>
              <a:gd name="connsiteX140" fmla="*/ 759565 w 1206769"/>
              <a:gd name="connsiteY140" fmla="*/ 538162 h 1684262"/>
              <a:gd name="connsiteX141" fmla="*/ 877961 w 1206769"/>
              <a:gd name="connsiteY141" fmla="*/ 342138 h 1684262"/>
              <a:gd name="connsiteX142" fmla="*/ 812619 w 1206769"/>
              <a:gd name="connsiteY142" fmla="*/ 442055 h 1684262"/>
              <a:gd name="connsiteX143" fmla="*/ 877961 w 1206769"/>
              <a:gd name="connsiteY143" fmla="*/ 342138 h 1684262"/>
              <a:gd name="connsiteX144" fmla="*/ 681841 w 1206769"/>
              <a:gd name="connsiteY144" fmla="*/ 323088 h 1684262"/>
              <a:gd name="connsiteX145" fmla="*/ 758803 w 1206769"/>
              <a:gd name="connsiteY145" fmla="*/ 430816 h 1684262"/>
              <a:gd name="connsiteX146" fmla="*/ 643455 w 1206769"/>
              <a:gd name="connsiteY146" fmla="*/ 396145 h 1684262"/>
              <a:gd name="connsiteX147" fmla="*/ 639550 w 1206769"/>
              <a:gd name="connsiteY147" fmla="*/ 438436 h 1684262"/>
              <a:gd name="connsiteX148" fmla="*/ 682127 w 1206769"/>
              <a:gd name="connsiteY148" fmla="*/ 323088 h 1684262"/>
              <a:gd name="connsiteX149" fmla="*/ 681841 w 1206769"/>
              <a:gd name="connsiteY149" fmla="*/ 323088 h 1684262"/>
              <a:gd name="connsiteX150" fmla="*/ 351323 w 1206769"/>
              <a:gd name="connsiteY150" fmla="*/ 219361 h 1684262"/>
              <a:gd name="connsiteX151" fmla="*/ 383994 w 1206769"/>
              <a:gd name="connsiteY151" fmla="*/ 183070 h 1684262"/>
              <a:gd name="connsiteX152" fmla="*/ 403711 w 1206769"/>
              <a:gd name="connsiteY152" fmla="*/ 175069 h 1684262"/>
              <a:gd name="connsiteX153" fmla="*/ 411331 w 1206769"/>
              <a:gd name="connsiteY153" fmla="*/ 176117 h 1684262"/>
              <a:gd name="connsiteX154" fmla="*/ 569351 w 1206769"/>
              <a:gd name="connsiteY154" fmla="*/ 242792 h 1684262"/>
              <a:gd name="connsiteX155" fmla="*/ 569922 w 1206769"/>
              <a:gd name="connsiteY155" fmla="*/ 242792 h 1684262"/>
              <a:gd name="connsiteX156" fmla="*/ 558873 w 1206769"/>
              <a:gd name="connsiteY156" fmla="*/ 299942 h 1684262"/>
              <a:gd name="connsiteX157" fmla="*/ 351609 w 1206769"/>
              <a:gd name="connsiteY157" fmla="*/ 219075 h 1684262"/>
              <a:gd name="connsiteX158" fmla="*/ 351323 w 1206769"/>
              <a:gd name="connsiteY158" fmla="*/ 219361 h 1684262"/>
              <a:gd name="connsiteX159" fmla="*/ 470767 w 1206769"/>
              <a:gd name="connsiteY159" fmla="*/ 361188 h 1684262"/>
              <a:gd name="connsiteX160" fmla="*/ 566874 w 1206769"/>
              <a:gd name="connsiteY160" fmla="*/ 503396 h 1684262"/>
              <a:gd name="connsiteX161" fmla="*/ 470767 w 1206769"/>
              <a:gd name="connsiteY161" fmla="*/ 361188 h 1684262"/>
              <a:gd name="connsiteX162" fmla="*/ 632216 w 1206769"/>
              <a:gd name="connsiteY162" fmla="*/ 453485 h 1684262"/>
              <a:gd name="connsiteX163" fmla="*/ 699367 w 1206769"/>
              <a:gd name="connsiteY163" fmla="*/ 515112 h 1684262"/>
              <a:gd name="connsiteX164" fmla="*/ 759089 w 1206769"/>
              <a:gd name="connsiteY164" fmla="*/ 438055 h 1684262"/>
              <a:gd name="connsiteX165" fmla="*/ 678317 w 1206769"/>
              <a:gd name="connsiteY165" fmla="*/ 611029 h 1684262"/>
              <a:gd name="connsiteX166" fmla="*/ 640217 w 1206769"/>
              <a:gd name="connsiteY166" fmla="*/ 587978 h 1684262"/>
              <a:gd name="connsiteX167" fmla="*/ 632216 w 1206769"/>
              <a:gd name="connsiteY167" fmla="*/ 453581 h 1684262"/>
              <a:gd name="connsiteX168" fmla="*/ 632216 w 1206769"/>
              <a:gd name="connsiteY168" fmla="*/ 453485 h 1684262"/>
              <a:gd name="connsiteX169" fmla="*/ 686032 w 1206769"/>
              <a:gd name="connsiteY169" fmla="*/ 837819 h 1684262"/>
              <a:gd name="connsiteX170" fmla="*/ 628310 w 1206769"/>
              <a:gd name="connsiteY170" fmla="*/ 930116 h 1684262"/>
              <a:gd name="connsiteX171" fmla="*/ 686032 w 1206769"/>
              <a:gd name="connsiteY171" fmla="*/ 837914 h 1684262"/>
              <a:gd name="connsiteX172" fmla="*/ 686032 w 1206769"/>
              <a:gd name="connsiteY172" fmla="*/ 837819 h 1684262"/>
              <a:gd name="connsiteX173" fmla="*/ 743658 w 1206769"/>
              <a:gd name="connsiteY173" fmla="*/ 1291400 h 1684262"/>
              <a:gd name="connsiteX174" fmla="*/ 547634 w 1206769"/>
              <a:gd name="connsiteY174" fmla="*/ 1206818 h 1684262"/>
              <a:gd name="connsiteX175" fmla="*/ 573446 w 1206769"/>
              <a:gd name="connsiteY175" fmla="*/ 1222439 h 1684262"/>
              <a:gd name="connsiteX176" fmla="*/ 603450 w 1206769"/>
              <a:gd name="connsiteY176" fmla="*/ 1227487 h 1684262"/>
              <a:gd name="connsiteX177" fmla="*/ 743658 w 1206769"/>
              <a:gd name="connsiteY177" fmla="*/ 1291495 h 1684262"/>
              <a:gd name="connsiteX178" fmla="*/ 743658 w 1206769"/>
              <a:gd name="connsiteY178" fmla="*/ 1291400 h 1684262"/>
              <a:gd name="connsiteX179" fmla="*/ 578399 w 1206769"/>
              <a:gd name="connsiteY179" fmla="*/ 945452 h 1684262"/>
              <a:gd name="connsiteX180" fmla="*/ 689842 w 1206769"/>
              <a:gd name="connsiteY180" fmla="*/ 1122236 h 1684262"/>
              <a:gd name="connsiteX181" fmla="*/ 578399 w 1206769"/>
              <a:gd name="connsiteY181" fmla="*/ 945547 h 1684262"/>
              <a:gd name="connsiteX182" fmla="*/ 578399 w 1206769"/>
              <a:gd name="connsiteY182" fmla="*/ 945452 h 1684262"/>
              <a:gd name="connsiteX183" fmla="*/ 351609 w 1206769"/>
              <a:gd name="connsiteY183" fmla="*/ 1045464 h 1684262"/>
              <a:gd name="connsiteX184" fmla="*/ 382375 w 1206769"/>
              <a:gd name="connsiteY184" fmla="*/ 887825 h 1684262"/>
              <a:gd name="connsiteX185" fmla="*/ 351609 w 1206769"/>
              <a:gd name="connsiteY185" fmla="*/ 1045559 h 1684262"/>
              <a:gd name="connsiteX186" fmla="*/ 351609 w 1206769"/>
              <a:gd name="connsiteY186" fmla="*/ 1045464 h 1684262"/>
              <a:gd name="connsiteX187" fmla="*/ 420761 w 1206769"/>
              <a:gd name="connsiteY187" fmla="*/ 1018413 h 1684262"/>
              <a:gd name="connsiteX188" fmla="*/ 605260 w 1206769"/>
              <a:gd name="connsiteY188" fmla="*/ 1180338 h 1684262"/>
              <a:gd name="connsiteX189" fmla="*/ 420761 w 1206769"/>
              <a:gd name="connsiteY189" fmla="*/ 1018413 h 1684262"/>
              <a:gd name="connsiteX190" fmla="*/ 366944 w 1206769"/>
              <a:gd name="connsiteY190" fmla="*/ 1414272 h 1684262"/>
              <a:gd name="connsiteX191" fmla="*/ 597640 w 1206769"/>
              <a:gd name="connsiteY191" fmla="*/ 1460468 h 1684262"/>
              <a:gd name="connsiteX192" fmla="*/ 366944 w 1206769"/>
              <a:gd name="connsiteY192" fmla="*/ 1414463 h 1684262"/>
              <a:gd name="connsiteX193" fmla="*/ 366944 w 1206769"/>
              <a:gd name="connsiteY193" fmla="*/ 1414272 h 1684262"/>
              <a:gd name="connsiteX194" fmla="*/ 536108 w 1206769"/>
              <a:gd name="connsiteY194" fmla="*/ 1644968 h 1684262"/>
              <a:gd name="connsiteX195" fmla="*/ 498008 w 1206769"/>
              <a:gd name="connsiteY195" fmla="*/ 1625918 h 1684262"/>
              <a:gd name="connsiteX196" fmla="*/ 471148 w 1206769"/>
              <a:gd name="connsiteY196" fmla="*/ 1618202 h 1684262"/>
              <a:gd name="connsiteX197" fmla="*/ 471148 w 1206769"/>
              <a:gd name="connsiteY197" fmla="*/ 1664399 h 1684262"/>
              <a:gd name="connsiteX198" fmla="*/ 401901 w 1206769"/>
              <a:gd name="connsiteY198" fmla="*/ 1579817 h 1684262"/>
              <a:gd name="connsiteX199" fmla="*/ 536108 w 1206769"/>
              <a:gd name="connsiteY199" fmla="*/ 1645158 h 1684262"/>
              <a:gd name="connsiteX200" fmla="*/ 536108 w 1206769"/>
              <a:gd name="connsiteY200" fmla="*/ 1644968 h 1684262"/>
              <a:gd name="connsiteX201" fmla="*/ 616785 w 1206769"/>
              <a:gd name="connsiteY201" fmla="*/ 1564196 h 1684262"/>
              <a:gd name="connsiteX202" fmla="*/ 555349 w 1206769"/>
              <a:gd name="connsiteY202" fmla="*/ 1541145 h 1684262"/>
              <a:gd name="connsiteX203" fmla="*/ 638597 w 1206769"/>
              <a:gd name="connsiteY203" fmla="*/ 1493520 h 1684262"/>
              <a:gd name="connsiteX204" fmla="*/ 739848 w 1206769"/>
              <a:gd name="connsiteY204" fmla="*/ 1525715 h 1684262"/>
              <a:gd name="connsiteX205" fmla="*/ 616785 w 1206769"/>
              <a:gd name="connsiteY205" fmla="*/ 1564386 h 1684262"/>
              <a:gd name="connsiteX206" fmla="*/ 616785 w 1206769"/>
              <a:gd name="connsiteY206" fmla="*/ 1564196 h 1684262"/>
              <a:gd name="connsiteX207" fmla="*/ 752231 w 1206769"/>
              <a:gd name="connsiteY207" fmla="*/ 1664779 h 1684262"/>
              <a:gd name="connsiteX208" fmla="*/ 739658 w 1206769"/>
              <a:gd name="connsiteY208" fmla="*/ 1664779 h 1684262"/>
              <a:gd name="connsiteX209" fmla="*/ 731180 w 1206769"/>
              <a:gd name="connsiteY209" fmla="*/ 1664779 h 1684262"/>
              <a:gd name="connsiteX210" fmla="*/ 727561 w 1206769"/>
              <a:gd name="connsiteY210" fmla="*/ 1664779 h 1684262"/>
              <a:gd name="connsiteX211" fmla="*/ 713750 w 1206769"/>
              <a:gd name="connsiteY211" fmla="*/ 1666780 h 1684262"/>
              <a:gd name="connsiteX212" fmla="*/ 704225 w 1206769"/>
              <a:gd name="connsiteY212" fmla="*/ 1665256 h 1684262"/>
              <a:gd name="connsiteX213" fmla="*/ 705558 w 1206769"/>
              <a:gd name="connsiteY213" fmla="*/ 1667733 h 1684262"/>
              <a:gd name="connsiteX214" fmla="*/ 790045 w 1206769"/>
              <a:gd name="connsiteY214" fmla="*/ 1610106 h 1684262"/>
              <a:gd name="connsiteX215" fmla="*/ 752231 w 1206769"/>
              <a:gd name="connsiteY215" fmla="*/ 1664970 h 1684262"/>
              <a:gd name="connsiteX216" fmla="*/ 752231 w 1206769"/>
              <a:gd name="connsiteY216" fmla="*/ 1664779 h 1684262"/>
              <a:gd name="connsiteX217" fmla="*/ 857863 w 1206769"/>
              <a:gd name="connsiteY217" fmla="*/ 1591056 h 1684262"/>
              <a:gd name="connsiteX218" fmla="*/ 838813 w 1206769"/>
              <a:gd name="connsiteY218" fmla="*/ 1568958 h 1684262"/>
              <a:gd name="connsiteX219" fmla="*/ 836146 w 1206769"/>
              <a:gd name="connsiteY219" fmla="*/ 1564291 h 1684262"/>
              <a:gd name="connsiteX220" fmla="*/ 955179 w 1206769"/>
              <a:gd name="connsiteY220" fmla="*/ 1500720 h 1684262"/>
              <a:gd name="connsiteX221" fmla="*/ 1066493 w 1206769"/>
              <a:gd name="connsiteY221" fmla="*/ 1492065 h 1684262"/>
              <a:gd name="connsiteX222" fmla="*/ 857863 w 1206769"/>
              <a:gd name="connsiteY222" fmla="*/ 1591247 h 1684262"/>
              <a:gd name="connsiteX223" fmla="*/ 857863 w 1206769"/>
              <a:gd name="connsiteY223" fmla="*/ 1591056 h 1684262"/>
              <a:gd name="connsiteX224" fmla="*/ 1054979 w 1206769"/>
              <a:gd name="connsiteY224" fmla="*/ 1445037 h 1684262"/>
              <a:gd name="connsiteX225" fmla="*/ 916632 w 1206769"/>
              <a:gd name="connsiteY225" fmla="*/ 1468184 h 1684262"/>
              <a:gd name="connsiteX226" fmla="*/ 1028170 w 1206769"/>
              <a:gd name="connsiteY226" fmla="*/ 1445228 h 1684262"/>
              <a:gd name="connsiteX227" fmla="*/ 1054979 w 1206769"/>
              <a:gd name="connsiteY227" fmla="*/ 1445037 h 1684262"/>
              <a:gd name="connsiteX228" fmla="*/ 862816 w 1206769"/>
              <a:gd name="connsiteY228" fmla="*/ 1410462 h 1684262"/>
              <a:gd name="connsiteX229" fmla="*/ 647551 w 1206769"/>
              <a:gd name="connsiteY229" fmla="*/ 1448562 h 1684262"/>
              <a:gd name="connsiteX230" fmla="*/ 862816 w 1206769"/>
              <a:gd name="connsiteY230" fmla="*/ 1410653 h 1684262"/>
              <a:gd name="connsiteX231" fmla="*/ 862816 w 1206769"/>
              <a:gd name="connsiteY231" fmla="*/ 1410462 h 1684262"/>
              <a:gd name="connsiteX232" fmla="*/ 689842 w 1206769"/>
              <a:gd name="connsiteY232" fmla="*/ 1391412 h 1684262"/>
              <a:gd name="connsiteX233" fmla="*/ 924347 w 1206769"/>
              <a:gd name="connsiteY233" fmla="*/ 1306830 h 1684262"/>
              <a:gd name="connsiteX234" fmla="*/ 689842 w 1206769"/>
              <a:gd name="connsiteY234" fmla="*/ 1391412 h 1684262"/>
              <a:gd name="connsiteX235" fmla="*/ 1162663 w 1206769"/>
              <a:gd name="connsiteY235" fmla="*/ 1057085 h 1684262"/>
              <a:gd name="connsiteX236" fmla="*/ 1148756 w 1206769"/>
              <a:gd name="connsiteY236" fmla="*/ 1134428 h 1684262"/>
              <a:gd name="connsiteX237" fmla="*/ 1066841 w 1206769"/>
              <a:gd name="connsiteY237" fmla="*/ 1139762 h 1684262"/>
              <a:gd name="connsiteX238" fmla="*/ 1035790 w 1206769"/>
              <a:gd name="connsiteY238" fmla="*/ 1087755 h 1684262"/>
              <a:gd name="connsiteX239" fmla="*/ 1162663 w 1206769"/>
              <a:gd name="connsiteY239" fmla="*/ 1057085 h 1684262"/>
              <a:gd name="connsiteX240" fmla="*/ 987913 w 1206769"/>
              <a:gd name="connsiteY240" fmla="*/ 1181170 h 1684262"/>
              <a:gd name="connsiteX241" fmla="*/ 958923 w 1206769"/>
              <a:gd name="connsiteY241" fmla="*/ 1264444 h 1684262"/>
              <a:gd name="connsiteX242" fmla="*/ 905107 w 1206769"/>
              <a:gd name="connsiteY242" fmla="*/ 1118330 h 1684262"/>
              <a:gd name="connsiteX243" fmla="*/ 987913 w 1206769"/>
              <a:gd name="connsiteY243"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073223 w 1206769"/>
              <a:gd name="connsiteY17" fmla="*/ 652653 h 1684262"/>
              <a:gd name="connsiteX18" fmla="*/ 1086272 w 1206769"/>
              <a:gd name="connsiteY18" fmla="*/ 660654 h 1684262"/>
              <a:gd name="connsiteX19" fmla="*/ 1102560 w 1206769"/>
              <a:gd name="connsiteY19" fmla="*/ 657701 h 1684262"/>
              <a:gd name="connsiteX20" fmla="*/ 739848 w 1206769"/>
              <a:gd name="connsiteY20" fmla="*/ 595694 h 1684262"/>
              <a:gd name="connsiteX21" fmla="*/ 716893 w 1206769"/>
              <a:gd name="connsiteY21" fmla="*/ 318992 h 1684262"/>
              <a:gd name="connsiteX22" fmla="*/ 920537 w 1206769"/>
              <a:gd name="connsiteY22" fmla="*/ 246031 h 1684262"/>
              <a:gd name="connsiteX23" fmla="*/ 682412 w 1206769"/>
              <a:gd name="connsiteY23" fmla="*/ 238316 h 1684262"/>
              <a:gd name="connsiteX24" fmla="*/ 928538 w 1206769"/>
              <a:gd name="connsiteY24" fmla="*/ 226790 h 1684262"/>
              <a:gd name="connsiteX25" fmla="*/ 720893 w 1206769"/>
              <a:gd name="connsiteY25" fmla="*/ 196025 h 1684262"/>
              <a:gd name="connsiteX26" fmla="*/ 736229 w 1206769"/>
              <a:gd name="connsiteY26" fmla="*/ 49911 h 1684262"/>
              <a:gd name="connsiteX27" fmla="*/ 663267 w 1206769"/>
              <a:gd name="connsiteY27" fmla="*/ 0 h 1684262"/>
              <a:gd name="connsiteX28" fmla="*/ 625167 w 1206769"/>
              <a:gd name="connsiteY28" fmla="*/ 103727 h 1684262"/>
              <a:gd name="connsiteX29" fmla="*/ 625167 w 1206769"/>
              <a:gd name="connsiteY29" fmla="*/ 288322 h 1684262"/>
              <a:gd name="connsiteX30" fmla="*/ 336845 w 1206769"/>
              <a:gd name="connsiteY30" fmla="*/ 261366 h 1684262"/>
              <a:gd name="connsiteX31" fmla="*/ 367611 w 1206769"/>
              <a:gd name="connsiteY31" fmla="*/ 307467 h 1684262"/>
              <a:gd name="connsiteX32" fmla="*/ 579066 w 1206769"/>
              <a:gd name="connsiteY32" fmla="*/ 615029 h 1684262"/>
              <a:gd name="connsiteX33" fmla="*/ 263884 w 1206769"/>
              <a:gd name="connsiteY33" fmla="*/ 511207 h 1684262"/>
              <a:gd name="connsiteX34" fmla="*/ 233118 w 1206769"/>
              <a:gd name="connsiteY34" fmla="*/ 714947 h 1684262"/>
              <a:gd name="connsiteX35" fmla="*/ 532965 w 1206769"/>
              <a:gd name="connsiteY35" fmla="*/ 807149 h 1684262"/>
              <a:gd name="connsiteX36" fmla="*/ 513915 w 1206769"/>
              <a:gd name="connsiteY36" fmla="*/ 803339 h 1684262"/>
              <a:gd name="connsiteX37" fmla="*/ 502390 w 1206769"/>
              <a:gd name="connsiteY37" fmla="*/ 791813 h 1684262"/>
              <a:gd name="connsiteX38" fmla="*/ 464290 w 1206769"/>
              <a:gd name="connsiteY38" fmla="*/ 772763 h 1684262"/>
              <a:gd name="connsiteX39" fmla="*/ 375231 w 1206769"/>
              <a:gd name="connsiteY39" fmla="*/ 788670 h 1684262"/>
              <a:gd name="connsiteX40" fmla="*/ 418189 w 1206769"/>
              <a:gd name="connsiteY40" fmla="*/ 826770 h 1684262"/>
              <a:gd name="connsiteX41" fmla="*/ 333607 w 1206769"/>
              <a:gd name="connsiteY41" fmla="*/ 826770 h 1684262"/>
              <a:gd name="connsiteX42" fmla="*/ 276457 w 1206769"/>
              <a:gd name="connsiteY42" fmla="*/ 857536 h 1684262"/>
              <a:gd name="connsiteX43" fmla="*/ 288458 w 1206769"/>
              <a:gd name="connsiteY43" fmla="*/ 766001 h 1684262"/>
              <a:gd name="connsiteX44" fmla="*/ 138059 w 1206769"/>
              <a:gd name="connsiteY44" fmla="*/ 911352 h 1684262"/>
              <a:gd name="connsiteX45" fmla="*/ 237976 w 1206769"/>
              <a:gd name="connsiteY45" fmla="*/ 961358 h 1684262"/>
              <a:gd name="connsiteX46" fmla="*/ 75102 w 1206769"/>
              <a:gd name="connsiteY46" fmla="*/ 1025783 h 1684262"/>
              <a:gd name="connsiteX47" fmla="*/ 80432 w 1206769"/>
              <a:gd name="connsiteY47" fmla="*/ 915162 h 1684262"/>
              <a:gd name="connsiteX48" fmla="*/ 91958 w 1206769"/>
              <a:gd name="connsiteY48" fmla="*/ 1107377 h 1684262"/>
              <a:gd name="connsiteX49" fmla="*/ 214925 w 1206769"/>
              <a:gd name="connsiteY49" fmla="*/ 1157383 h 1684262"/>
              <a:gd name="connsiteX50" fmla="*/ 322463 w 1206769"/>
              <a:gd name="connsiteY50" fmla="*/ 1240346 h 1684262"/>
              <a:gd name="connsiteX51" fmla="*/ 309794 w 1206769"/>
              <a:gd name="connsiteY51" fmla="*/ 1240346 h 1684262"/>
              <a:gd name="connsiteX52" fmla="*/ 311699 w 1206769"/>
              <a:gd name="connsiteY52" fmla="*/ 1248728 h 1684262"/>
              <a:gd name="connsiteX53" fmla="*/ 310842 w 1206769"/>
              <a:gd name="connsiteY53" fmla="*/ 1254824 h 1684262"/>
              <a:gd name="connsiteX54" fmla="*/ 309223 w 1206769"/>
              <a:gd name="connsiteY54" fmla="*/ 1259396 h 1684262"/>
              <a:gd name="connsiteX55" fmla="*/ 301317 w 1206769"/>
              <a:gd name="connsiteY55" fmla="*/ 1268063 h 1684262"/>
              <a:gd name="connsiteX56" fmla="*/ 283886 w 1206769"/>
              <a:gd name="connsiteY56" fmla="*/ 1268063 h 1684262"/>
              <a:gd name="connsiteX57" fmla="*/ 284934 w 1206769"/>
              <a:gd name="connsiteY57" fmla="*/ 1275207 h 1684262"/>
              <a:gd name="connsiteX58" fmla="*/ 395615 w 1206769"/>
              <a:gd name="connsiteY58" fmla="*/ 1319117 h 1684262"/>
              <a:gd name="connsiteX59" fmla="*/ 257026 w 1206769"/>
              <a:gd name="connsiteY59" fmla="*/ 1309592 h 1684262"/>
              <a:gd name="connsiteX60" fmla="*/ 257026 w 1206769"/>
              <a:gd name="connsiteY60" fmla="*/ 1309592 h 1684262"/>
              <a:gd name="connsiteX61" fmla="*/ 248263 w 1206769"/>
              <a:gd name="connsiteY61" fmla="*/ 1308259 h 1684262"/>
              <a:gd name="connsiteX62" fmla="*/ 247691 w 1206769"/>
              <a:gd name="connsiteY62" fmla="*/ 1308735 h 1684262"/>
              <a:gd name="connsiteX63" fmla="*/ 229880 w 1206769"/>
              <a:gd name="connsiteY63" fmla="*/ 1312259 h 1684262"/>
              <a:gd name="connsiteX64" fmla="*/ 146155 w 1206769"/>
              <a:gd name="connsiteY64" fmla="*/ 1230344 h 1684262"/>
              <a:gd name="connsiteX65" fmla="*/ 115389 w 1206769"/>
              <a:gd name="connsiteY65" fmla="*/ 1430369 h 1684262"/>
              <a:gd name="connsiteX66" fmla="*/ 349799 w 1206769"/>
              <a:gd name="connsiteY66" fmla="*/ 1480280 h 1684262"/>
              <a:gd name="connsiteX67" fmla="*/ 299507 w 1206769"/>
              <a:gd name="connsiteY67" fmla="*/ 1464659 h 1684262"/>
              <a:gd name="connsiteX68" fmla="*/ 321034 w 1206769"/>
              <a:gd name="connsiteY68" fmla="*/ 1477042 h 1684262"/>
              <a:gd name="connsiteX69" fmla="*/ 330559 w 1206769"/>
              <a:gd name="connsiteY69" fmla="*/ 1484376 h 1684262"/>
              <a:gd name="connsiteX70" fmla="*/ 388280 w 1206769"/>
              <a:gd name="connsiteY70" fmla="*/ 1545717 h 1684262"/>
              <a:gd name="connsiteX71" fmla="*/ 348847 w 1206769"/>
              <a:gd name="connsiteY71" fmla="*/ 1542479 h 1684262"/>
              <a:gd name="connsiteX72" fmla="*/ 255883 w 1206769"/>
              <a:gd name="connsiteY72" fmla="*/ 1502664 h 1684262"/>
              <a:gd name="connsiteX73" fmla="*/ 255883 w 1206769"/>
              <a:gd name="connsiteY73" fmla="*/ 1502664 h 1684262"/>
              <a:gd name="connsiteX74" fmla="*/ 239976 w 1206769"/>
              <a:gd name="connsiteY74" fmla="*/ 1484281 h 1684262"/>
              <a:gd name="connsiteX75" fmla="*/ 203495 w 1206769"/>
              <a:gd name="connsiteY75" fmla="*/ 1484281 h 1684262"/>
              <a:gd name="connsiteX76" fmla="*/ 187303 w 1206769"/>
              <a:gd name="connsiteY76" fmla="*/ 1499140 h 1684262"/>
              <a:gd name="connsiteX77" fmla="*/ 490674 w 1206769"/>
              <a:gd name="connsiteY77" fmla="*/ 1673352 h 1684262"/>
              <a:gd name="connsiteX78" fmla="*/ 757374 w 1206769"/>
              <a:gd name="connsiteY78" fmla="*/ 1682401 h 1684262"/>
              <a:gd name="connsiteX79" fmla="*/ 988070 w 1206769"/>
              <a:gd name="connsiteY79" fmla="*/ 1594485 h 1684262"/>
              <a:gd name="connsiteX80" fmla="*/ 1152566 w 1206769"/>
              <a:gd name="connsiteY80" fmla="*/ 1394460 h 1684262"/>
              <a:gd name="connsiteX81" fmla="*/ 918822 w 1206769"/>
              <a:gd name="connsiteY81" fmla="*/ 1363507 h 1684262"/>
              <a:gd name="connsiteX82" fmla="*/ 802904 w 1206769"/>
              <a:gd name="connsiteY82" fmla="*/ 1350454 h 1684262"/>
              <a:gd name="connsiteX83" fmla="*/ 841956 w 1206769"/>
              <a:gd name="connsiteY83" fmla="*/ 1326547 h 1684262"/>
              <a:gd name="connsiteX84" fmla="*/ 1018286 w 1206769"/>
              <a:gd name="connsiteY84" fmla="*/ 1315425 h 1684262"/>
              <a:gd name="connsiteX85" fmla="*/ 980354 w 1206769"/>
              <a:gd name="connsiteY85" fmla="*/ 1268921 h 1684262"/>
              <a:gd name="connsiteX86" fmla="*/ 1091488 w 1206769"/>
              <a:gd name="connsiteY86" fmla="*/ 1221043 h 1684262"/>
              <a:gd name="connsiteX87" fmla="*/ 911203 w 1206769"/>
              <a:gd name="connsiteY87" fmla="*/ 1022890 h 1684262"/>
              <a:gd name="connsiteX88" fmla="*/ 1193429 w 1206769"/>
              <a:gd name="connsiteY88" fmla="*/ 899446 h 1684262"/>
              <a:gd name="connsiteX89" fmla="*/ 759089 w 1206769"/>
              <a:gd name="connsiteY89" fmla="*/ 61246 h 1684262"/>
              <a:gd name="connsiteX90" fmla="*/ 720989 w 1206769"/>
              <a:gd name="connsiteY90" fmla="*/ 145828 h 1684262"/>
              <a:gd name="connsiteX91" fmla="*/ 759089 w 1206769"/>
              <a:gd name="connsiteY91" fmla="*/ 61436 h 1684262"/>
              <a:gd name="connsiteX92" fmla="*/ 759089 w 1206769"/>
              <a:gd name="connsiteY92" fmla="*/ 61246 h 1684262"/>
              <a:gd name="connsiteX93" fmla="*/ 363611 w 1206769"/>
              <a:gd name="connsiteY93" fmla="*/ 545783 h 1684262"/>
              <a:gd name="connsiteX94" fmla="*/ 348275 w 1206769"/>
              <a:gd name="connsiteY94" fmla="*/ 553498 h 1684262"/>
              <a:gd name="connsiteX95" fmla="*/ 363611 w 1206769"/>
              <a:gd name="connsiteY95" fmla="*/ 545783 h 1684262"/>
              <a:gd name="connsiteX96" fmla="*/ 232451 w 1206769"/>
              <a:gd name="connsiteY96" fmla="*/ 523113 h 1684262"/>
              <a:gd name="connsiteX97" fmla="*/ 254694 w 1206769"/>
              <a:gd name="connsiteY97" fmla="*/ 664096 h 1684262"/>
              <a:gd name="connsiteX98" fmla="*/ 232451 w 1206769"/>
              <a:gd name="connsiteY98" fmla="*/ 523113 h 1684262"/>
              <a:gd name="connsiteX99" fmla="*/ 340084 w 1206769"/>
              <a:gd name="connsiteY99" fmla="*/ 692277 h 1684262"/>
              <a:gd name="connsiteX100" fmla="*/ 470767 w 1206769"/>
              <a:gd name="connsiteY100" fmla="*/ 684562 h 1684262"/>
              <a:gd name="connsiteX101" fmla="*/ 340084 w 1206769"/>
              <a:gd name="connsiteY101" fmla="*/ 691896 h 1684262"/>
              <a:gd name="connsiteX102" fmla="*/ 340084 w 1206769"/>
              <a:gd name="connsiteY102" fmla="*/ 692277 h 1684262"/>
              <a:gd name="connsiteX103" fmla="*/ 382375 w 1206769"/>
              <a:gd name="connsiteY103" fmla="*/ 615410 h 1684262"/>
              <a:gd name="connsiteX104" fmla="*/ 516868 w 1206769"/>
              <a:gd name="connsiteY104" fmla="*/ 688372 h 1684262"/>
              <a:gd name="connsiteX105" fmla="*/ 382661 w 1206769"/>
              <a:gd name="connsiteY105" fmla="*/ 615029 h 1684262"/>
              <a:gd name="connsiteX106" fmla="*/ 382375 w 1206769"/>
              <a:gd name="connsiteY106" fmla="*/ 615410 h 1684262"/>
              <a:gd name="connsiteX107" fmla="*/ 201400 w 1206769"/>
              <a:gd name="connsiteY107" fmla="*/ 907542 h 1684262"/>
              <a:gd name="connsiteX108" fmla="*/ 163300 w 1206769"/>
              <a:gd name="connsiteY108" fmla="*/ 838295 h 1684262"/>
              <a:gd name="connsiteX109" fmla="*/ 201686 w 1206769"/>
              <a:gd name="connsiteY109" fmla="*/ 907161 h 1684262"/>
              <a:gd name="connsiteX110" fmla="*/ 201400 w 1206769"/>
              <a:gd name="connsiteY110" fmla="*/ 907542 h 1684262"/>
              <a:gd name="connsiteX111" fmla="*/ 97811 w 1206769"/>
              <a:gd name="connsiteY111" fmla="*/ 1285557 h 1684262"/>
              <a:gd name="connsiteX112" fmla="*/ 123279 w 1206769"/>
              <a:gd name="connsiteY112" fmla="*/ 1264178 h 1684262"/>
              <a:gd name="connsiteX113" fmla="*/ 231975 w 1206769"/>
              <a:gd name="connsiteY113" fmla="*/ 1341501 h 1684262"/>
              <a:gd name="connsiteX114" fmla="*/ 97811 w 1206769"/>
              <a:gd name="connsiteY114" fmla="*/ 1285557 h 1684262"/>
              <a:gd name="connsiteX115" fmla="*/ 232928 w 1206769"/>
              <a:gd name="connsiteY115" fmla="*/ 1376077 h 1684262"/>
              <a:gd name="connsiteX116" fmla="*/ 279029 w 1206769"/>
              <a:gd name="connsiteY116" fmla="*/ 1379887 h 1684262"/>
              <a:gd name="connsiteX117" fmla="*/ 232451 w 1206769"/>
              <a:gd name="connsiteY117" fmla="*/ 1376077 h 1684262"/>
              <a:gd name="connsiteX118" fmla="*/ 232928 w 1206769"/>
              <a:gd name="connsiteY118" fmla="*/ 1376077 h 1684262"/>
              <a:gd name="connsiteX119" fmla="*/ 856244 w 1206769"/>
              <a:gd name="connsiteY119" fmla="*/ 715613 h 1684262"/>
              <a:gd name="connsiteX120" fmla="*/ 817635 w 1206769"/>
              <a:gd name="connsiteY120" fmla="*/ 708913 h 1684262"/>
              <a:gd name="connsiteX121" fmla="*/ 721084 w 1206769"/>
              <a:gd name="connsiteY121" fmla="*/ 657225 h 1684262"/>
              <a:gd name="connsiteX122" fmla="*/ 855767 w 1206769"/>
              <a:gd name="connsiteY122" fmla="*/ 715613 h 1684262"/>
              <a:gd name="connsiteX123" fmla="*/ 856244 w 1206769"/>
              <a:gd name="connsiteY123" fmla="*/ 715613 h 1684262"/>
              <a:gd name="connsiteX124" fmla="*/ 663458 w 1206769"/>
              <a:gd name="connsiteY124" fmla="*/ 722662 h 1684262"/>
              <a:gd name="connsiteX125" fmla="*/ 644408 w 1206769"/>
              <a:gd name="connsiteY125" fmla="*/ 807149 h 1684262"/>
              <a:gd name="connsiteX126" fmla="*/ 662981 w 1206769"/>
              <a:gd name="connsiteY126" fmla="*/ 723138 h 1684262"/>
              <a:gd name="connsiteX127" fmla="*/ 663458 w 1206769"/>
              <a:gd name="connsiteY127" fmla="*/ 722662 h 1684262"/>
              <a:gd name="connsiteX128" fmla="*/ 628882 w 1206769"/>
              <a:gd name="connsiteY128" fmla="*/ 753332 h 1684262"/>
              <a:gd name="connsiteX129" fmla="*/ 655742 w 1206769"/>
              <a:gd name="connsiteY129" fmla="*/ 726472 h 1684262"/>
              <a:gd name="connsiteX130" fmla="*/ 628406 w 1206769"/>
              <a:gd name="connsiteY130" fmla="*/ 753332 h 1684262"/>
              <a:gd name="connsiteX131" fmla="*/ 628882 w 1206769"/>
              <a:gd name="connsiteY131" fmla="*/ 753332 h 1684262"/>
              <a:gd name="connsiteX132" fmla="*/ 771090 w 1206769"/>
              <a:gd name="connsiteY132" fmla="*/ 757237 h 1684262"/>
              <a:gd name="connsiteX133" fmla="*/ 690318 w 1206769"/>
              <a:gd name="connsiteY133" fmla="*/ 822579 h 1684262"/>
              <a:gd name="connsiteX134" fmla="*/ 770614 w 1206769"/>
              <a:gd name="connsiteY134" fmla="*/ 757237 h 1684262"/>
              <a:gd name="connsiteX135" fmla="*/ 771090 w 1206769"/>
              <a:gd name="connsiteY135" fmla="*/ 757237 h 1684262"/>
              <a:gd name="connsiteX136" fmla="*/ 759565 w 1206769"/>
              <a:gd name="connsiteY136" fmla="*/ 538162 h 1684262"/>
              <a:gd name="connsiteX137" fmla="*/ 851767 w 1206769"/>
              <a:gd name="connsiteY137" fmla="*/ 480536 h 1684262"/>
              <a:gd name="connsiteX138" fmla="*/ 759089 w 1206769"/>
              <a:gd name="connsiteY138" fmla="*/ 538067 h 1684262"/>
              <a:gd name="connsiteX139" fmla="*/ 759565 w 1206769"/>
              <a:gd name="connsiteY139" fmla="*/ 538162 h 1684262"/>
              <a:gd name="connsiteX140" fmla="*/ 877961 w 1206769"/>
              <a:gd name="connsiteY140" fmla="*/ 342138 h 1684262"/>
              <a:gd name="connsiteX141" fmla="*/ 812619 w 1206769"/>
              <a:gd name="connsiteY141" fmla="*/ 442055 h 1684262"/>
              <a:gd name="connsiteX142" fmla="*/ 877961 w 1206769"/>
              <a:gd name="connsiteY142" fmla="*/ 342138 h 1684262"/>
              <a:gd name="connsiteX143" fmla="*/ 681841 w 1206769"/>
              <a:gd name="connsiteY143" fmla="*/ 323088 h 1684262"/>
              <a:gd name="connsiteX144" fmla="*/ 758803 w 1206769"/>
              <a:gd name="connsiteY144" fmla="*/ 430816 h 1684262"/>
              <a:gd name="connsiteX145" fmla="*/ 643455 w 1206769"/>
              <a:gd name="connsiteY145" fmla="*/ 396145 h 1684262"/>
              <a:gd name="connsiteX146" fmla="*/ 639550 w 1206769"/>
              <a:gd name="connsiteY146" fmla="*/ 438436 h 1684262"/>
              <a:gd name="connsiteX147" fmla="*/ 682127 w 1206769"/>
              <a:gd name="connsiteY147" fmla="*/ 323088 h 1684262"/>
              <a:gd name="connsiteX148" fmla="*/ 681841 w 1206769"/>
              <a:gd name="connsiteY148" fmla="*/ 323088 h 1684262"/>
              <a:gd name="connsiteX149" fmla="*/ 351323 w 1206769"/>
              <a:gd name="connsiteY149" fmla="*/ 219361 h 1684262"/>
              <a:gd name="connsiteX150" fmla="*/ 383994 w 1206769"/>
              <a:gd name="connsiteY150" fmla="*/ 183070 h 1684262"/>
              <a:gd name="connsiteX151" fmla="*/ 403711 w 1206769"/>
              <a:gd name="connsiteY151" fmla="*/ 175069 h 1684262"/>
              <a:gd name="connsiteX152" fmla="*/ 411331 w 1206769"/>
              <a:gd name="connsiteY152" fmla="*/ 176117 h 1684262"/>
              <a:gd name="connsiteX153" fmla="*/ 569351 w 1206769"/>
              <a:gd name="connsiteY153" fmla="*/ 242792 h 1684262"/>
              <a:gd name="connsiteX154" fmla="*/ 569922 w 1206769"/>
              <a:gd name="connsiteY154" fmla="*/ 242792 h 1684262"/>
              <a:gd name="connsiteX155" fmla="*/ 558873 w 1206769"/>
              <a:gd name="connsiteY155" fmla="*/ 299942 h 1684262"/>
              <a:gd name="connsiteX156" fmla="*/ 351609 w 1206769"/>
              <a:gd name="connsiteY156" fmla="*/ 219075 h 1684262"/>
              <a:gd name="connsiteX157" fmla="*/ 351323 w 1206769"/>
              <a:gd name="connsiteY157" fmla="*/ 219361 h 1684262"/>
              <a:gd name="connsiteX158" fmla="*/ 470767 w 1206769"/>
              <a:gd name="connsiteY158" fmla="*/ 361188 h 1684262"/>
              <a:gd name="connsiteX159" fmla="*/ 566874 w 1206769"/>
              <a:gd name="connsiteY159" fmla="*/ 503396 h 1684262"/>
              <a:gd name="connsiteX160" fmla="*/ 470767 w 1206769"/>
              <a:gd name="connsiteY160" fmla="*/ 361188 h 1684262"/>
              <a:gd name="connsiteX161" fmla="*/ 632216 w 1206769"/>
              <a:gd name="connsiteY161" fmla="*/ 453485 h 1684262"/>
              <a:gd name="connsiteX162" fmla="*/ 699367 w 1206769"/>
              <a:gd name="connsiteY162" fmla="*/ 515112 h 1684262"/>
              <a:gd name="connsiteX163" fmla="*/ 759089 w 1206769"/>
              <a:gd name="connsiteY163" fmla="*/ 438055 h 1684262"/>
              <a:gd name="connsiteX164" fmla="*/ 678317 w 1206769"/>
              <a:gd name="connsiteY164" fmla="*/ 611029 h 1684262"/>
              <a:gd name="connsiteX165" fmla="*/ 640217 w 1206769"/>
              <a:gd name="connsiteY165" fmla="*/ 587978 h 1684262"/>
              <a:gd name="connsiteX166" fmla="*/ 632216 w 1206769"/>
              <a:gd name="connsiteY166" fmla="*/ 453581 h 1684262"/>
              <a:gd name="connsiteX167" fmla="*/ 632216 w 1206769"/>
              <a:gd name="connsiteY167" fmla="*/ 453485 h 1684262"/>
              <a:gd name="connsiteX168" fmla="*/ 686032 w 1206769"/>
              <a:gd name="connsiteY168" fmla="*/ 837819 h 1684262"/>
              <a:gd name="connsiteX169" fmla="*/ 628310 w 1206769"/>
              <a:gd name="connsiteY169" fmla="*/ 930116 h 1684262"/>
              <a:gd name="connsiteX170" fmla="*/ 686032 w 1206769"/>
              <a:gd name="connsiteY170" fmla="*/ 837914 h 1684262"/>
              <a:gd name="connsiteX171" fmla="*/ 686032 w 1206769"/>
              <a:gd name="connsiteY171" fmla="*/ 837819 h 1684262"/>
              <a:gd name="connsiteX172" fmla="*/ 743658 w 1206769"/>
              <a:gd name="connsiteY172" fmla="*/ 1291400 h 1684262"/>
              <a:gd name="connsiteX173" fmla="*/ 547634 w 1206769"/>
              <a:gd name="connsiteY173" fmla="*/ 1206818 h 1684262"/>
              <a:gd name="connsiteX174" fmla="*/ 573446 w 1206769"/>
              <a:gd name="connsiteY174" fmla="*/ 1222439 h 1684262"/>
              <a:gd name="connsiteX175" fmla="*/ 603450 w 1206769"/>
              <a:gd name="connsiteY175" fmla="*/ 1227487 h 1684262"/>
              <a:gd name="connsiteX176" fmla="*/ 743658 w 1206769"/>
              <a:gd name="connsiteY176" fmla="*/ 1291495 h 1684262"/>
              <a:gd name="connsiteX177" fmla="*/ 743658 w 1206769"/>
              <a:gd name="connsiteY177" fmla="*/ 1291400 h 1684262"/>
              <a:gd name="connsiteX178" fmla="*/ 578399 w 1206769"/>
              <a:gd name="connsiteY178" fmla="*/ 945452 h 1684262"/>
              <a:gd name="connsiteX179" fmla="*/ 689842 w 1206769"/>
              <a:gd name="connsiteY179" fmla="*/ 1122236 h 1684262"/>
              <a:gd name="connsiteX180" fmla="*/ 578399 w 1206769"/>
              <a:gd name="connsiteY180" fmla="*/ 945547 h 1684262"/>
              <a:gd name="connsiteX181" fmla="*/ 578399 w 1206769"/>
              <a:gd name="connsiteY181" fmla="*/ 945452 h 1684262"/>
              <a:gd name="connsiteX182" fmla="*/ 351609 w 1206769"/>
              <a:gd name="connsiteY182" fmla="*/ 1045464 h 1684262"/>
              <a:gd name="connsiteX183" fmla="*/ 382375 w 1206769"/>
              <a:gd name="connsiteY183" fmla="*/ 887825 h 1684262"/>
              <a:gd name="connsiteX184" fmla="*/ 351609 w 1206769"/>
              <a:gd name="connsiteY184" fmla="*/ 1045559 h 1684262"/>
              <a:gd name="connsiteX185" fmla="*/ 351609 w 1206769"/>
              <a:gd name="connsiteY185" fmla="*/ 1045464 h 1684262"/>
              <a:gd name="connsiteX186" fmla="*/ 420761 w 1206769"/>
              <a:gd name="connsiteY186" fmla="*/ 1018413 h 1684262"/>
              <a:gd name="connsiteX187" fmla="*/ 605260 w 1206769"/>
              <a:gd name="connsiteY187" fmla="*/ 1180338 h 1684262"/>
              <a:gd name="connsiteX188" fmla="*/ 420761 w 1206769"/>
              <a:gd name="connsiteY188" fmla="*/ 1018413 h 1684262"/>
              <a:gd name="connsiteX189" fmla="*/ 366944 w 1206769"/>
              <a:gd name="connsiteY189" fmla="*/ 1414272 h 1684262"/>
              <a:gd name="connsiteX190" fmla="*/ 597640 w 1206769"/>
              <a:gd name="connsiteY190" fmla="*/ 1460468 h 1684262"/>
              <a:gd name="connsiteX191" fmla="*/ 366944 w 1206769"/>
              <a:gd name="connsiteY191" fmla="*/ 1414463 h 1684262"/>
              <a:gd name="connsiteX192" fmla="*/ 366944 w 1206769"/>
              <a:gd name="connsiteY192" fmla="*/ 1414272 h 1684262"/>
              <a:gd name="connsiteX193" fmla="*/ 536108 w 1206769"/>
              <a:gd name="connsiteY193" fmla="*/ 1644968 h 1684262"/>
              <a:gd name="connsiteX194" fmla="*/ 498008 w 1206769"/>
              <a:gd name="connsiteY194" fmla="*/ 1625918 h 1684262"/>
              <a:gd name="connsiteX195" fmla="*/ 471148 w 1206769"/>
              <a:gd name="connsiteY195" fmla="*/ 1618202 h 1684262"/>
              <a:gd name="connsiteX196" fmla="*/ 471148 w 1206769"/>
              <a:gd name="connsiteY196" fmla="*/ 1664399 h 1684262"/>
              <a:gd name="connsiteX197" fmla="*/ 401901 w 1206769"/>
              <a:gd name="connsiteY197" fmla="*/ 1579817 h 1684262"/>
              <a:gd name="connsiteX198" fmla="*/ 536108 w 1206769"/>
              <a:gd name="connsiteY198" fmla="*/ 1645158 h 1684262"/>
              <a:gd name="connsiteX199" fmla="*/ 536108 w 1206769"/>
              <a:gd name="connsiteY199" fmla="*/ 1644968 h 1684262"/>
              <a:gd name="connsiteX200" fmla="*/ 616785 w 1206769"/>
              <a:gd name="connsiteY200" fmla="*/ 1564196 h 1684262"/>
              <a:gd name="connsiteX201" fmla="*/ 555349 w 1206769"/>
              <a:gd name="connsiteY201" fmla="*/ 1541145 h 1684262"/>
              <a:gd name="connsiteX202" fmla="*/ 638597 w 1206769"/>
              <a:gd name="connsiteY202" fmla="*/ 1493520 h 1684262"/>
              <a:gd name="connsiteX203" fmla="*/ 739848 w 1206769"/>
              <a:gd name="connsiteY203" fmla="*/ 1525715 h 1684262"/>
              <a:gd name="connsiteX204" fmla="*/ 616785 w 1206769"/>
              <a:gd name="connsiteY204" fmla="*/ 1564386 h 1684262"/>
              <a:gd name="connsiteX205" fmla="*/ 616785 w 1206769"/>
              <a:gd name="connsiteY205" fmla="*/ 1564196 h 1684262"/>
              <a:gd name="connsiteX206" fmla="*/ 752231 w 1206769"/>
              <a:gd name="connsiteY206" fmla="*/ 1664779 h 1684262"/>
              <a:gd name="connsiteX207" fmla="*/ 739658 w 1206769"/>
              <a:gd name="connsiteY207" fmla="*/ 1664779 h 1684262"/>
              <a:gd name="connsiteX208" fmla="*/ 731180 w 1206769"/>
              <a:gd name="connsiteY208" fmla="*/ 1664779 h 1684262"/>
              <a:gd name="connsiteX209" fmla="*/ 727561 w 1206769"/>
              <a:gd name="connsiteY209" fmla="*/ 1664779 h 1684262"/>
              <a:gd name="connsiteX210" fmla="*/ 713750 w 1206769"/>
              <a:gd name="connsiteY210" fmla="*/ 1666780 h 1684262"/>
              <a:gd name="connsiteX211" fmla="*/ 704225 w 1206769"/>
              <a:gd name="connsiteY211" fmla="*/ 1665256 h 1684262"/>
              <a:gd name="connsiteX212" fmla="*/ 705558 w 1206769"/>
              <a:gd name="connsiteY212" fmla="*/ 1667733 h 1684262"/>
              <a:gd name="connsiteX213" fmla="*/ 790045 w 1206769"/>
              <a:gd name="connsiteY213" fmla="*/ 1610106 h 1684262"/>
              <a:gd name="connsiteX214" fmla="*/ 752231 w 1206769"/>
              <a:gd name="connsiteY214" fmla="*/ 1664970 h 1684262"/>
              <a:gd name="connsiteX215" fmla="*/ 752231 w 1206769"/>
              <a:gd name="connsiteY215" fmla="*/ 1664779 h 1684262"/>
              <a:gd name="connsiteX216" fmla="*/ 857863 w 1206769"/>
              <a:gd name="connsiteY216" fmla="*/ 1591056 h 1684262"/>
              <a:gd name="connsiteX217" fmla="*/ 838813 w 1206769"/>
              <a:gd name="connsiteY217" fmla="*/ 1568958 h 1684262"/>
              <a:gd name="connsiteX218" fmla="*/ 836146 w 1206769"/>
              <a:gd name="connsiteY218" fmla="*/ 1564291 h 1684262"/>
              <a:gd name="connsiteX219" fmla="*/ 955179 w 1206769"/>
              <a:gd name="connsiteY219" fmla="*/ 1500720 h 1684262"/>
              <a:gd name="connsiteX220" fmla="*/ 1066493 w 1206769"/>
              <a:gd name="connsiteY220" fmla="*/ 1492065 h 1684262"/>
              <a:gd name="connsiteX221" fmla="*/ 857863 w 1206769"/>
              <a:gd name="connsiteY221" fmla="*/ 1591247 h 1684262"/>
              <a:gd name="connsiteX222" fmla="*/ 857863 w 1206769"/>
              <a:gd name="connsiteY222" fmla="*/ 1591056 h 1684262"/>
              <a:gd name="connsiteX223" fmla="*/ 1054979 w 1206769"/>
              <a:gd name="connsiteY223" fmla="*/ 1445037 h 1684262"/>
              <a:gd name="connsiteX224" fmla="*/ 916632 w 1206769"/>
              <a:gd name="connsiteY224" fmla="*/ 1468184 h 1684262"/>
              <a:gd name="connsiteX225" fmla="*/ 1028170 w 1206769"/>
              <a:gd name="connsiteY225" fmla="*/ 1445228 h 1684262"/>
              <a:gd name="connsiteX226" fmla="*/ 1054979 w 1206769"/>
              <a:gd name="connsiteY226" fmla="*/ 1445037 h 1684262"/>
              <a:gd name="connsiteX227" fmla="*/ 862816 w 1206769"/>
              <a:gd name="connsiteY227" fmla="*/ 1410462 h 1684262"/>
              <a:gd name="connsiteX228" fmla="*/ 647551 w 1206769"/>
              <a:gd name="connsiteY228" fmla="*/ 1448562 h 1684262"/>
              <a:gd name="connsiteX229" fmla="*/ 862816 w 1206769"/>
              <a:gd name="connsiteY229" fmla="*/ 1410653 h 1684262"/>
              <a:gd name="connsiteX230" fmla="*/ 862816 w 1206769"/>
              <a:gd name="connsiteY230" fmla="*/ 1410462 h 1684262"/>
              <a:gd name="connsiteX231" fmla="*/ 689842 w 1206769"/>
              <a:gd name="connsiteY231" fmla="*/ 1391412 h 1684262"/>
              <a:gd name="connsiteX232" fmla="*/ 924347 w 1206769"/>
              <a:gd name="connsiteY232" fmla="*/ 1306830 h 1684262"/>
              <a:gd name="connsiteX233" fmla="*/ 689842 w 1206769"/>
              <a:gd name="connsiteY233" fmla="*/ 1391412 h 1684262"/>
              <a:gd name="connsiteX234" fmla="*/ 1162663 w 1206769"/>
              <a:gd name="connsiteY234" fmla="*/ 1057085 h 1684262"/>
              <a:gd name="connsiteX235" fmla="*/ 1148756 w 1206769"/>
              <a:gd name="connsiteY235" fmla="*/ 1134428 h 1684262"/>
              <a:gd name="connsiteX236" fmla="*/ 1066841 w 1206769"/>
              <a:gd name="connsiteY236" fmla="*/ 1139762 h 1684262"/>
              <a:gd name="connsiteX237" fmla="*/ 1035790 w 1206769"/>
              <a:gd name="connsiteY237" fmla="*/ 1087755 h 1684262"/>
              <a:gd name="connsiteX238" fmla="*/ 1162663 w 1206769"/>
              <a:gd name="connsiteY238" fmla="*/ 1057085 h 1684262"/>
              <a:gd name="connsiteX239" fmla="*/ 987913 w 1206769"/>
              <a:gd name="connsiteY239" fmla="*/ 1181170 h 1684262"/>
              <a:gd name="connsiteX240" fmla="*/ 958923 w 1206769"/>
              <a:gd name="connsiteY240" fmla="*/ 1264444 h 1684262"/>
              <a:gd name="connsiteX241" fmla="*/ 905107 w 1206769"/>
              <a:gd name="connsiteY241" fmla="*/ 1118330 h 1684262"/>
              <a:gd name="connsiteX242" fmla="*/ 987913 w 1206769"/>
              <a:gd name="connsiteY242"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073223 w 1206769"/>
              <a:gd name="connsiteY17" fmla="*/ 652653 h 1684262"/>
              <a:gd name="connsiteX18" fmla="*/ 1102560 w 1206769"/>
              <a:gd name="connsiteY18" fmla="*/ 657701 h 1684262"/>
              <a:gd name="connsiteX19" fmla="*/ 739848 w 1206769"/>
              <a:gd name="connsiteY19" fmla="*/ 595694 h 1684262"/>
              <a:gd name="connsiteX20" fmla="*/ 716893 w 1206769"/>
              <a:gd name="connsiteY20" fmla="*/ 318992 h 1684262"/>
              <a:gd name="connsiteX21" fmla="*/ 920537 w 1206769"/>
              <a:gd name="connsiteY21" fmla="*/ 246031 h 1684262"/>
              <a:gd name="connsiteX22" fmla="*/ 682412 w 1206769"/>
              <a:gd name="connsiteY22" fmla="*/ 238316 h 1684262"/>
              <a:gd name="connsiteX23" fmla="*/ 928538 w 1206769"/>
              <a:gd name="connsiteY23" fmla="*/ 226790 h 1684262"/>
              <a:gd name="connsiteX24" fmla="*/ 720893 w 1206769"/>
              <a:gd name="connsiteY24" fmla="*/ 196025 h 1684262"/>
              <a:gd name="connsiteX25" fmla="*/ 736229 w 1206769"/>
              <a:gd name="connsiteY25" fmla="*/ 49911 h 1684262"/>
              <a:gd name="connsiteX26" fmla="*/ 663267 w 1206769"/>
              <a:gd name="connsiteY26" fmla="*/ 0 h 1684262"/>
              <a:gd name="connsiteX27" fmla="*/ 625167 w 1206769"/>
              <a:gd name="connsiteY27" fmla="*/ 103727 h 1684262"/>
              <a:gd name="connsiteX28" fmla="*/ 625167 w 1206769"/>
              <a:gd name="connsiteY28" fmla="*/ 288322 h 1684262"/>
              <a:gd name="connsiteX29" fmla="*/ 336845 w 1206769"/>
              <a:gd name="connsiteY29" fmla="*/ 261366 h 1684262"/>
              <a:gd name="connsiteX30" fmla="*/ 367611 w 1206769"/>
              <a:gd name="connsiteY30" fmla="*/ 307467 h 1684262"/>
              <a:gd name="connsiteX31" fmla="*/ 579066 w 1206769"/>
              <a:gd name="connsiteY31" fmla="*/ 615029 h 1684262"/>
              <a:gd name="connsiteX32" fmla="*/ 263884 w 1206769"/>
              <a:gd name="connsiteY32" fmla="*/ 511207 h 1684262"/>
              <a:gd name="connsiteX33" fmla="*/ 233118 w 1206769"/>
              <a:gd name="connsiteY33" fmla="*/ 714947 h 1684262"/>
              <a:gd name="connsiteX34" fmla="*/ 532965 w 1206769"/>
              <a:gd name="connsiteY34" fmla="*/ 807149 h 1684262"/>
              <a:gd name="connsiteX35" fmla="*/ 513915 w 1206769"/>
              <a:gd name="connsiteY35" fmla="*/ 803339 h 1684262"/>
              <a:gd name="connsiteX36" fmla="*/ 502390 w 1206769"/>
              <a:gd name="connsiteY36" fmla="*/ 791813 h 1684262"/>
              <a:gd name="connsiteX37" fmla="*/ 464290 w 1206769"/>
              <a:gd name="connsiteY37" fmla="*/ 772763 h 1684262"/>
              <a:gd name="connsiteX38" fmla="*/ 375231 w 1206769"/>
              <a:gd name="connsiteY38" fmla="*/ 788670 h 1684262"/>
              <a:gd name="connsiteX39" fmla="*/ 418189 w 1206769"/>
              <a:gd name="connsiteY39" fmla="*/ 826770 h 1684262"/>
              <a:gd name="connsiteX40" fmla="*/ 333607 w 1206769"/>
              <a:gd name="connsiteY40" fmla="*/ 826770 h 1684262"/>
              <a:gd name="connsiteX41" fmla="*/ 276457 w 1206769"/>
              <a:gd name="connsiteY41" fmla="*/ 857536 h 1684262"/>
              <a:gd name="connsiteX42" fmla="*/ 288458 w 1206769"/>
              <a:gd name="connsiteY42" fmla="*/ 766001 h 1684262"/>
              <a:gd name="connsiteX43" fmla="*/ 138059 w 1206769"/>
              <a:gd name="connsiteY43" fmla="*/ 911352 h 1684262"/>
              <a:gd name="connsiteX44" fmla="*/ 237976 w 1206769"/>
              <a:gd name="connsiteY44" fmla="*/ 961358 h 1684262"/>
              <a:gd name="connsiteX45" fmla="*/ 75102 w 1206769"/>
              <a:gd name="connsiteY45" fmla="*/ 1025783 h 1684262"/>
              <a:gd name="connsiteX46" fmla="*/ 80432 w 1206769"/>
              <a:gd name="connsiteY46" fmla="*/ 915162 h 1684262"/>
              <a:gd name="connsiteX47" fmla="*/ 91958 w 1206769"/>
              <a:gd name="connsiteY47" fmla="*/ 1107377 h 1684262"/>
              <a:gd name="connsiteX48" fmla="*/ 214925 w 1206769"/>
              <a:gd name="connsiteY48" fmla="*/ 1157383 h 1684262"/>
              <a:gd name="connsiteX49" fmla="*/ 322463 w 1206769"/>
              <a:gd name="connsiteY49" fmla="*/ 1240346 h 1684262"/>
              <a:gd name="connsiteX50" fmla="*/ 309794 w 1206769"/>
              <a:gd name="connsiteY50" fmla="*/ 1240346 h 1684262"/>
              <a:gd name="connsiteX51" fmla="*/ 311699 w 1206769"/>
              <a:gd name="connsiteY51" fmla="*/ 1248728 h 1684262"/>
              <a:gd name="connsiteX52" fmla="*/ 310842 w 1206769"/>
              <a:gd name="connsiteY52" fmla="*/ 1254824 h 1684262"/>
              <a:gd name="connsiteX53" fmla="*/ 309223 w 1206769"/>
              <a:gd name="connsiteY53" fmla="*/ 1259396 h 1684262"/>
              <a:gd name="connsiteX54" fmla="*/ 301317 w 1206769"/>
              <a:gd name="connsiteY54" fmla="*/ 1268063 h 1684262"/>
              <a:gd name="connsiteX55" fmla="*/ 283886 w 1206769"/>
              <a:gd name="connsiteY55" fmla="*/ 1268063 h 1684262"/>
              <a:gd name="connsiteX56" fmla="*/ 284934 w 1206769"/>
              <a:gd name="connsiteY56" fmla="*/ 1275207 h 1684262"/>
              <a:gd name="connsiteX57" fmla="*/ 395615 w 1206769"/>
              <a:gd name="connsiteY57" fmla="*/ 1319117 h 1684262"/>
              <a:gd name="connsiteX58" fmla="*/ 257026 w 1206769"/>
              <a:gd name="connsiteY58" fmla="*/ 1309592 h 1684262"/>
              <a:gd name="connsiteX59" fmla="*/ 257026 w 1206769"/>
              <a:gd name="connsiteY59" fmla="*/ 1309592 h 1684262"/>
              <a:gd name="connsiteX60" fmla="*/ 248263 w 1206769"/>
              <a:gd name="connsiteY60" fmla="*/ 1308259 h 1684262"/>
              <a:gd name="connsiteX61" fmla="*/ 247691 w 1206769"/>
              <a:gd name="connsiteY61" fmla="*/ 1308735 h 1684262"/>
              <a:gd name="connsiteX62" fmla="*/ 229880 w 1206769"/>
              <a:gd name="connsiteY62" fmla="*/ 1312259 h 1684262"/>
              <a:gd name="connsiteX63" fmla="*/ 146155 w 1206769"/>
              <a:gd name="connsiteY63" fmla="*/ 1230344 h 1684262"/>
              <a:gd name="connsiteX64" fmla="*/ 115389 w 1206769"/>
              <a:gd name="connsiteY64" fmla="*/ 1430369 h 1684262"/>
              <a:gd name="connsiteX65" fmla="*/ 349799 w 1206769"/>
              <a:gd name="connsiteY65" fmla="*/ 1480280 h 1684262"/>
              <a:gd name="connsiteX66" fmla="*/ 299507 w 1206769"/>
              <a:gd name="connsiteY66" fmla="*/ 1464659 h 1684262"/>
              <a:gd name="connsiteX67" fmla="*/ 321034 w 1206769"/>
              <a:gd name="connsiteY67" fmla="*/ 1477042 h 1684262"/>
              <a:gd name="connsiteX68" fmla="*/ 330559 w 1206769"/>
              <a:gd name="connsiteY68" fmla="*/ 1484376 h 1684262"/>
              <a:gd name="connsiteX69" fmla="*/ 388280 w 1206769"/>
              <a:gd name="connsiteY69" fmla="*/ 1545717 h 1684262"/>
              <a:gd name="connsiteX70" fmla="*/ 348847 w 1206769"/>
              <a:gd name="connsiteY70" fmla="*/ 1542479 h 1684262"/>
              <a:gd name="connsiteX71" fmla="*/ 255883 w 1206769"/>
              <a:gd name="connsiteY71" fmla="*/ 1502664 h 1684262"/>
              <a:gd name="connsiteX72" fmla="*/ 255883 w 1206769"/>
              <a:gd name="connsiteY72" fmla="*/ 1502664 h 1684262"/>
              <a:gd name="connsiteX73" fmla="*/ 239976 w 1206769"/>
              <a:gd name="connsiteY73" fmla="*/ 1484281 h 1684262"/>
              <a:gd name="connsiteX74" fmla="*/ 203495 w 1206769"/>
              <a:gd name="connsiteY74" fmla="*/ 1484281 h 1684262"/>
              <a:gd name="connsiteX75" fmla="*/ 187303 w 1206769"/>
              <a:gd name="connsiteY75" fmla="*/ 1499140 h 1684262"/>
              <a:gd name="connsiteX76" fmla="*/ 490674 w 1206769"/>
              <a:gd name="connsiteY76" fmla="*/ 1673352 h 1684262"/>
              <a:gd name="connsiteX77" fmla="*/ 757374 w 1206769"/>
              <a:gd name="connsiteY77" fmla="*/ 1682401 h 1684262"/>
              <a:gd name="connsiteX78" fmla="*/ 988070 w 1206769"/>
              <a:gd name="connsiteY78" fmla="*/ 1594485 h 1684262"/>
              <a:gd name="connsiteX79" fmla="*/ 1152566 w 1206769"/>
              <a:gd name="connsiteY79" fmla="*/ 1394460 h 1684262"/>
              <a:gd name="connsiteX80" fmla="*/ 918822 w 1206769"/>
              <a:gd name="connsiteY80" fmla="*/ 1363507 h 1684262"/>
              <a:gd name="connsiteX81" fmla="*/ 802904 w 1206769"/>
              <a:gd name="connsiteY81" fmla="*/ 1350454 h 1684262"/>
              <a:gd name="connsiteX82" fmla="*/ 841956 w 1206769"/>
              <a:gd name="connsiteY82" fmla="*/ 1326547 h 1684262"/>
              <a:gd name="connsiteX83" fmla="*/ 1018286 w 1206769"/>
              <a:gd name="connsiteY83" fmla="*/ 1315425 h 1684262"/>
              <a:gd name="connsiteX84" fmla="*/ 980354 w 1206769"/>
              <a:gd name="connsiteY84" fmla="*/ 1268921 h 1684262"/>
              <a:gd name="connsiteX85" fmla="*/ 1091488 w 1206769"/>
              <a:gd name="connsiteY85" fmla="*/ 1221043 h 1684262"/>
              <a:gd name="connsiteX86" fmla="*/ 911203 w 1206769"/>
              <a:gd name="connsiteY86" fmla="*/ 1022890 h 1684262"/>
              <a:gd name="connsiteX87" fmla="*/ 1193429 w 1206769"/>
              <a:gd name="connsiteY87" fmla="*/ 899446 h 1684262"/>
              <a:gd name="connsiteX88" fmla="*/ 759089 w 1206769"/>
              <a:gd name="connsiteY88" fmla="*/ 61246 h 1684262"/>
              <a:gd name="connsiteX89" fmla="*/ 720989 w 1206769"/>
              <a:gd name="connsiteY89" fmla="*/ 145828 h 1684262"/>
              <a:gd name="connsiteX90" fmla="*/ 759089 w 1206769"/>
              <a:gd name="connsiteY90" fmla="*/ 61436 h 1684262"/>
              <a:gd name="connsiteX91" fmla="*/ 759089 w 1206769"/>
              <a:gd name="connsiteY91" fmla="*/ 61246 h 1684262"/>
              <a:gd name="connsiteX92" fmla="*/ 363611 w 1206769"/>
              <a:gd name="connsiteY92" fmla="*/ 545783 h 1684262"/>
              <a:gd name="connsiteX93" fmla="*/ 348275 w 1206769"/>
              <a:gd name="connsiteY93" fmla="*/ 553498 h 1684262"/>
              <a:gd name="connsiteX94" fmla="*/ 363611 w 1206769"/>
              <a:gd name="connsiteY94" fmla="*/ 545783 h 1684262"/>
              <a:gd name="connsiteX95" fmla="*/ 232451 w 1206769"/>
              <a:gd name="connsiteY95" fmla="*/ 523113 h 1684262"/>
              <a:gd name="connsiteX96" fmla="*/ 254694 w 1206769"/>
              <a:gd name="connsiteY96" fmla="*/ 664096 h 1684262"/>
              <a:gd name="connsiteX97" fmla="*/ 232451 w 1206769"/>
              <a:gd name="connsiteY97" fmla="*/ 523113 h 1684262"/>
              <a:gd name="connsiteX98" fmla="*/ 340084 w 1206769"/>
              <a:gd name="connsiteY98" fmla="*/ 692277 h 1684262"/>
              <a:gd name="connsiteX99" fmla="*/ 470767 w 1206769"/>
              <a:gd name="connsiteY99" fmla="*/ 684562 h 1684262"/>
              <a:gd name="connsiteX100" fmla="*/ 340084 w 1206769"/>
              <a:gd name="connsiteY100" fmla="*/ 691896 h 1684262"/>
              <a:gd name="connsiteX101" fmla="*/ 340084 w 1206769"/>
              <a:gd name="connsiteY101" fmla="*/ 692277 h 1684262"/>
              <a:gd name="connsiteX102" fmla="*/ 382375 w 1206769"/>
              <a:gd name="connsiteY102" fmla="*/ 615410 h 1684262"/>
              <a:gd name="connsiteX103" fmla="*/ 516868 w 1206769"/>
              <a:gd name="connsiteY103" fmla="*/ 688372 h 1684262"/>
              <a:gd name="connsiteX104" fmla="*/ 382661 w 1206769"/>
              <a:gd name="connsiteY104" fmla="*/ 615029 h 1684262"/>
              <a:gd name="connsiteX105" fmla="*/ 382375 w 1206769"/>
              <a:gd name="connsiteY105" fmla="*/ 615410 h 1684262"/>
              <a:gd name="connsiteX106" fmla="*/ 201400 w 1206769"/>
              <a:gd name="connsiteY106" fmla="*/ 907542 h 1684262"/>
              <a:gd name="connsiteX107" fmla="*/ 163300 w 1206769"/>
              <a:gd name="connsiteY107" fmla="*/ 838295 h 1684262"/>
              <a:gd name="connsiteX108" fmla="*/ 201686 w 1206769"/>
              <a:gd name="connsiteY108" fmla="*/ 907161 h 1684262"/>
              <a:gd name="connsiteX109" fmla="*/ 201400 w 1206769"/>
              <a:gd name="connsiteY109" fmla="*/ 907542 h 1684262"/>
              <a:gd name="connsiteX110" fmla="*/ 97811 w 1206769"/>
              <a:gd name="connsiteY110" fmla="*/ 1285557 h 1684262"/>
              <a:gd name="connsiteX111" fmla="*/ 123279 w 1206769"/>
              <a:gd name="connsiteY111" fmla="*/ 1264178 h 1684262"/>
              <a:gd name="connsiteX112" fmla="*/ 231975 w 1206769"/>
              <a:gd name="connsiteY112" fmla="*/ 1341501 h 1684262"/>
              <a:gd name="connsiteX113" fmla="*/ 97811 w 1206769"/>
              <a:gd name="connsiteY113" fmla="*/ 1285557 h 1684262"/>
              <a:gd name="connsiteX114" fmla="*/ 232928 w 1206769"/>
              <a:gd name="connsiteY114" fmla="*/ 1376077 h 1684262"/>
              <a:gd name="connsiteX115" fmla="*/ 279029 w 1206769"/>
              <a:gd name="connsiteY115" fmla="*/ 1379887 h 1684262"/>
              <a:gd name="connsiteX116" fmla="*/ 232451 w 1206769"/>
              <a:gd name="connsiteY116" fmla="*/ 1376077 h 1684262"/>
              <a:gd name="connsiteX117" fmla="*/ 232928 w 1206769"/>
              <a:gd name="connsiteY117" fmla="*/ 1376077 h 1684262"/>
              <a:gd name="connsiteX118" fmla="*/ 856244 w 1206769"/>
              <a:gd name="connsiteY118" fmla="*/ 715613 h 1684262"/>
              <a:gd name="connsiteX119" fmla="*/ 817635 w 1206769"/>
              <a:gd name="connsiteY119" fmla="*/ 708913 h 1684262"/>
              <a:gd name="connsiteX120" fmla="*/ 721084 w 1206769"/>
              <a:gd name="connsiteY120" fmla="*/ 657225 h 1684262"/>
              <a:gd name="connsiteX121" fmla="*/ 855767 w 1206769"/>
              <a:gd name="connsiteY121" fmla="*/ 715613 h 1684262"/>
              <a:gd name="connsiteX122" fmla="*/ 856244 w 1206769"/>
              <a:gd name="connsiteY122" fmla="*/ 715613 h 1684262"/>
              <a:gd name="connsiteX123" fmla="*/ 663458 w 1206769"/>
              <a:gd name="connsiteY123" fmla="*/ 722662 h 1684262"/>
              <a:gd name="connsiteX124" fmla="*/ 644408 w 1206769"/>
              <a:gd name="connsiteY124" fmla="*/ 807149 h 1684262"/>
              <a:gd name="connsiteX125" fmla="*/ 662981 w 1206769"/>
              <a:gd name="connsiteY125" fmla="*/ 723138 h 1684262"/>
              <a:gd name="connsiteX126" fmla="*/ 663458 w 1206769"/>
              <a:gd name="connsiteY126" fmla="*/ 722662 h 1684262"/>
              <a:gd name="connsiteX127" fmla="*/ 628882 w 1206769"/>
              <a:gd name="connsiteY127" fmla="*/ 753332 h 1684262"/>
              <a:gd name="connsiteX128" fmla="*/ 655742 w 1206769"/>
              <a:gd name="connsiteY128" fmla="*/ 726472 h 1684262"/>
              <a:gd name="connsiteX129" fmla="*/ 628406 w 1206769"/>
              <a:gd name="connsiteY129" fmla="*/ 753332 h 1684262"/>
              <a:gd name="connsiteX130" fmla="*/ 628882 w 1206769"/>
              <a:gd name="connsiteY130" fmla="*/ 753332 h 1684262"/>
              <a:gd name="connsiteX131" fmla="*/ 771090 w 1206769"/>
              <a:gd name="connsiteY131" fmla="*/ 757237 h 1684262"/>
              <a:gd name="connsiteX132" fmla="*/ 690318 w 1206769"/>
              <a:gd name="connsiteY132" fmla="*/ 822579 h 1684262"/>
              <a:gd name="connsiteX133" fmla="*/ 770614 w 1206769"/>
              <a:gd name="connsiteY133" fmla="*/ 757237 h 1684262"/>
              <a:gd name="connsiteX134" fmla="*/ 771090 w 1206769"/>
              <a:gd name="connsiteY134" fmla="*/ 757237 h 1684262"/>
              <a:gd name="connsiteX135" fmla="*/ 759565 w 1206769"/>
              <a:gd name="connsiteY135" fmla="*/ 538162 h 1684262"/>
              <a:gd name="connsiteX136" fmla="*/ 851767 w 1206769"/>
              <a:gd name="connsiteY136" fmla="*/ 480536 h 1684262"/>
              <a:gd name="connsiteX137" fmla="*/ 759089 w 1206769"/>
              <a:gd name="connsiteY137" fmla="*/ 538067 h 1684262"/>
              <a:gd name="connsiteX138" fmla="*/ 759565 w 1206769"/>
              <a:gd name="connsiteY138" fmla="*/ 538162 h 1684262"/>
              <a:gd name="connsiteX139" fmla="*/ 877961 w 1206769"/>
              <a:gd name="connsiteY139" fmla="*/ 342138 h 1684262"/>
              <a:gd name="connsiteX140" fmla="*/ 812619 w 1206769"/>
              <a:gd name="connsiteY140" fmla="*/ 442055 h 1684262"/>
              <a:gd name="connsiteX141" fmla="*/ 877961 w 1206769"/>
              <a:gd name="connsiteY141" fmla="*/ 342138 h 1684262"/>
              <a:gd name="connsiteX142" fmla="*/ 681841 w 1206769"/>
              <a:gd name="connsiteY142" fmla="*/ 323088 h 1684262"/>
              <a:gd name="connsiteX143" fmla="*/ 758803 w 1206769"/>
              <a:gd name="connsiteY143" fmla="*/ 430816 h 1684262"/>
              <a:gd name="connsiteX144" fmla="*/ 643455 w 1206769"/>
              <a:gd name="connsiteY144" fmla="*/ 396145 h 1684262"/>
              <a:gd name="connsiteX145" fmla="*/ 639550 w 1206769"/>
              <a:gd name="connsiteY145" fmla="*/ 438436 h 1684262"/>
              <a:gd name="connsiteX146" fmla="*/ 682127 w 1206769"/>
              <a:gd name="connsiteY146" fmla="*/ 323088 h 1684262"/>
              <a:gd name="connsiteX147" fmla="*/ 681841 w 1206769"/>
              <a:gd name="connsiteY147" fmla="*/ 323088 h 1684262"/>
              <a:gd name="connsiteX148" fmla="*/ 351323 w 1206769"/>
              <a:gd name="connsiteY148" fmla="*/ 219361 h 1684262"/>
              <a:gd name="connsiteX149" fmla="*/ 383994 w 1206769"/>
              <a:gd name="connsiteY149" fmla="*/ 183070 h 1684262"/>
              <a:gd name="connsiteX150" fmla="*/ 403711 w 1206769"/>
              <a:gd name="connsiteY150" fmla="*/ 175069 h 1684262"/>
              <a:gd name="connsiteX151" fmla="*/ 411331 w 1206769"/>
              <a:gd name="connsiteY151" fmla="*/ 176117 h 1684262"/>
              <a:gd name="connsiteX152" fmla="*/ 569351 w 1206769"/>
              <a:gd name="connsiteY152" fmla="*/ 242792 h 1684262"/>
              <a:gd name="connsiteX153" fmla="*/ 569922 w 1206769"/>
              <a:gd name="connsiteY153" fmla="*/ 242792 h 1684262"/>
              <a:gd name="connsiteX154" fmla="*/ 558873 w 1206769"/>
              <a:gd name="connsiteY154" fmla="*/ 299942 h 1684262"/>
              <a:gd name="connsiteX155" fmla="*/ 351609 w 1206769"/>
              <a:gd name="connsiteY155" fmla="*/ 219075 h 1684262"/>
              <a:gd name="connsiteX156" fmla="*/ 351323 w 1206769"/>
              <a:gd name="connsiteY156" fmla="*/ 219361 h 1684262"/>
              <a:gd name="connsiteX157" fmla="*/ 470767 w 1206769"/>
              <a:gd name="connsiteY157" fmla="*/ 361188 h 1684262"/>
              <a:gd name="connsiteX158" fmla="*/ 566874 w 1206769"/>
              <a:gd name="connsiteY158" fmla="*/ 503396 h 1684262"/>
              <a:gd name="connsiteX159" fmla="*/ 470767 w 1206769"/>
              <a:gd name="connsiteY159" fmla="*/ 361188 h 1684262"/>
              <a:gd name="connsiteX160" fmla="*/ 632216 w 1206769"/>
              <a:gd name="connsiteY160" fmla="*/ 453485 h 1684262"/>
              <a:gd name="connsiteX161" fmla="*/ 699367 w 1206769"/>
              <a:gd name="connsiteY161" fmla="*/ 515112 h 1684262"/>
              <a:gd name="connsiteX162" fmla="*/ 759089 w 1206769"/>
              <a:gd name="connsiteY162" fmla="*/ 438055 h 1684262"/>
              <a:gd name="connsiteX163" fmla="*/ 678317 w 1206769"/>
              <a:gd name="connsiteY163" fmla="*/ 611029 h 1684262"/>
              <a:gd name="connsiteX164" fmla="*/ 640217 w 1206769"/>
              <a:gd name="connsiteY164" fmla="*/ 587978 h 1684262"/>
              <a:gd name="connsiteX165" fmla="*/ 632216 w 1206769"/>
              <a:gd name="connsiteY165" fmla="*/ 453581 h 1684262"/>
              <a:gd name="connsiteX166" fmla="*/ 632216 w 1206769"/>
              <a:gd name="connsiteY166" fmla="*/ 453485 h 1684262"/>
              <a:gd name="connsiteX167" fmla="*/ 686032 w 1206769"/>
              <a:gd name="connsiteY167" fmla="*/ 837819 h 1684262"/>
              <a:gd name="connsiteX168" fmla="*/ 628310 w 1206769"/>
              <a:gd name="connsiteY168" fmla="*/ 930116 h 1684262"/>
              <a:gd name="connsiteX169" fmla="*/ 686032 w 1206769"/>
              <a:gd name="connsiteY169" fmla="*/ 837914 h 1684262"/>
              <a:gd name="connsiteX170" fmla="*/ 686032 w 1206769"/>
              <a:gd name="connsiteY170" fmla="*/ 837819 h 1684262"/>
              <a:gd name="connsiteX171" fmla="*/ 743658 w 1206769"/>
              <a:gd name="connsiteY171" fmla="*/ 1291400 h 1684262"/>
              <a:gd name="connsiteX172" fmla="*/ 547634 w 1206769"/>
              <a:gd name="connsiteY172" fmla="*/ 1206818 h 1684262"/>
              <a:gd name="connsiteX173" fmla="*/ 573446 w 1206769"/>
              <a:gd name="connsiteY173" fmla="*/ 1222439 h 1684262"/>
              <a:gd name="connsiteX174" fmla="*/ 603450 w 1206769"/>
              <a:gd name="connsiteY174" fmla="*/ 1227487 h 1684262"/>
              <a:gd name="connsiteX175" fmla="*/ 743658 w 1206769"/>
              <a:gd name="connsiteY175" fmla="*/ 1291495 h 1684262"/>
              <a:gd name="connsiteX176" fmla="*/ 743658 w 1206769"/>
              <a:gd name="connsiteY176" fmla="*/ 1291400 h 1684262"/>
              <a:gd name="connsiteX177" fmla="*/ 578399 w 1206769"/>
              <a:gd name="connsiteY177" fmla="*/ 945452 h 1684262"/>
              <a:gd name="connsiteX178" fmla="*/ 689842 w 1206769"/>
              <a:gd name="connsiteY178" fmla="*/ 1122236 h 1684262"/>
              <a:gd name="connsiteX179" fmla="*/ 578399 w 1206769"/>
              <a:gd name="connsiteY179" fmla="*/ 945547 h 1684262"/>
              <a:gd name="connsiteX180" fmla="*/ 578399 w 1206769"/>
              <a:gd name="connsiteY180" fmla="*/ 945452 h 1684262"/>
              <a:gd name="connsiteX181" fmla="*/ 351609 w 1206769"/>
              <a:gd name="connsiteY181" fmla="*/ 1045464 h 1684262"/>
              <a:gd name="connsiteX182" fmla="*/ 382375 w 1206769"/>
              <a:gd name="connsiteY182" fmla="*/ 887825 h 1684262"/>
              <a:gd name="connsiteX183" fmla="*/ 351609 w 1206769"/>
              <a:gd name="connsiteY183" fmla="*/ 1045559 h 1684262"/>
              <a:gd name="connsiteX184" fmla="*/ 351609 w 1206769"/>
              <a:gd name="connsiteY184" fmla="*/ 1045464 h 1684262"/>
              <a:gd name="connsiteX185" fmla="*/ 420761 w 1206769"/>
              <a:gd name="connsiteY185" fmla="*/ 1018413 h 1684262"/>
              <a:gd name="connsiteX186" fmla="*/ 605260 w 1206769"/>
              <a:gd name="connsiteY186" fmla="*/ 1180338 h 1684262"/>
              <a:gd name="connsiteX187" fmla="*/ 420761 w 1206769"/>
              <a:gd name="connsiteY187" fmla="*/ 1018413 h 1684262"/>
              <a:gd name="connsiteX188" fmla="*/ 366944 w 1206769"/>
              <a:gd name="connsiteY188" fmla="*/ 1414272 h 1684262"/>
              <a:gd name="connsiteX189" fmla="*/ 597640 w 1206769"/>
              <a:gd name="connsiteY189" fmla="*/ 1460468 h 1684262"/>
              <a:gd name="connsiteX190" fmla="*/ 366944 w 1206769"/>
              <a:gd name="connsiteY190" fmla="*/ 1414463 h 1684262"/>
              <a:gd name="connsiteX191" fmla="*/ 366944 w 1206769"/>
              <a:gd name="connsiteY191" fmla="*/ 1414272 h 1684262"/>
              <a:gd name="connsiteX192" fmla="*/ 536108 w 1206769"/>
              <a:gd name="connsiteY192" fmla="*/ 1644968 h 1684262"/>
              <a:gd name="connsiteX193" fmla="*/ 498008 w 1206769"/>
              <a:gd name="connsiteY193" fmla="*/ 1625918 h 1684262"/>
              <a:gd name="connsiteX194" fmla="*/ 471148 w 1206769"/>
              <a:gd name="connsiteY194" fmla="*/ 1618202 h 1684262"/>
              <a:gd name="connsiteX195" fmla="*/ 471148 w 1206769"/>
              <a:gd name="connsiteY195" fmla="*/ 1664399 h 1684262"/>
              <a:gd name="connsiteX196" fmla="*/ 401901 w 1206769"/>
              <a:gd name="connsiteY196" fmla="*/ 1579817 h 1684262"/>
              <a:gd name="connsiteX197" fmla="*/ 536108 w 1206769"/>
              <a:gd name="connsiteY197" fmla="*/ 1645158 h 1684262"/>
              <a:gd name="connsiteX198" fmla="*/ 536108 w 1206769"/>
              <a:gd name="connsiteY198" fmla="*/ 1644968 h 1684262"/>
              <a:gd name="connsiteX199" fmla="*/ 616785 w 1206769"/>
              <a:gd name="connsiteY199" fmla="*/ 1564196 h 1684262"/>
              <a:gd name="connsiteX200" fmla="*/ 555349 w 1206769"/>
              <a:gd name="connsiteY200" fmla="*/ 1541145 h 1684262"/>
              <a:gd name="connsiteX201" fmla="*/ 638597 w 1206769"/>
              <a:gd name="connsiteY201" fmla="*/ 1493520 h 1684262"/>
              <a:gd name="connsiteX202" fmla="*/ 739848 w 1206769"/>
              <a:gd name="connsiteY202" fmla="*/ 1525715 h 1684262"/>
              <a:gd name="connsiteX203" fmla="*/ 616785 w 1206769"/>
              <a:gd name="connsiteY203" fmla="*/ 1564386 h 1684262"/>
              <a:gd name="connsiteX204" fmla="*/ 616785 w 1206769"/>
              <a:gd name="connsiteY204" fmla="*/ 1564196 h 1684262"/>
              <a:gd name="connsiteX205" fmla="*/ 752231 w 1206769"/>
              <a:gd name="connsiteY205" fmla="*/ 1664779 h 1684262"/>
              <a:gd name="connsiteX206" fmla="*/ 739658 w 1206769"/>
              <a:gd name="connsiteY206" fmla="*/ 1664779 h 1684262"/>
              <a:gd name="connsiteX207" fmla="*/ 731180 w 1206769"/>
              <a:gd name="connsiteY207" fmla="*/ 1664779 h 1684262"/>
              <a:gd name="connsiteX208" fmla="*/ 727561 w 1206769"/>
              <a:gd name="connsiteY208" fmla="*/ 1664779 h 1684262"/>
              <a:gd name="connsiteX209" fmla="*/ 713750 w 1206769"/>
              <a:gd name="connsiteY209" fmla="*/ 1666780 h 1684262"/>
              <a:gd name="connsiteX210" fmla="*/ 704225 w 1206769"/>
              <a:gd name="connsiteY210" fmla="*/ 1665256 h 1684262"/>
              <a:gd name="connsiteX211" fmla="*/ 705558 w 1206769"/>
              <a:gd name="connsiteY211" fmla="*/ 1667733 h 1684262"/>
              <a:gd name="connsiteX212" fmla="*/ 790045 w 1206769"/>
              <a:gd name="connsiteY212" fmla="*/ 1610106 h 1684262"/>
              <a:gd name="connsiteX213" fmla="*/ 752231 w 1206769"/>
              <a:gd name="connsiteY213" fmla="*/ 1664970 h 1684262"/>
              <a:gd name="connsiteX214" fmla="*/ 752231 w 1206769"/>
              <a:gd name="connsiteY214" fmla="*/ 1664779 h 1684262"/>
              <a:gd name="connsiteX215" fmla="*/ 857863 w 1206769"/>
              <a:gd name="connsiteY215" fmla="*/ 1591056 h 1684262"/>
              <a:gd name="connsiteX216" fmla="*/ 838813 w 1206769"/>
              <a:gd name="connsiteY216" fmla="*/ 1568958 h 1684262"/>
              <a:gd name="connsiteX217" fmla="*/ 836146 w 1206769"/>
              <a:gd name="connsiteY217" fmla="*/ 1564291 h 1684262"/>
              <a:gd name="connsiteX218" fmla="*/ 955179 w 1206769"/>
              <a:gd name="connsiteY218" fmla="*/ 1500720 h 1684262"/>
              <a:gd name="connsiteX219" fmla="*/ 1066493 w 1206769"/>
              <a:gd name="connsiteY219" fmla="*/ 1492065 h 1684262"/>
              <a:gd name="connsiteX220" fmla="*/ 857863 w 1206769"/>
              <a:gd name="connsiteY220" fmla="*/ 1591247 h 1684262"/>
              <a:gd name="connsiteX221" fmla="*/ 857863 w 1206769"/>
              <a:gd name="connsiteY221" fmla="*/ 1591056 h 1684262"/>
              <a:gd name="connsiteX222" fmla="*/ 1054979 w 1206769"/>
              <a:gd name="connsiteY222" fmla="*/ 1445037 h 1684262"/>
              <a:gd name="connsiteX223" fmla="*/ 916632 w 1206769"/>
              <a:gd name="connsiteY223" fmla="*/ 1468184 h 1684262"/>
              <a:gd name="connsiteX224" fmla="*/ 1028170 w 1206769"/>
              <a:gd name="connsiteY224" fmla="*/ 1445228 h 1684262"/>
              <a:gd name="connsiteX225" fmla="*/ 1054979 w 1206769"/>
              <a:gd name="connsiteY225" fmla="*/ 1445037 h 1684262"/>
              <a:gd name="connsiteX226" fmla="*/ 862816 w 1206769"/>
              <a:gd name="connsiteY226" fmla="*/ 1410462 h 1684262"/>
              <a:gd name="connsiteX227" fmla="*/ 647551 w 1206769"/>
              <a:gd name="connsiteY227" fmla="*/ 1448562 h 1684262"/>
              <a:gd name="connsiteX228" fmla="*/ 862816 w 1206769"/>
              <a:gd name="connsiteY228" fmla="*/ 1410653 h 1684262"/>
              <a:gd name="connsiteX229" fmla="*/ 862816 w 1206769"/>
              <a:gd name="connsiteY229" fmla="*/ 1410462 h 1684262"/>
              <a:gd name="connsiteX230" fmla="*/ 689842 w 1206769"/>
              <a:gd name="connsiteY230" fmla="*/ 1391412 h 1684262"/>
              <a:gd name="connsiteX231" fmla="*/ 924347 w 1206769"/>
              <a:gd name="connsiteY231" fmla="*/ 1306830 h 1684262"/>
              <a:gd name="connsiteX232" fmla="*/ 689842 w 1206769"/>
              <a:gd name="connsiteY232" fmla="*/ 1391412 h 1684262"/>
              <a:gd name="connsiteX233" fmla="*/ 1162663 w 1206769"/>
              <a:gd name="connsiteY233" fmla="*/ 1057085 h 1684262"/>
              <a:gd name="connsiteX234" fmla="*/ 1148756 w 1206769"/>
              <a:gd name="connsiteY234" fmla="*/ 1134428 h 1684262"/>
              <a:gd name="connsiteX235" fmla="*/ 1066841 w 1206769"/>
              <a:gd name="connsiteY235" fmla="*/ 1139762 h 1684262"/>
              <a:gd name="connsiteX236" fmla="*/ 1035790 w 1206769"/>
              <a:gd name="connsiteY236" fmla="*/ 1087755 h 1684262"/>
              <a:gd name="connsiteX237" fmla="*/ 1162663 w 1206769"/>
              <a:gd name="connsiteY237" fmla="*/ 1057085 h 1684262"/>
              <a:gd name="connsiteX238" fmla="*/ 987913 w 1206769"/>
              <a:gd name="connsiteY238" fmla="*/ 1181170 h 1684262"/>
              <a:gd name="connsiteX239" fmla="*/ 958923 w 1206769"/>
              <a:gd name="connsiteY239" fmla="*/ 1264444 h 1684262"/>
              <a:gd name="connsiteX240" fmla="*/ 905107 w 1206769"/>
              <a:gd name="connsiteY240" fmla="*/ 1118330 h 1684262"/>
              <a:gd name="connsiteX241" fmla="*/ 987913 w 1206769"/>
              <a:gd name="connsiteY241"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0738 w 1206769"/>
              <a:gd name="connsiteY14" fmla="*/ 679895 h 1684262"/>
              <a:gd name="connsiteX15" fmla="*/ 1005881 w 1206769"/>
              <a:gd name="connsiteY15" fmla="*/ 661511 h 1684262"/>
              <a:gd name="connsiteX16" fmla="*/ 1065794 w 1206769"/>
              <a:gd name="connsiteY16" fmla="*/ 651415 h 1684262"/>
              <a:gd name="connsiteX17" fmla="*/ 1102560 w 1206769"/>
              <a:gd name="connsiteY17" fmla="*/ 657701 h 1684262"/>
              <a:gd name="connsiteX18" fmla="*/ 739848 w 1206769"/>
              <a:gd name="connsiteY18" fmla="*/ 595694 h 1684262"/>
              <a:gd name="connsiteX19" fmla="*/ 716893 w 1206769"/>
              <a:gd name="connsiteY19" fmla="*/ 318992 h 1684262"/>
              <a:gd name="connsiteX20" fmla="*/ 920537 w 1206769"/>
              <a:gd name="connsiteY20" fmla="*/ 246031 h 1684262"/>
              <a:gd name="connsiteX21" fmla="*/ 682412 w 1206769"/>
              <a:gd name="connsiteY21" fmla="*/ 238316 h 1684262"/>
              <a:gd name="connsiteX22" fmla="*/ 928538 w 1206769"/>
              <a:gd name="connsiteY22" fmla="*/ 226790 h 1684262"/>
              <a:gd name="connsiteX23" fmla="*/ 720893 w 1206769"/>
              <a:gd name="connsiteY23" fmla="*/ 196025 h 1684262"/>
              <a:gd name="connsiteX24" fmla="*/ 736229 w 1206769"/>
              <a:gd name="connsiteY24" fmla="*/ 49911 h 1684262"/>
              <a:gd name="connsiteX25" fmla="*/ 663267 w 1206769"/>
              <a:gd name="connsiteY25" fmla="*/ 0 h 1684262"/>
              <a:gd name="connsiteX26" fmla="*/ 625167 w 1206769"/>
              <a:gd name="connsiteY26" fmla="*/ 103727 h 1684262"/>
              <a:gd name="connsiteX27" fmla="*/ 625167 w 1206769"/>
              <a:gd name="connsiteY27" fmla="*/ 288322 h 1684262"/>
              <a:gd name="connsiteX28" fmla="*/ 336845 w 1206769"/>
              <a:gd name="connsiteY28" fmla="*/ 261366 h 1684262"/>
              <a:gd name="connsiteX29" fmla="*/ 367611 w 1206769"/>
              <a:gd name="connsiteY29" fmla="*/ 307467 h 1684262"/>
              <a:gd name="connsiteX30" fmla="*/ 579066 w 1206769"/>
              <a:gd name="connsiteY30" fmla="*/ 615029 h 1684262"/>
              <a:gd name="connsiteX31" fmla="*/ 263884 w 1206769"/>
              <a:gd name="connsiteY31" fmla="*/ 511207 h 1684262"/>
              <a:gd name="connsiteX32" fmla="*/ 233118 w 1206769"/>
              <a:gd name="connsiteY32" fmla="*/ 714947 h 1684262"/>
              <a:gd name="connsiteX33" fmla="*/ 532965 w 1206769"/>
              <a:gd name="connsiteY33" fmla="*/ 807149 h 1684262"/>
              <a:gd name="connsiteX34" fmla="*/ 513915 w 1206769"/>
              <a:gd name="connsiteY34" fmla="*/ 803339 h 1684262"/>
              <a:gd name="connsiteX35" fmla="*/ 502390 w 1206769"/>
              <a:gd name="connsiteY35" fmla="*/ 791813 h 1684262"/>
              <a:gd name="connsiteX36" fmla="*/ 464290 w 1206769"/>
              <a:gd name="connsiteY36" fmla="*/ 772763 h 1684262"/>
              <a:gd name="connsiteX37" fmla="*/ 375231 w 1206769"/>
              <a:gd name="connsiteY37" fmla="*/ 788670 h 1684262"/>
              <a:gd name="connsiteX38" fmla="*/ 418189 w 1206769"/>
              <a:gd name="connsiteY38" fmla="*/ 826770 h 1684262"/>
              <a:gd name="connsiteX39" fmla="*/ 333607 w 1206769"/>
              <a:gd name="connsiteY39" fmla="*/ 826770 h 1684262"/>
              <a:gd name="connsiteX40" fmla="*/ 276457 w 1206769"/>
              <a:gd name="connsiteY40" fmla="*/ 857536 h 1684262"/>
              <a:gd name="connsiteX41" fmla="*/ 288458 w 1206769"/>
              <a:gd name="connsiteY41" fmla="*/ 766001 h 1684262"/>
              <a:gd name="connsiteX42" fmla="*/ 138059 w 1206769"/>
              <a:gd name="connsiteY42" fmla="*/ 911352 h 1684262"/>
              <a:gd name="connsiteX43" fmla="*/ 237976 w 1206769"/>
              <a:gd name="connsiteY43" fmla="*/ 961358 h 1684262"/>
              <a:gd name="connsiteX44" fmla="*/ 75102 w 1206769"/>
              <a:gd name="connsiteY44" fmla="*/ 1025783 h 1684262"/>
              <a:gd name="connsiteX45" fmla="*/ 80432 w 1206769"/>
              <a:gd name="connsiteY45" fmla="*/ 915162 h 1684262"/>
              <a:gd name="connsiteX46" fmla="*/ 91958 w 1206769"/>
              <a:gd name="connsiteY46" fmla="*/ 1107377 h 1684262"/>
              <a:gd name="connsiteX47" fmla="*/ 214925 w 1206769"/>
              <a:gd name="connsiteY47" fmla="*/ 1157383 h 1684262"/>
              <a:gd name="connsiteX48" fmla="*/ 322463 w 1206769"/>
              <a:gd name="connsiteY48" fmla="*/ 1240346 h 1684262"/>
              <a:gd name="connsiteX49" fmla="*/ 309794 w 1206769"/>
              <a:gd name="connsiteY49" fmla="*/ 1240346 h 1684262"/>
              <a:gd name="connsiteX50" fmla="*/ 311699 w 1206769"/>
              <a:gd name="connsiteY50" fmla="*/ 1248728 h 1684262"/>
              <a:gd name="connsiteX51" fmla="*/ 310842 w 1206769"/>
              <a:gd name="connsiteY51" fmla="*/ 1254824 h 1684262"/>
              <a:gd name="connsiteX52" fmla="*/ 309223 w 1206769"/>
              <a:gd name="connsiteY52" fmla="*/ 1259396 h 1684262"/>
              <a:gd name="connsiteX53" fmla="*/ 301317 w 1206769"/>
              <a:gd name="connsiteY53" fmla="*/ 1268063 h 1684262"/>
              <a:gd name="connsiteX54" fmla="*/ 283886 w 1206769"/>
              <a:gd name="connsiteY54" fmla="*/ 1268063 h 1684262"/>
              <a:gd name="connsiteX55" fmla="*/ 284934 w 1206769"/>
              <a:gd name="connsiteY55" fmla="*/ 1275207 h 1684262"/>
              <a:gd name="connsiteX56" fmla="*/ 395615 w 1206769"/>
              <a:gd name="connsiteY56" fmla="*/ 1319117 h 1684262"/>
              <a:gd name="connsiteX57" fmla="*/ 257026 w 1206769"/>
              <a:gd name="connsiteY57" fmla="*/ 1309592 h 1684262"/>
              <a:gd name="connsiteX58" fmla="*/ 257026 w 1206769"/>
              <a:gd name="connsiteY58" fmla="*/ 1309592 h 1684262"/>
              <a:gd name="connsiteX59" fmla="*/ 248263 w 1206769"/>
              <a:gd name="connsiteY59" fmla="*/ 1308259 h 1684262"/>
              <a:gd name="connsiteX60" fmla="*/ 247691 w 1206769"/>
              <a:gd name="connsiteY60" fmla="*/ 1308735 h 1684262"/>
              <a:gd name="connsiteX61" fmla="*/ 229880 w 1206769"/>
              <a:gd name="connsiteY61" fmla="*/ 1312259 h 1684262"/>
              <a:gd name="connsiteX62" fmla="*/ 146155 w 1206769"/>
              <a:gd name="connsiteY62" fmla="*/ 1230344 h 1684262"/>
              <a:gd name="connsiteX63" fmla="*/ 115389 w 1206769"/>
              <a:gd name="connsiteY63" fmla="*/ 1430369 h 1684262"/>
              <a:gd name="connsiteX64" fmla="*/ 349799 w 1206769"/>
              <a:gd name="connsiteY64" fmla="*/ 1480280 h 1684262"/>
              <a:gd name="connsiteX65" fmla="*/ 299507 w 1206769"/>
              <a:gd name="connsiteY65" fmla="*/ 1464659 h 1684262"/>
              <a:gd name="connsiteX66" fmla="*/ 321034 w 1206769"/>
              <a:gd name="connsiteY66" fmla="*/ 1477042 h 1684262"/>
              <a:gd name="connsiteX67" fmla="*/ 330559 w 1206769"/>
              <a:gd name="connsiteY67" fmla="*/ 1484376 h 1684262"/>
              <a:gd name="connsiteX68" fmla="*/ 388280 w 1206769"/>
              <a:gd name="connsiteY68" fmla="*/ 1545717 h 1684262"/>
              <a:gd name="connsiteX69" fmla="*/ 348847 w 1206769"/>
              <a:gd name="connsiteY69" fmla="*/ 1542479 h 1684262"/>
              <a:gd name="connsiteX70" fmla="*/ 255883 w 1206769"/>
              <a:gd name="connsiteY70" fmla="*/ 1502664 h 1684262"/>
              <a:gd name="connsiteX71" fmla="*/ 255883 w 1206769"/>
              <a:gd name="connsiteY71" fmla="*/ 1502664 h 1684262"/>
              <a:gd name="connsiteX72" fmla="*/ 239976 w 1206769"/>
              <a:gd name="connsiteY72" fmla="*/ 1484281 h 1684262"/>
              <a:gd name="connsiteX73" fmla="*/ 203495 w 1206769"/>
              <a:gd name="connsiteY73" fmla="*/ 1484281 h 1684262"/>
              <a:gd name="connsiteX74" fmla="*/ 187303 w 1206769"/>
              <a:gd name="connsiteY74" fmla="*/ 1499140 h 1684262"/>
              <a:gd name="connsiteX75" fmla="*/ 490674 w 1206769"/>
              <a:gd name="connsiteY75" fmla="*/ 1673352 h 1684262"/>
              <a:gd name="connsiteX76" fmla="*/ 757374 w 1206769"/>
              <a:gd name="connsiteY76" fmla="*/ 1682401 h 1684262"/>
              <a:gd name="connsiteX77" fmla="*/ 988070 w 1206769"/>
              <a:gd name="connsiteY77" fmla="*/ 1594485 h 1684262"/>
              <a:gd name="connsiteX78" fmla="*/ 1152566 w 1206769"/>
              <a:gd name="connsiteY78" fmla="*/ 1394460 h 1684262"/>
              <a:gd name="connsiteX79" fmla="*/ 918822 w 1206769"/>
              <a:gd name="connsiteY79" fmla="*/ 1363507 h 1684262"/>
              <a:gd name="connsiteX80" fmla="*/ 802904 w 1206769"/>
              <a:gd name="connsiteY80" fmla="*/ 1350454 h 1684262"/>
              <a:gd name="connsiteX81" fmla="*/ 841956 w 1206769"/>
              <a:gd name="connsiteY81" fmla="*/ 1326547 h 1684262"/>
              <a:gd name="connsiteX82" fmla="*/ 1018286 w 1206769"/>
              <a:gd name="connsiteY82" fmla="*/ 1315425 h 1684262"/>
              <a:gd name="connsiteX83" fmla="*/ 980354 w 1206769"/>
              <a:gd name="connsiteY83" fmla="*/ 1268921 h 1684262"/>
              <a:gd name="connsiteX84" fmla="*/ 1091488 w 1206769"/>
              <a:gd name="connsiteY84" fmla="*/ 1221043 h 1684262"/>
              <a:gd name="connsiteX85" fmla="*/ 911203 w 1206769"/>
              <a:gd name="connsiteY85" fmla="*/ 1022890 h 1684262"/>
              <a:gd name="connsiteX86" fmla="*/ 1193429 w 1206769"/>
              <a:gd name="connsiteY86" fmla="*/ 899446 h 1684262"/>
              <a:gd name="connsiteX87" fmla="*/ 759089 w 1206769"/>
              <a:gd name="connsiteY87" fmla="*/ 61246 h 1684262"/>
              <a:gd name="connsiteX88" fmla="*/ 720989 w 1206769"/>
              <a:gd name="connsiteY88" fmla="*/ 145828 h 1684262"/>
              <a:gd name="connsiteX89" fmla="*/ 759089 w 1206769"/>
              <a:gd name="connsiteY89" fmla="*/ 61436 h 1684262"/>
              <a:gd name="connsiteX90" fmla="*/ 759089 w 1206769"/>
              <a:gd name="connsiteY90" fmla="*/ 61246 h 1684262"/>
              <a:gd name="connsiteX91" fmla="*/ 363611 w 1206769"/>
              <a:gd name="connsiteY91" fmla="*/ 545783 h 1684262"/>
              <a:gd name="connsiteX92" fmla="*/ 348275 w 1206769"/>
              <a:gd name="connsiteY92" fmla="*/ 553498 h 1684262"/>
              <a:gd name="connsiteX93" fmla="*/ 363611 w 1206769"/>
              <a:gd name="connsiteY93" fmla="*/ 545783 h 1684262"/>
              <a:gd name="connsiteX94" fmla="*/ 232451 w 1206769"/>
              <a:gd name="connsiteY94" fmla="*/ 523113 h 1684262"/>
              <a:gd name="connsiteX95" fmla="*/ 254694 w 1206769"/>
              <a:gd name="connsiteY95" fmla="*/ 664096 h 1684262"/>
              <a:gd name="connsiteX96" fmla="*/ 232451 w 1206769"/>
              <a:gd name="connsiteY96" fmla="*/ 523113 h 1684262"/>
              <a:gd name="connsiteX97" fmla="*/ 340084 w 1206769"/>
              <a:gd name="connsiteY97" fmla="*/ 692277 h 1684262"/>
              <a:gd name="connsiteX98" fmla="*/ 470767 w 1206769"/>
              <a:gd name="connsiteY98" fmla="*/ 684562 h 1684262"/>
              <a:gd name="connsiteX99" fmla="*/ 340084 w 1206769"/>
              <a:gd name="connsiteY99" fmla="*/ 691896 h 1684262"/>
              <a:gd name="connsiteX100" fmla="*/ 340084 w 1206769"/>
              <a:gd name="connsiteY100" fmla="*/ 692277 h 1684262"/>
              <a:gd name="connsiteX101" fmla="*/ 382375 w 1206769"/>
              <a:gd name="connsiteY101" fmla="*/ 615410 h 1684262"/>
              <a:gd name="connsiteX102" fmla="*/ 516868 w 1206769"/>
              <a:gd name="connsiteY102" fmla="*/ 688372 h 1684262"/>
              <a:gd name="connsiteX103" fmla="*/ 382661 w 1206769"/>
              <a:gd name="connsiteY103" fmla="*/ 615029 h 1684262"/>
              <a:gd name="connsiteX104" fmla="*/ 382375 w 1206769"/>
              <a:gd name="connsiteY104" fmla="*/ 615410 h 1684262"/>
              <a:gd name="connsiteX105" fmla="*/ 201400 w 1206769"/>
              <a:gd name="connsiteY105" fmla="*/ 907542 h 1684262"/>
              <a:gd name="connsiteX106" fmla="*/ 163300 w 1206769"/>
              <a:gd name="connsiteY106" fmla="*/ 838295 h 1684262"/>
              <a:gd name="connsiteX107" fmla="*/ 201686 w 1206769"/>
              <a:gd name="connsiteY107" fmla="*/ 907161 h 1684262"/>
              <a:gd name="connsiteX108" fmla="*/ 201400 w 1206769"/>
              <a:gd name="connsiteY108" fmla="*/ 907542 h 1684262"/>
              <a:gd name="connsiteX109" fmla="*/ 97811 w 1206769"/>
              <a:gd name="connsiteY109" fmla="*/ 1285557 h 1684262"/>
              <a:gd name="connsiteX110" fmla="*/ 123279 w 1206769"/>
              <a:gd name="connsiteY110" fmla="*/ 1264178 h 1684262"/>
              <a:gd name="connsiteX111" fmla="*/ 231975 w 1206769"/>
              <a:gd name="connsiteY111" fmla="*/ 1341501 h 1684262"/>
              <a:gd name="connsiteX112" fmla="*/ 97811 w 1206769"/>
              <a:gd name="connsiteY112" fmla="*/ 1285557 h 1684262"/>
              <a:gd name="connsiteX113" fmla="*/ 232928 w 1206769"/>
              <a:gd name="connsiteY113" fmla="*/ 1376077 h 1684262"/>
              <a:gd name="connsiteX114" fmla="*/ 279029 w 1206769"/>
              <a:gd name="connsiteY114" fmla="*/ 1379887 h 1684262"/>
              <a:gd name="connsiteX115" fmla="*/ 232451 w 1206769"/>
              <a:gd name="connsiteY115" fmla="*/ 1376077 h 1684262"/>
              <a:gd name="connsiteX116" fmla="*/ 232928 w 1206769"/>
              <a:gd name="connsiteY116" fmla="*/ 1376077 h 1684262"/>
              <a:gd name="connsiteX117" fmla="*/ 856244 w 1206769"/>
              <a:gd name="connsiteY117" fmla="*/ 715613 h 1684262"/>
              <a:gd name="connsiteX118" fmla="*/ 817635 w 1206769"/>
              <a:gd name="connsiteY118" fmla="*/ 708913 h 1684262"/>
              <a:gd name="connsiteX119" fmla="*/ 721084 w 1206769"/>
              <a:gd name="connsiteY119" fmla="*/ 657225 h 1684262"/>
              <a:gd name="connsiteX120" fmla="*/ 855767 w 1206769"/>
              <a:gd name="connsiteY120" fmla="*/ 715613 h 1684262"/>
              <a:gd name="connsiteX121" fmla="*/ 856244 w 1206769"/>
              <a:gd name="connsiteY121" fmla="*/ 715613 h 1684262"/>
              <a:gd name="connsiteX122" fmla="*/ 663458 w 1206769"/>
              <a:gd name="connsiteY122" fmla="*/ 722662 h 1684262"/>
              <a:gd name="connsiteX123" fmla="*/ 644408 w 1206769"/>
              <a:gd name="connsiteY123" fmla="*/ 807149 h 1684262"/>
              <a:gd name="connsiteX124" fmla="*/ 662981 w 1206769"/>
              <a:gd name="connsiteY124" fmla="*/ 723138 h 1684262"/>
              <a:gd name="connsiteX125" fmla="*/ 663458 w 1206769"/>
              <a:gd name="connsiteY125" fmla="*/ 722662 h 1684262"/>
              <a:gd name="connsiteX126" fmla="*/ 628882 w 1206769"/>
              <a:gd name="connsiteY126" fmla="*/ 753332 h 1684262"/>
              <a:gd name="connsiteX127" fmla="*/ 655742 w 1206769"/>
              <a:gd name="connsiteY127" fmla="*/ 726472 h 1684262"/>
              <a:gd name="connsiteX128" fmla="*/ 628406 w 1206769"/>
              <a:gd name="connsiteY128" fmla="*/ 753332 h 1684262"/>
              <a:gd name="connsiteX129" fmla="*/ 628882 w 1206769"/>
              <a:gd name="connsiteY129" fmla="*/ 753332 h 1684262"/>
              <a:gd name="connsiteX130" fmla="*/ 771090 w 1206769"/>
              <a:gd name="connsiteY130" fmla="*/ 757237 h 1684262"/>
              <a:gd name="connsiteX131" fmla="*/ 690318 w 1206769"/>
              <a:gd name="connsiteY131" fmla="*/ 822579 h 1684262"/>
              <a:gd name="connsiteX132" fmla="*/ 770614 w 1206769"/>
              <a:gd name="connsiteY132" fmla="*/ 757237 h 1684262"/>
              <a:gd name="connsiteX133" fmla="*/ 771090 w 1206769"/>
              <a:gd name="connsiteY133" fmla="*/ 757237 h 1684262"/>
              <a:gd name="connsiteX134" fmla="*/ 759565 w 1206769"/>
              <a:gd name="connsiteY134" fmla="*/ 538162 h 1684262"/>
              <a:gd name="connsiteX135" fmla="*/ 851767 w 1206769"/>
              <a:gd name="connsiteY135" fmla="*/ 480536 h 1684262"/>
              <a:gd name="connsiteX136" fmla="*/ 759089 w 1206769"/>
              <a:gd name="connsiteY136" fmla="*/ 538067 h 1684262"/>
              <a:gd name="connsiteX137" fmla="*/ 759565 w 1206769"/>
              <a:gd name="connsiteY137" fmla="*/ 538162 h 1684262"/>
              <a:gd name="connsiteX138" fmla="*/ 877961 w 1206769"/>
              <a:gd name="connsiteY138" fmla="*/ 342138 h 1684262"/>
              <a:gd name="connsiteX139" fmla="*/ 812619 w 1206769"/>
              <a:gd name="connsiteY139" fmla="*/ 442055 h 1684262"/>
              <a:gd name="connsiteX140" fmla="*/ 877961 w 1206769"/>
              <a:gd name="connsiteY140" fmla="*/ 342138 h 1684262"/>
              <a:gd name="connsiteX141" fmla="*/ 681841 w 1206769"/>
              <a:gd name="connsiteY141" fmla="*/ 323088 h 1684262"/>
              <a:gd name="connsiteX142" fmla="*/ 758803 w 1206769"/>
              <a:gd name="connsiteY142" fmla="*/ 430816 h 1684262"/>
              <a:gd name="connsiteX143" fmla="*/ 643455 w 1206769"/>
              <a:gd name="connsiteY143" fmla="*/ 396145 h 1684262"/>
              <a:gd name="connsiteX144" fmla="*/ 639550 w 1206769"/>
              <a:gd name="connsiteY144" fmla="*/ 438436 h 1684262"/>
              <a:gd name="connsiteX145" fmla="*/ 682127 w 1206769"/>
              <a:gd name="connsiteY145" fmla="*/ 323088 h 1684262"/>
              <a:gd name="connsiteX146" fmla="*/ 681841 w 1206769"/>
              <a:gd name="connsiteY146" fmla="*/ 323088 h 1684262"/>
              <a:gd name="connsiteX147" fmla="*/ 351323 w 1206769"/>
              <a:gd name="connsiteY147" fmla="*/ 219361 h 1684262"/>
              <a:gd name="connsiteX148" fmla="*/ 383994 w 1206769"/>
              <a:gd name="connsiteY148" fmla="*/ 183070 h 1684262"/>
              <a:gd name="connsiteX149" fmla="*/ 403711 w 1206769"/>
              <a:gd name="connsiteY149" fmla="*/ 175069 h 1684262"/>
              <a:gd name="connsiteX150" fmla="*/ 411331 w 1206769"/>
              <a:gd name="connsiteY150" fmla="*/ 176117 h 1684262"/>
              <a:gd name="connsiteX151" fmla="*/ 569351 w 1206769"/>
              <a:gd name="connsiteY151" fmla="*/ 242792 h 1684262"/>
              <a:gd name="connsiteX152" fmla="*/ 569922 w 1206769"/>
              <a:gd name="connsiteY152" fmla="*/ 242792 h 1684262"/>
              <a:gd name="connsiteX153" fmla="*/ 558873 w 1206769"/>
              <a:gd name="connsiteY153" fmla="*/ 299942 h 1684262"/>
              <a:gd name="connsiteX154" fmla="*/ 351609 w 1206769"/>
              <a:gd name="connsiteY154" fmla="*/ 219075 h 1684262"/>
              <a:gd name="connsiteX155" fmla="*/ 351323 w 1206769"/>
              <a:gd name="connsiteY155" fmla="*/ 219361 h 1684262"/>
              <a:gd name="connsiteX156" fmla="*/ 470767 w 1206769"/>
              <a:gd name="connsiteY156" fmla="*/ 361188 h 1684262"/>
              <a:gd name="connsiteX157" fmla="*/ 566874 w 1206769"/>
              <a:gd name="connsiteY157" fmla="*/ 503396 h 1684262"/>
              <a:gd name="connsiteX158" fmla="*/ 470767 w 1206769"/>
              <a:gd name="connsiteY158" fmla="*/ 361188 h 1684262"/>
              <a:gd name="connsiteX159" fmla="*/ 632216 w 1206769"/>
              <a:gd name="connsiteY159" fmla="*/ 453485 h 1684262"/>
              <a:gd name="connsiteX160" fmla="*/ 699367 w 1206769"/>
              <a:gd name="connsiteY160" fmla="*/ 515112 h 1684262"/>
              <a:gd name="connsiteX161" fmla="*/ 759089 w 1206769"/>
              <a:gd name="connsiteY161" fmla="*/ 438055 h 1684262"/>
              <a:gd name="connsiteX162" fmla="*/ 678317 w 1206769"/>
              <a:gd name="connsiteY162" fmla="*/ 611029 h 1684262"/>
              <a:gd name="connsiteX163" fmla="*/ 640217 w 1206769"/>
              <a:gd name="connsiteY163" fmla="*/ 587978 h 1684262"/>
              <a:gd name="connsiteX164" fmla="*/ 632216 w 1206769"/>
              <a:gd name="connsiteY164" fmla="*/ 453581 h 1684262"/>
              <a:gd name="connsiteX165" fmla="*/ 632216 w 1206769"/>
              <a:gd name="connsiteY165" fmla="*/ 453485 h 1684262"/>
              <a:gd name="connsiteX166" fmla="*/ 686032 w 1206769"/>
              <a:gd name="connsiteY166" fmla="*/ 837819 h 1684262"/>
              <a:gd name="connsiteX167" fmla="*/ 628310 w 1206769"/>
              <a:gd name="connsiteY167" fmla="*/ 930116 h 1684262"/>
              <a:gd name="connsiteX168" fmla="*/ 686032 w 1206769"/>
              <a:gd name="connsiteY168" fmla="*/ 837914 h 1684262"/>
              <a:gd name="connsiteX169" fmla="*/ 686032 w 1206769"/>
              <a:gd name="connsiteY169" fmla="*/ 837819 h 1684262"/>
              <a:gd name="connsiteX170" fmla="*/ 743658 w 1206769"/>
              <a:gd name="connsiteY170" fmla="*/ 1291400 h 1684262"/>
              <a:gd name="connsiteX171" fmla="*/ 547634 w 1206769"/>
              <a:gd name="connsiteY171" fmla="*/ 1206818 h 1684262"/>
              <a:gd name="connsiteX172" fmla="*/ 573446 w 1206769"/>
              <a:gd name="connsiteY172" fmla="*/ 1222439 h 1684262"/>
              <a:gd name="connsiteX173" fmla="*/ 603450 w 1206769"/>
              <a:gd name="connsiteY173" fmla="*/ 1227487 h 1684262"/>
              <a:gd name="connsiteX174" fmla="*/ 743658 w 1206769"/>
              <a:gd name="connsiteY174" fmla="*/ 1291495 h 1684262"/>
              <a:gd name="connsiteX175" fmla="*/ 743658 w 1206769"/>
              <a:gd name="connsiteY175" fmla="*/ 1291400 h 1684262"/>
              <a:gd name="connsiteX176" fmla="*/ 578399 w 1206769"/>
              <a:gd name="connsiteY176" fmla="*/ 945452 h 1684262"/>
              <a:gd name="connsiteX177" fmla="*/ 689842 w 1206769"/>
              <a:gd name="connsiteY177" fmla="*/ 1122236 h 1684262"/>
              <a:gd name="connsiteX178" fmla="*/ 578399 w 1206769"/>
              <a:gd name="connsiteY178" fmla="*/ 945547 h 1684262"/>
              <a:gd name="connsiteX179" fmla="*/ 578399 w 1206769"/>
              <a:gd name="connsiteY179" fmla="*/ 945452 h 1684262"/>
              <a:gd name="connsiteX180" fmla="*/ 351609 w 1206769"/>
              <a:gd name="connsiteY180" fmla="*/ 1045464 h 1684262"/>
              <a:gd name="connsiteX181" fmla="*/ 382375 w 1206769"/>
              <a:gd name="connsiteY181" fmla="*/ 887825 h 1684262"/>
              <a:gd name="connsiteX182" fmla="*/ 351609 w 1206769"/>
              <a:gd name="connsiteY182" fmla="*/ 1045559 h 1684262"/>
              <a:gd name="connsiteX183" fmla="*/ 351609 w 1206769"/>
              <a:gd name="connsiteY183" fmla="*/ 1045464 h 1684262"/>
              <a:gd name="connsiteX184" fmla="*/ 420761 w 1206769"/>
              <a:gd name="connsiteY184" fmla="*/ 1018413 h 1684262"/>
              <a:gd name="connsiteX185" fmla="*/ 605260 w 1206769"/>
              <a:gd name="connsiteY185" fmla="*/ 1180338 h 1684262"/>
              <a:gd name="connsiteX186" fmla="*/ 420761 w 1206769"/>
              <a:gd name="connsiteY186" fmla="*/ 1018413 h 1684262"/>
              <a:gd name="connsiteX187" fmla="*/ 366944 w 1206769"/>
              <a:gd name="connsiteY187" fmla="*/ 1414272 h 1684262"/>
              <a:gd name="connsiteX188" fmla="*/ 597640 w 1206769"/>
              <a:gd name="connsiteY188" fmla="*/ 1460468 h 1684262"/>
              <a:gd name="connsiteX189" fmla="*/ 366944 w 1206769"/>
              <a:gd name="connsiteY189" fmla="*/ 1414463 h 1684262"/>
              <a:gd name="connsiteX190" fmla="*/ 366944 w 1206769"/>
              <a:gd name="connsiteY190" fmla="*/ 1414272 h 1684262"/>
              <a:gd name="connsiteX191" fmla="*/ 536108 w 1206769"/>
              <a:gd name="connsiteY191" fmla="*/ 1644968 h 1684262"/>
              <a:gd name="connsiteX192" fmla="*/ 498008 w 1206769"/>
              <a:gd name="connsiteY192" fmla="*/ 1625918 h 1684262"/>
              <a:gd name="connsiteX193" fmla="*/ 471148 w 1206769"/>
              <a:gd name="connsiteY193" fmla="*/ 1618202 h 1684262"/>
              <a:gd name="connsiteX194" fmla="*/ 471148 w 1206769"/>
              <a:gd name="connsiteY194" fmla="*/ 1664399 h 1684262"/>
              <a:gd name="connsiteX195" fmla="*/ 401901 w 1206769"/>
              <a:gd name="connsiteY195" fmla="*/ 1579817 h 1684262"/>
              <a:gd name="connsiteX196" fmla="*/ 536108 w 1206769"/>
              <a:gd name="connsiteY196" fmla="*/ 1645158 h 1684262"/>
              <a:gd name="connsiteX197" fmla="*/ 536108 w 1206769"/>
              <a:gd name="connsiteY197" fmla="*/ 1644968 h 1684262"/>
              <a:gd name="connsiteX198" fmla="*/ 616785 w 1206769"/>
              <a:gd name="connsiteY198" fmla="*/ 1564196 h 1684262"/>
              <a:gd name="connsiteX199" fmla="*/ 555349 w 1206769"/>
              <a:gd name="connsiteY199" fmla="*/ 1541145 h 1684262"/>
              <a:gd name="connsiteX200" fmla="*/ 638597 w 1206769"/>
              <a:gd name="connsiteY200" fmla="*/ 1493520 h 1684262"/>
              <a:gd name="connsiteX201" fmla="*/ 739848 w 1206769"/>
              <a:gd name="connsiteY201" fmla="*/ 1525715 h 1684262"/>
              <a:gd name="connsiteX202" fmla="*/ 616785 w 1206769"/>
              <a:gd name="connsiteY202" fmla="*/ 1564386 h 1684262"/>
              <a:gd name="connsiteX203" fmla="*/ 616785 w 1206769"/>
              <a:gd name="connsiteY203" fmla="*/ 1564196 h 1684262"/>
              <a:gd name="connsiteX204" fmla="*/ 752231 w 1206769"/>
              <a:gd name="connsiteY204" fmla="*/ 1664779 h 1684262"/>
              <a:gd name="connsiteX205" fmla="*/ 739658 w 1206769"/>
              <a:gd name="connsiteY205" fmla="*/ 1664779 h 1684262"/>
              <a:gd name="connsiteX206" fmla="*/ 731180 w 1206769"/>
              <a:gd name="connsiteY206" fmla="*/ 1664779 h 1684262"/>
              <a:gd name="connsiteX207" fmla="*/ 727561 w 1206769"/>
              <a:gd name="connsiteY207" fmla="*/ 1664779 h 1684262"/>
              <a:gd name="connsiteX208" fmla="*/ 713750 w 1206769"/>
              <a:gd name="connsiteY208" fmla="*/ 1666780 h 1684262"/>
              <a:gd name="connsiteX209" fmla="*/ 704225 w 1206769"/>
              <a:gd name="connsiteY209" fmla="*/ 1665256 h 1684262"/>
              <a:gd name="connsiteX210" fmla="*/ 705558 w 1206769"/>
              <a:gd name="connsiteY210" fmla="*/ 1667733 h 1684262"/>
              <a:gd name="connsiteX211" fmla="*/ 790045 w 1206769"/>
              <a:gd name="connsiteY211" fmla="*/ 1610106 h 1684262"/>
              <a:gd name="connsiteX212" fmla="*/ 752231 w 1206769"/>
              <a:gd name="connsiteY212" fmla="*/ 1664970 h 1684262"/>
              <a:gd name="connsiteX213" fmla="*/ 752231 w 1206769"/>
              <a:gd name="connsiteY213" fmla="*/ 1664779 h 1684262"/>
              <a:gd name="connsiteX214" fmla="*/ 857863 w 1206769"/>
              <a:gd name="connsiteY214" fmla="*/ 1591056 h 1684262"/>
              <a:gd name="connsiteX215" fmla="*/ 838813 w 1206769"/>
              <a:gd name="connsiteY215" fmla="*/ 1568958 h 1684262"/>
              <a:gd name="connsiteX216" fmla="*/ 836146 w 1206769"/>
              <a:gd name="connsiteY216" fmla="*/ 1564291 h 1684262"/>
              <a:gd name="connsiteX217" fmla="*/ 955179 w 1206769"/>
              <a:gd name="connsiteY217" fmla="*/ 1500720 h 1684262"/>
              <a:gd name="connsiteX218" fmla="*/ 1066493 w 1206769"/>
              <a:gd name="connsiteY218" fmla="*/ 1492065 h 1684262"/>
              <a:gd name="connsiteX219" fmla="*/ 857863 w 1206769"/>
              <a:gd name="connsiteY219" fmla="*/ 1591247 h 1684262"/>
              <a:gd name="connsiteX220" fmla="*/ 857863 w 1206769"/>
              <a:gd name="connsiteY220" fmla="*/ 1591056 h 1684262"/>
              <a:gd name="connsiteX221" fmla="*/ 1054979 w 1206769"/>
              <a:gd name="connsiteY221" fmla="*/ 1445037 h 1684262"/>
              <a:gd name="connsiteX222" fmla="*/ 916632 w 1206769"/>
              <a:gd name="connsiteY222" fmla="*/ 1468184 h 1684262"/>
              <a:gd name="connsiteX223" fmla="*/ 1028170 w 1206769"/>
              <a:gd name="connsiteY223" fmla="*/ 1445228 h 1684262"/>
              <a:gd name="connsiteX224" fmla="*/ 1054979 w 1206769"/>
              <a:gd name="connsiteY224" fmla="*/ 1445037 h 1684262"/>
              <a:gd name="connsiteX225" fmla="*/ 862816 w 1206769"/>
              <a:gd name="connsiteY225" fmla="*/ 1410462 h 1684262"/>
              <a:gd name="connsiteX226" fmla="*/ 647551 w 1206769"/>
              <a:gd name="connsiteY226" fmla="*/ 1448562 h 1684262"/>
              <a:gd name="connsiteX227" fmla="*/ 862816 w 1206769"/>
              <a:gd name="connsiteY227" fmla="*/ 1410653 h 1684262"/>
              <a:gd name="connsiteX228" fmla="*/ 862816 w 1206769"/>
              <a:gd name="connsiteY228" fmla="*/ 1410462 h 1684262"/>
              <a:gd name="connsiteX229" fmla="*/ 689842 w 1206769"/>
              <a:gd name="connsiteY229" fmla="*/ 1391412 h 1684262"/>
              <a:gd name="connsiteX230" fmla="*/ 924347 w 1206769"/>
              <a:gd name="connsiteY230" fmla="*/ 1306830 h 1684262"/>
              <a:gd name="connsiteX231" fmla="*/ 689842 w 1206769"/>
              <a:gd name="connsiteY231" fmla="*/ 1391412 h 1684262"/>
              <a:gd name="connsiteX232" fmla="*/ 1162663 w 1206769"/>
              <a:gd name="connsiteY232" fmla="*/ 1057085 h 1684262"/>
              <a:gd name="connsiteX233" fmla="*/ 1148756 w 1206769"/>
              <a:gd name="connsiteY233" fmla="*/ 1134428 h 1684262"/>
              <a:gd name="connsiteX234" fmla="*/ 1066841 w 1206769"/>
              <a:gd name="connsiteY234" fmla="*/ 1139762 h 1684262"/>
              <a:gd name="connsiteX235" fmla="*/ 1035790 w 1206769"/>
              <a:gd name="connsiteY235" fmla="*/ 1087755 h 1684262"/>
              <a:gd name="connsiteX236" fmla="*/ 1162663 w 1206769"/>
              <a:gd name="connsiteY236" fmla="*/ 1057085 h 1684262"/>
              <a:gd name="connsiteX237" fmla="*/ 987913 w 1206769"/>
              <a:gd name="connsiteY237" fmla="*/ 1181170 h 1684262"/>
              <a:gd name="connsiteX238" fmla="*/ 958923 w 1206769"/>
              <a:gd name="connsiteY238" fmla="*/ 1264444 h 1684262"/>
              <a:gd name="connsiteX239" fmla="*/ 905107 w 1206769"/>
              <a:gd name="connsiteY239" fmla="*/ 1118330 h 1684262"/>
              <a:gd name="connsiteX240" fmla="*/ 987913 w 1206769"/>
              <a:gd name="connsiteY240"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102560 w 1206769"/>
              <a:gd name="connsiteY16" fmla="*/ 657701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06561 w 1206769"/>
              <a:gd name="connsiteY11" fmla="*/ 663035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13873 w 1206769"/>
              <a:gd name="connsiteY11" fmla="*/ 670346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769"/>
              <a:gd name="connsiteY0" fmla="*/ 899446 h 1684262"/>
              <a:gd name="connsiteX1" fmla="*/ 1174379 w 1206769"/>
              <a:gd name="connsiteY1" fmla="*/ 814864 h 1684262"/>
              <a:gd name="connsiteX2" fmla="*/ 1019985 w 1206769"/>
              <a:gd name="connsiteY2" fmla="*/ 885740 h 1684262"/>
              <a:gd name="connsiteX3" fmla="*/ 963019 w 1206769"/>
              <a:gd name="connsiteY3" fmla="*/ 860965 h 1684262"/>
              <a:gd name="connsiteX4" fmla="*/ 1035980 w 1206769"/>
              <a:gd name="connsiteY4" fmla="*/ 795623 h 1684262"/>
              <a:gd name="connsiteX5" fmla="*/ 893772 w 1206769"/>
              <a:gd name="connsiteY5" fmla="*/ 930212 h 1684262"/>
              <a:gd name="connsiteX6" fmla="*/ 951398 w 1206769"/>
              <a:gd name="connsiteY6" fmla="*/ 937927 h 1684262"/>
              <a:gd name="connsiteX7" fmla="*/ 862911 w 1206769"/>
              <a:gd name="connsiteY7" fmla="*/ 964787 h 1684262"/>
              <a:gd name="connsiteX8" fmla="*/ 813000 w 1206769"/>
              <a:gd name="connsiteY8" fmla="*/ 991648 h 1684262"/>
              <a:gd name="connsiteX9" fmla="*/ 905202 w 1206769"/>
              <a:gd name="connsiteY9" fmla="*/ 872585 h 1684262"/>
              <a:gd name="connsiteX10" fmla="*/ 1062841 w 1206769"/>
              <a:gd name="connsiteY10" fmla="*/ 784098 h 1684262"/>
              <a:gd name="connsiteX11" fmla="*/ 1113873 w 1206769"/>
              <a:gd name="connsiteY11" fmla="*/ 670346 h 1684262"/>
              <a:gd name="connsiteX12" fmla="*/ 1028265 w 1206769"/>
              <a:gd name="connsiteY12" fmla="*/ 722567 h 1684262"/>
              <a:gd name="connsiteX13" fmla="*/ 1003881 w 1206769"/>
              <a:gd name="connsiteY13" fmla="*/ 692468 h 1684262"/>
              <a:gd name="connsiteX14" fmla="*/ 1005881 w 1206769"/>
              <a:gd name="connsiteY14" fmla="*/ 661511 h 1684262"/>
              <a:gd name="connsiteX15" fmla="*/ 1065794 w 1206769"/>
              <a:gd name="connsiteY15" fmla="*/ 651415 h 1684262"/>
              <a:gd name="connsiteX16" fmla="*/ 1087938 w 1206769"/>
              <a:gd name="connsiteY16" fmla="*/ 638205 h 1684262"/>
              <a:gd name="connsiteX17" fmla="*/ 739848 w 1206769"/>
              <a:gd name="connsiteY17" fmla="*/ 595694 h 1684262"/>
              <a:gd name="connsiteX18" fmla="*/ 716893 w 1206769"/>
              <a:gd name="connsiteY18" fmla="*/ 318992 h 1684262"/>
              <a:gd name="connsiteX19" fmla="*/ 920537 w 1206769"/>
              <a:gd name="connsiteY19" fmla="*/ 246031 h 1684262"/>
              <a:gd name="connsiteX20" fmla="*/ 682412 w 1206769"/>
              <a:gd name="connsiteY20" fmla="*/ 238316 h 1684262"/>
              <a:gd name="connsiteX21" fmla="*/ 928538 w 1206769"/>
              <a:gd name="connsiteY21" fmla="*/ 226790 h 1684262"/>
              <a:gd name="connsiteX22" fmla="*/ 720893 w 1206769"/>
              <a:gd name="connsiteY22" fmla="*/ 196025 h 1684262"/>
              <a:gd name="connsiteX23" fmla="*/ 736229 w 1206769"/>
              <a:gd name="connsiteY23" fmla="*/ 49911 h 1684262"/>
              <a:gd name="connsiteX24" fmla="*/ 663267 w 1206769"/>
              <a:gd name="connsiteY24" fmla="*/ 0 h 1684262"/>
              <a:gd name="connsiteX25" fmla="*/ 625167 w 1206769"/>
              <a:gd name="connsiteY25" fmla="*/ 103727 h 1684262"/>
              <a:gd name="connsiteX26" fmla="*/ 625167 w 1206769"/>
              <a:gd name="connsiteY26" fmla="*/ 288322 h 1684262"/>
              <a:gd name="connsiteX27" fmla="*/ 336845 w 1206769"/>
              <a:gd name="connsiteY27" fmla="*/ 261366 h 1684262"/>
              <a:gd name="connsiteX28" fmla="*/ 367611 w 1206769"/>
              <a:gd name="connsiteY28" fmla="*/ 307467 h 1684262"/>
              <a:gd name="connsiteX29" fmla="*/ 579066 w 1206769"/>
              <a:gd name="connsiteY29" fmla="*/ 615029 h 1684262"/>
              <a:gd name="connsiteX30" fmla="*/ 263884 w 1206769"/>
              <a:gd name="connsiteY30" fmla="*/ 511207 h 1684262"/>
              <a:gd name="connsiteX31" fmla="*/ 233118 w 1206769"/>
              <a:gd name="connsiteY31" fmla="*/ 714947 h 1684262"/>
              <a:gd name="connsiteX32" fmla="*/ 532965 w 1206769"/>
              <a:gd name="connsiteY32" fmla="*/ 807149 h 1684262"/>
              <a:gd name="connsiteX33" fmla="*/ 513915 w 1206769"/>
              <a:gd name="connsiteY33" fmla="*/ 803339 h 1684262"/>
              <a:gd name="connsiteX34" fmla="*/ 502390 w 1206769"/>
              <a:gd name="connsiteY34" fmla="*/ 791813 h 1684262"/>
              <a:gd name="connsiteX35" fmla="*/ 464290 w 1206769"/>
              <a:gd name="connsiteY35" fmla="*/ 772763 h 1684262"/>
              <a:gd name="connsiteX36" fmla="*/ 375231 w 1206769"/>
              <a:gd name="connsiteY36" fmla="*/ 788670 h 1684262"/>
              <a:gd name="connsiteX37" fmla="*/ 418189 w 1206769"/>
              <a:gd name="connsiteY37" fmla="*/ 826770 h 1684262"/>
              <a:gd name="connsiteX38" fmla="*/ 333607 w 1206769"/>
              <a:gd name="connsiteY38" fmla="*/ 826770 h 1684262"/>
              <a:gd name="connsiteX39" fmla="*/ 276457 w 1206769"/>
              <a:gd name="connsiteY39" fmla="*/ 857536 h 1684262"/>
              <a:gd name="connsiteX40" fmla="*/ 288458 w 1206769"/>
              <a:gd name="connsiteY40" fmla="*/ 766001 h 1684262"/>
              <a:gd name="connsiteX41" fmla="*/ 138059 w 1206769"/>
              <a:gd name="connsiteY41" fmla="*/ 911352 h 1684262"/>
              <a:gd name="connsiteX42" fmla="*/ 237976 w 1206769"/>
              <a:gd name="connsiteY42" fmla="*/ 961358 h 1684262"/>
              <a:gd name="connsiteX43" fmla="*/ 75102 w 1206769"/>
              <a:gd name="connsiteY43" fmla="*/ 1025783 h 1684262"/>
              <a:gd name="connsiteX44" fmla="*/ 80432 w 1206769"/>
              <a:gd name="connsiteY44" fmla="*/ 915162 h 1684262"/>
              <a:gd name="connsiteX45" fmla="*/ 91958 w 1206769"/>
              <a:gd name="connsiteY45" fmla="*/ 1107377 h 1684262"/>
              <a:gd name="connsiteX46" fmla="*/ 214925 w 1206769"/>
              <a:gd name="connsiteY46" fmla="*/ 1157383 h 1684262"/>
              <a:gd name="connsiteX47" fmla="*/ 322463 w 1206769"/>
              <a:gd name="connsiteY47" fmla="*/ 1240346 h 1684262"/>
              <a:gd name="connsiteX48" fmla="*/ 309794 w 1206769"/>
              <a:gd name="connsiteY48" fmla="*/ 1240346 h 1684262"/>
              <a:gd name="connsiteX49" fmla="*/ 311699 w 1206769"/>
              <a:gd name="connsiteY49" fmla="*/ 1248728 h 1684262"/>
              <a:gd name="connsiteX50" fmla="*/ 310842 w 1206769"/>
              <a:gd name="connsiteY50" fmla="*/ 1254824 h 1684262"/>
              <a:gd name="connsiteX51" fmla="*/ 309223 w 1206769"/>
              <a:gd name="connsiteY51" fmla="*/ 1259396 h 1684262"/>
              <a:gd name="connsiteX52" fmla="*/ 301317 w 1206769"/>
              <a:gd name="connsiteY52" fmla="*/ 1268063 h 1684262"/>
              <a:gd name="connsiteX53" fmla="*/ 283886 w 1206769"/>
              <a:gd name="connsiteY53" fmla="*/ 1268063 h 1684262"/>
              <a:gd name="connsiteX54" fmla="*/ 284934 w 1206769"/>
              <a:gd name="connsiteY54" fmla="*/ 1275207 h 1684262"/>
              <a:gd name="connsiteX55" fmla="*/ 395615 w 1206769"/>
              <a:gd name="connsiteY55" fmla="*/ 1319117 h 1684262"/>
              <a:gd name="connsiteX56" fmla="*/ 257026 w 1206769"/>
              <a:gd name="connsiteY56" fmla="*/ 1309592 h 1684262"/>
              <a:gd name="connsiteX57" fmla="*/ 257026 w 1206769"/>
              <a:gd name="connsiteY57" fmla="*/ 1309592 h 1684262"/>
              <a:gd name="connsiteX58" fmla="*/ 248263 w 1206769"/>
              <a:gd name="connsiteY58" fmla="*/ 1308259 h 1684262"/>
              <a:gd name="connsiteX59" fmla="*/ 247691 w 1206769"/>
              <a:gd name="connsiteY59" fmla="*/ 1308735 h 1684262"/>
              <a:gd name="connsiteX60" fmla="*/ 229880 w 1206769"/>
              <a:gd name="connsiteY60" fmla="*/ 1312259 h 1684262"/>
              <a:gd name="connsiteX61" fmla="*/ 146155 w 1206769"/>
              <a:gd name="connsiteY61" fmla="*/ 1230344 h 1684262"/>
              <a:gd name="connsiteX62" fmla="*/ 115389 w 1206769"/>
              <a:gd name="connsiteY62" fmla="*/ 1430369 h 1684262"/>
              <a:gd name="connsiteX63" fmla="*/ 349799 w 1206769"/>
              <a:gd name="connsiteY63" fmla="*/ 1480280 h 1684262"/>
              <a:gd name="connsiteX64" fmla="*/ 299507 w 1206769"/>
              <a:gd name="connsiteY64" fmla="*/ 1464659 h 1684262"/>
              <a:gd name="connsiteX65" fmla="*/ 321034 w 1206769"/>
              <a:gd name="connsiteY65" fmla="*/ 1477042 h 1684262"/>
              <a:gd name="connsiteX66" fmla="*/ 330559 w 1206769"/>
              <a:gd name="connsiteY66" fmla="*/ 1484376 h 1684262"/>
              <a:gd name="connsiteX67" fmla="*/ 388280 w 1206769"/>
              <a:gd name="connsiteY67" fmla="*/ 1545717 h 1684262"/>
              <a:gd name="connsiteX68" fmla="*/ 348847 w 1206769"/>
              <a:gd name="connsiteY68" fmla="*/ 1542479 h 1684262"/>
              <a:gd name="connsiteX69" fmla="*/ 255883 w 1206769"/>
              <a:gd name="connsiteY69" fmla="*/ 1502664 h 1684262"/>
              <a:gd name="connsiteX70" fmla="*/ 255883 w 1206769"/>
              <a:gd name="connsiteY70" fmla="*/ 1502664 h 1684262"/>
              <a:gd name="connsiteX71" fmla="*/ 239976 w 1206769"/>
              <a:gd name="connsiteY71" fmla="*/ 1484281 h 1684262"/>
              <a:gd name="connsiteX72" fmla="*/ 203495 w 1206769"/>
              <a:gd name="connsiteY72" fmla="*/ 1484281 h 1684262"/>
              <a:gd name="connsiteX73" fmla="*/ 187303 w 1206769"/>
              <a:gd name="connsiteY73" fmla="*/ 1499140 h 1684262"/>
              <a:gd name="connsiteX74" fmla="*/ 490674 w 1206769"/>
              <a:gd name="connsiteY74" fmla="*/ 1673352 h 1684262"/>
              <a:gd name="connsiteX75" fmla="*/ 757374 w 1206769"/>
              <a:gd name="connsiteY75" fmla="*/ 1682401 h 1684262"/>
              <a:gd name="connsiteX76" fmla="*/ 988070 w 1206769"/>
              <a:gd name="connsiteY76" fmla="*/ 1594485 h 1684262"/>
              <a:gd name="connsiteX77" fmla="*/ 1152566 w 1206769"/>
              <a:gd name="connsiteY77" fmla="*/ 1394460 h 1684262"/>
              <a:gd name="connsiteX78" fmla="*/ 918822 w 1206769"/>
              <a:gd name="connsiteY78" fmla="*/ 1363507 h 1684262"/>
              <a:gd name="connsiteX79" fmla="*/ 802904 w 1206769"/>
              <a:gd name="connsiteY79" fmla="*/ 1350454 h 1684262"/>
              <a:gd name="connsiteX80" fmla="*/ 841956 w 1206769"/>
              <a:gd name="connsiteY80" fmla="*/ 1326547 h 1684262"/>
              <a:gd name="connsiteX81" fmla="*/ 1018286 w 1206769"/>
              <a:gd name="connsiteY81" fmla="*/ 1315425 h 1684262"/>
              <a:gd name="connsiteX82" fmla="*/ 980354 w 1206769"/>
              <a:gd name="connsiteY82" fmla="*/ 1268921 h 1684262"/>
              <a:gd name="connsiteX83" fmla="*/ 1091488 w 1206769"/>
              <a:gd name="connsiteY83" fmla="*/ 1221043 h 1684262"/>
              <a:gd name="connsiteX84" fmla="*/ 911203 w 1206769"/>
              <a:gd name="connsiteY84" fmla="*/ 1022890 h 1684262"/>
              <a:gd name="connsiteX85" fmla="*/ 1193429 w 1206769"/>
              <a:gd name="connsiteY85" fmla="*/ 899446 h 1684262"/>
              <a:gd name="connsiteX86" fmla="*/ 759089 w 1206769"/>
              <a:gd name="connsiteY86" fmla="*/ 61246 h 1684262"/>
              <a:gd name="connsiteX87" fmla="*/ 720989 w 1206769"/>
              <a:gd name="connsiteY87" fmla="*/ 145828 h 1684262"/>
              <a:gd name="connsiteX88" fmla="*/ 759089 w 1206769"/>
              <a:gd name="connsiteY88" fmla="*/ 61436 h 1684262"/>
              <a:gd name="connsiteX89" fmla="*/ 759089 w 1206769"/>
              <a:gd name="connsiteY89" fmla="*/ 61246 h 1684262"/>
              <a:gd name="connsiteX90" fmla="*/ 363611 w 1206769"/>
              <a:gd name="connsiteY90" fmla="*/ 545783 h 1684262"/>
              <a:gd name="connsiteX91" fmla="*/ 348275 w 1206769"/>
              <a:gd name="connsiteY91" fmla="*/ 553498 h 1684262"/>
              <a:gd name="connsiteX92" fmla="*/ 363611 w 1206769"/>
              <a:gd name="connsiteY92" fmla="*/ 545783 h 1684262"/>
              <a:gd name="connsiteX93" fmla="*/ 232451 w 1206769"/>
              <a:gd name="connsiteY93" fmla="*/ 523113 h 1684262"/>
              <a:gd name="connsiteX94" fmla="*/ 254694 w 1206769"/>
              <a:gd name="connsiteY94" fmla="*/ 664096 h 1684262"/>
              <a:gd name="connsiteX95" fmla="*/ 232451 w 1206769"/>
              <a:gd name="connsiteY95" fmla="*/ 523113 h 1684262"/>
              <a:gd name="connsiteX96" fmla="*/ 340084 w 1206769"/>
              <a:gd name="connsiteY96" fmla="*/ 692277 h 1684262"/>
              <a:gd name="connsiteX97" fmla="*/ 470767 w 1206769"/>
              <a:gd name="connsiteY97" fmla="*/ 684562 h 1684262"/>
              <a:gd name="connsiteX98" fmla="*/ 340084 w 1206769"/>
              <a:gd name="connsiteY98" fmla="*/ 691896 h 1684262"/>
              <a:gd name="connsiteX99" fmla="*/ 340084 w 1206769"/>
              <a:gd name="connsiteY99" fmla="*/ 692277 h 1684262"/>
              <a:gd name="connsiteX100" fmla="*/ 382375 w 1206769"/>
              <a:gd name="connsiteY100" fmla="*/ 615410 h 1684262"/>
              <a:gd name="connsiteX101" fmla="*/ 516868 w 1206769"/>
              <a:gd name="connsiteY101" fmla="*/ 688372 h 1684262"/>
              <a:gd name="connsiteX102" fmla="*/ 382661 w 1206769"/>
              <a:gd name="connsiteY102" fmla="*/ 615029 h 1684262"/>
              <a:gd name="connsiteX103" fmla="*/ 382375 w 1206769"/>
              <a:gd name="connsiteY103" fmla="*/ 615410 h 1684262"/>
              <a:gd name="connsiteX104" fmla="*/ 201400 w 1206769"/>
              <a:gd name="connsiteY104" fmla="*/ 907542 h 1684262"/>
              <a:gd name="connsiteX105" fmla="*/ 163300 w 1206769"/>
              <a:gd name="connsiteY105" fmla="*/ 838295 h 1684262"/>
              <a:gd name="connsiteX106" fmla="*/ 201686 w 1206769"/>
              <a:gd name="connsiteY106" fmla="*/ 907161 h 1684262"/>
              <a:gd name="connsiteX107" fmla="*/ 201400 w 1206769"/>
              <a:gd name="connsiteY107" fmla="*/ 907542 h 1684262"/>
              <a:gd name="connsiteX108" fmla="*/ 97811 w 1206769"/>
              <a:gd name="connsiteY108" fmla="*/ 1285557 h 1684262"/>
              <a:gd name="connsiteX109" fmla="*/ 123279 w 1206769"/>
              <a:gd name="connsiteY109" fmla="*/ 1264178 h 1684262"/>
              <a:gd name="connsiteX110" fmla="*/ 231975 w 1206769"/>
              <a:gd name="connsiteY110" fmla="*/ 1341501 h 1684262"/>
              <a:gd name="connsiteX111" fmla="*/ 97811 w 1206769"/>
              <a:gd name="connsiteY111" fmla="*/ 1285557 h 1684262"/>
              <a:gd name="connsiteX112" fmla="*/ 232928 w 1206769"/>
              <a:gd name="connsiteY112" fmla="*/ 1376077 h 1684262"/>
              <a:gd name="connsiteX113" fmla="*/ 279029 w 1206769"/>
              <a:gd name="connsiteY113" fmla="*/ 1379887 h 1684262"/>
              <a:gd name="connsiteX114" fmla="*/ 232451 w 1206769"/>
              <a:gd name="connsiteY114" fmla="*/ 1376077 h 1684262"/>
              <a:gd name="connsiteX115" fmla="*/ 232928 w 1206769"/>
              <a:gd name="connsiteY115" fmla="*/ 1376077 h 1684262"/>
              <a:gd name="connsiteX116" fmla="*/ 856244 w 1206769"/>
              <a:gd name="connsiteY116" fmla="*/ 715613 h 1684262"/>
              <a:gd name="connsiteX117" fmla="*/ 817635 w 1206769"/>
              <a:gd name="connsiteY117" fmla="*/ 708913 h 1684262"/>
              <a:gd name="connsiteX118" fmla="*/ 721084 w 1206769"/>
              <a:gd name="connsiteY118" fmla="*/ 657225 h 1684262"/>
              <a:gd name="connsiteX119" fmla="*/ 855767 w 1206769"/>
              <a:gd name="connsiteY119" fmla="*/ 715613 h 1684262"/>
              <a:gd name="connsiteX120" fmla="*/ 856244 w 1206769"/>
              <a:gd name="connsiteY120" fmla="*/ 715613 h 1684262"/>
              <a:gd name="connsiteX121" fmla="*/ 663458 w 1206769"/>
              <a:gd name="connsiteY121" fmla="*/ 722662 h 1684262"/>
              <a:gd name="connsiteX122" fmla="*/ 644408 w 1206769"/>
              <a:gd name="connsiteY122" fmla="*/ 807149 h 1684262"/>
              <a:gd name="connsiteX123" fmla="*/ 662981 w 1206769"/>
              <a:gd name="connsiteY123" fmla="*/ 723138 h 1684262"/>
              <a:gd name="connsiteX124" fmla="*/ 663458 w 1206769"/>
              <a:gd name="connsiteY124" fmla="*/ 722662 h 1684262"/>
              <a:gd name="connsiteX125" fmla="*/ 628882 w 1206769"/>
              <a:gd name="connsiteY125" fmla="*/ 753332 h 1684262"/>
              <a:gd name="connsiteX126" fmla="*/ 655742 w 1206769"/>
              <a:gd name="connsiteY126" fmla="*/ 726472 h 1684262"/>
              <a:gd name="connsiteX127" fmla="*/ 628406 w 1206769"/>
              <a:gd name="connsiteY127" fmla="*/ 753332 h 1684262"/>
              <a:gd name="connsiteX128" fmla="*/ 628882 w 1206769"/>
              <a:gd name="connsiteY128" fmla="*/ 753332 h 1684262"/>
              <a:gd name="connsiteX129" fmla="*/ 771090 w 1206769"/>
              <a:gd name="connsiteY129" fmla="*/ 757237 h 1684262"/>
              <a:gd name="connsiteX130" fmla="*/ 690318 w 1206769"/>
              <a:gd name="connsiteY130" fmla="*/ 822579 h 1684262"/>
              <a:gd name="connsiteX131" fmla="*/ 770614 w 1206769"/>
              <a:gd name="connsiteY131" fmla="*/ 757237 h 1684262"/>
              <a:gd name="connsiteX132" fmla="*/ 771090 w 1206769"/>
              <a:gd name="connsiteY132" fmla="*/ 757237 h 1684262"/>
              <a:gd name="connsiteX133" fmla="*/ 759565 w 1206769"/>
              <a:gd name="connsiteY133" fmla="*/ 538162 h 1684262"/>
              <a:gd name="connsiteX134" fmla="*/ 851767 w 1206769"/>
              <a:gd name="connsiteY134" fmla="*/ 480536 h 1684262"/>
              <a:gd name="connsiteX135" fmla="*/ 759089 w 1206769"/>
              <a:gd name="connsiteY135" fmla="*/ 538067 h 1684262"/>
              <a:gd name="connsiteX136" fmla="*/ 759565 w 1206769"/>
              <a:gd name="connsiteY136" fmla="*/ 538162 h 1684262"/>
              <a:gd name="connsiteX137" fmla="*/ 877961 w 1206769"/>
              <a:gd name="connsiteY137" fmla="*/ 342138 h 1684262"/>
              <a:gd name="connsiteX138" fmla="*/ 812619 w 1206769"/>
              <a:gd name="connsiteY138" fmla="*/ 442055 h 1684262"/>
              <a:gd name="connsiteX139" fmla="*/ 877961 w 1206769"/>
              <a:gd name="connsiteY139" fmla="*/ 342138 h 1684262"/>
              <a:gd name="connsiteX140" fmla="*/ 681841 w 1206769"/>
              <a:gd name="connsiteY140" fmla="*/ 323088 h 1684262"/>
              <a:gd name="connsiteX141" fmla="*/ 758803 w 1206769"/>
              <a:gd name="connsiteY141" fmla="*/ 430816 h 1684262"/>
              <a:gd name="connsiteX142" fmla="*/ 643455 w 1206769"/>
              <a:gd name="connsiteY142" fmla="*/ 396145 h 1684262"/>
              <a:gd name="connsiteX143" fmla="*/ 639550 w 1206769"/>
              <a:gd name="connsiteY143" fmla="*/ 438436 h 1684262"/>
              <a:gd name="connsiteX144" fmla="*/ 682127 w 1206769"/>
              <a:gd name="connsiteY144" fmla="*/ 323088 h 1684262"/>
              <a:gd name="connsiteX145" fmla="*/ 681841 w 1206769"/>
              <a:gd name="connsiteY145" fmla="*/ 323088 h 1684262"/>
              <a:gd name="connsiteX146" fmla="*/ 351323 w 1206769"/>
              <a:gd name="connsiteY146" fmla="*/ 219361 h 1684262"/>
              <a:gd name="connsiteX147" fmla="*/ 383994 w 1206769"/>
              <a:gd name="connsiteY147" fmla="*/ 183070 h 1684262"/>
              <a:gd name="connsiteX148" fmla="*/ 403711 w 1206769"/>
              <a:gd name="connsiteY148" fmla="*/ 175069 h 1684262"/>
              <a:gd name="connsiteX149" fmla="*/ 411331 w 1206769"/>
              <a:gd name="connsiteY149" fmla="*/ 176117 h 1684262"/>
              <a:gd name="connsiteX150" fmla="*/ 569351 w 1206769"/>
              <a:gd name="connsiteY150" fmla="*/ 242792 h 1684262"/>
              <a:gd name="connsiteX151" fmla="*/ 569922 w 1206769"/>
              <a:gd name="connsiteY151" fmla="*/ 242792 h 1684262"/>
              <a:gd name="connsiteX152" fmla="*/ 558873 w 1206769"/>
              <a:gd name="connsiteY152" fmla="*/ 299942 h 1684262"/>
              <a:gd name="connsiteX153" fmla="*/ 351609 w 1206769"/>
              <a:gd name="connsiteY153" fmla="*/ 219075 h 1684262"/>
              <a:gd name="connsiteX154" fmla="*/ 351323 w 1206769"/>
              <a:gd name="connsiteY154" fmla="*/ 219361 h 1684262"/>
              <a:gd name="connsiteX155" fmla="*/ 470767 w 1206769"/>
              <a:gd name="connsiteY155" fmla="*/ 361188 h 1684262"/>
              <a:gd name="connsiteX156" fmla="*/ 566874 w 1206769"/>
              <a:gd name="connsiteY156" fmla="*/ 503396 h 1684262"/>
              <a:gd name="connsiteX157" fmla="*/ 470767 w 1206769"/>
              <a:gd name="connsiteY157" fmla="*/ 361188 h 1684262"/>
              <a:gd name="connsiteX158" fmla="*/ 632216 w 1206769"/>
              <a:gd name="connsiteY158" fmla="*/ 453485 h 1684262"/>
              <a:gd name="connsiteX159" fmla="*/ 699367 w 1206769"/>
              <a:gd name="connsiteY159" fmla="*/ 515112 h 1684262"/>
              <a:gd name="connsiteX160" fmla="*/ 759089 w 1206769"/>
              <a:gd name="connsiteY160" fmla="*/ 438055 h 1684262"/>
              <a:gd name="connsiteX161" fmla="*/ 678317 w 1206769"/>
              <a:gd name="connsiteY161" fmla="*/ 611029 h 1684262"/>
              <a:gd name="connsiteX162" fmla="*/ 640217 w 1206769"/>
              <a:gd name="connsiteY162" fmla="*/ 587978 h 1684262"/>
              <a:gd name="connsiteX163" fmla="*/ 632216 w 1206769"/>
              <a:gd name="connsiteY163" fmla="*/ 453581 h 1684262"/>
              <a:gd name="connsiteX164" fmla="*/ 632216 w 1206769"/>
              <a:gd name="connsiteY164" fmla="*/ 453485 h 1684262"/>
              <a:gd name="connsiteX165" fmla="*/ 686032 w 1206769"/>
              <a:gd name="connsiteY165" fmla="*/ 837819 h 1684262"/>
              <a:gd name="connsiteX166" fmla="*/ 628310 w 1206769"/>
              <a:gd name="connsiteY166" fmla="*/ 930116 h 1684262"/>
              <a:gd name="connsiteX167" fmla="*/ 686032 w 1206769"/>
              <a:gd name="connsiteY167" fmla="*/ 837914 h 1684262"/>
              <a:gd name="connsiteX168" fmla="*/ 686032 w 1206769"/>
              <a:gd name="connsiteY168" fmla="*/ 837819 h 1684262"/>
              <a:gd name="connsiteX169" fmla="*/ 743658 w 1206769"/>
              <a:gd name="connsiteY169" fmla="*/ 1291400 h 1684262"/>
              <a:gd name="connsiteX170" fmla="*/ 547634 w 1206769"/>
              <a:gd name="connsiteY170" fmla="*/ 1206818 h 1684262"/>
              <a:gd name="connsiteX171" fmla="*/ 573446 w 1206769"/>
              <a:gd name="connsiteY171" fmla="*/ 1222439 h 1684262"/>
              <a:gd name="connsiteX172" fmla="*/ 603450 w 1206769"/>
              <a:gd name="connsiteY172" fmla="*/ 1227487 h 1684262"/>
              <a:gd name="connsiteX173" fmla="*/ 743658 w 1206769"/>
              <a:gd name="connsiteY173" fmla="*/ 1291495 h 1684262"/>
              <a:gd name="connsiteX174" fmla="*/ 743658 w 1206769"/>
              <a:gd name="connsiteY174" fmla="*/ 1291400 h 1684262"/>
              <a:gd name="connsiteX175" fmla="*/ 578399 w 1206769"/>
              <a:gd name="connsiteY175" fmla="*/ 945452 h 1684262"/>
              <a:gd name="connsiteX176" fmla="*/ 689842 w 1206769"/>
              <a:gd name="connsiteY176" fmla="*/ 1122236 h 1684262"/>
              <a:gd name="connsiteX177" fmla="*/ 578399 w 1206769"/>
              <a:gd name="connsiteY177" fmla="*/ 945547 h 1684262"/>
              <a:gd name="connsiteX178" fmla="*/ 578399 w 1206769"/>
              <a:gd name="connsiteY178" fmla="*/ 945452 h 1684262"/>
              <a:gd name="connsiteX179" fmla="*/ 351609 w 1206769"/>
              <a:gd name="connsiteY179" fmla="*/ 1045464 h 1684262"/>
              <a:gd name="connsiteX180" fmla="*/ 382375 w 1206769"/>
              <a:gd name="connsiteY180" fmla="*/ 887825 h 1684262"/>
              <a:gd name="connsiteX181" fmla="*/ 351609 w 1206769"/>
              <a:gd name="connsiteY181" fmla="*/ 1045559 h 1684262"/>
              <a:gd name="connsiteX182" fmla="*/ 351609 w 1206769"/>
              <a:gd name="connsiteY182" fmla="*/ 1045464 h 1684262"/>
              <a:gd name="connsiteX183" fmla="*/ 420761 w 1206769"/>
              <a:gd name="connsiteY183" fmla="*/ 1018413 h 1684262"/>
              <a:gd name="connsiteX184" fmla="*/ 605260 w 1206769"/>
              <a:gd name="connsiteY184" fmla="*/ 1180338 h 1684262"/>
              <a:gd name="connsiteX185" fmla="*/ 420761 w 1206769"/>
              <a:gd name="connsiteY185" fmla="*/ 1018413 h 1684262"/>
              <a:gd name="connsiteX186" fmla="*/ 366944 w 1206769"/>
              <a:gd name="connsiteY186" fmla="*/ 1414272 h 1684262"/>
              <a:gd name="connsiteX187" fmla="*/ 597640 w 1206769"/>
              <a:gd name="connsiteY187" fmla="*/ 1460468 h 1684262"/>
              <a:gd name="connsiteX188" fmla="*/ 366944 w 1206769"/>
              <a:gd name="connsiteY188" fmla="*/ 1414463 h 1684262"/>
              <a:gd name="connsiteX189" fmla="*/ 366944 w 1206769"/>
              <a:gd name="connsiteY189" fmla="*/ 1414272 h 1684262"/>
              <a:gd name="connsiteX190" fmla="*/ 536108 w 1206769"/>
              <a:gd name="connsiteY190" fmla="*/ 1644968 h 1684262"/>
              <a:gd name="connsiteX191" fmla="*/ 498008 w 1206769"/>
              <a:gd name="connsiteY191" fmla="*/ 1625918 h 1684262"/>
              <a:gd name="connsiteX192" fmla="*/ 471148 w 1206769"/>
              <a:gd name="connsiteY192" fmla="*/ 1618202 h 1684262"/>
              <a:gd name="connsiteX193" fmla="*/ 471148 w 1206769"/>
              <a:gd name="connsiteY193" fmla="*/ 1664399 h 1684262"/>
              <a:gd name="connsiteX194" fmla="*/ 401901 w 1206769"/>
              <a:gd name="connsiteY194" fmla="*/ 1579817 h 1684262"/>
              <a:gd name="connsiteX195" fmla="*/ 536108 w 1206769"/>
              <a:gd name="connsiteY195" fmla="*/ 1645158 h 1684262"/>
              <a:gd name="connsiteX196" fmla="*/ 536108 w 1206769"/>
              <a:gd name="connsiteY196" fmla="*/ 1644968 h 1684262"/>
              <a:gd name="connsiteX197" fmla="*/ 616785 w 1206769"/>
              <a:gd name="connsiteY197" fmla="*/ 1564196 h 1684262"/>
              <a:gd name="connsiteX198" fmla="*/ 555349 w 1206769"/>
              <a:gd name="connsiteY198" fmla="*/ 1541145 h 1684262"/>
              <a:gd name="connsiteX199" fmla="*/ 638597 w 1206769"/>
              <a:gd name="connsiteY199" fmla="*/ 1493520 h 1684262"/>
              <a:gd name="connsiteX200" fmla="*/ 739848 w 1206769"/>
              <a:gd name="connsiteY200" fmla="*/ 1525715 h 1684262"/>
              <a:gd name="connsiteX201" fmla="*/ 616785 w 1206769"/>
              <a:gd name="connsiteY201" fmla="*/ 1564386 h 1684262"/>
              <a:gd name="connsiteX202" fmla="*/ 616785 w 1206769"/>
              <a:gd name="connsiteY202" fmla="*/ 1564196 h 1684262"/>
              <a:gd name="connsiteX203" fmla="*/ 752231 w 1206769"/>
              <a:gd name="connsiteY203" fmla="*/ 1664779 h 1684262"/>
              <a:gd name="connsiteX204" fmla="*/ 739658 w 1206769"/>
              <a:gd name="connsiteY204" fmla="*/ 1664779 h 1684262"/>
              <a:gd name="connsiteX205" fmla="*/ 731180 w 1206769"/>
              <a:gd name="connsiteY205" fmla="*/ 1664779 h 1684262"/>
              <a:gd name="connsiteX206" fmla="*/ 727561 w 1206769"/>
              <a:gd name="connsiteY206" fmla="*/ 1664779 h 1684262"/>
              <a:gd name="connsiteX207" fmla="*/ 713750 w 1206769"/>
              <a:gd name="connsiteY207" fmla="*/ 1666780 h 1684262"/>
              <a:gd name="connsiteX208" fmla="*/ 704225 w 1206769"/>
              <a:gd name="connsiteY208" fmla="*/ 1665256 h 1684262"/>
              <a:gd name="connsiteX209" fmla="*/ 705558 w 1206769"/>
              <a:gd name="connsiteY209" fmla="*/ 1667733 h 1684262"/>
              <a:gd name="connsiteX210" fmla="*/ 790045 w 1206769"/>
              <a:gd name="connsiteY210" fmla="*/ 1610106 h 1684262"/>
              <a:gd name="connsiteX211" fmla="*/ 752231 w 1206769"/>
              <a:gd name="connsiteY211" fmla="*/ 1664970 h 1684262"/>
              <a:gd name="connsiteX212" fmla="*/ 752231 w 1206769"/>
              <a:gd name="connsiteY212" fmla="*/ 1664779 h 1684262"/>
              <a:gd name="connsiteX213" fmla="*/ 857863 w 1206769"/>
              <a:gd name="connsiteY213" fmla="*/ 1591056 h 1684262"/>
              <a:gd name="connsiteX214" fmla="*/ 838813 w 1206769"/>
              <a:gd name="connsiteY214" fmla="*/ 1568958 h 1684262"/>
              <a:gd name="connsiteX215" fmla="*/ 836146 w 1206769"/>
              <a:gd name="connsiteY215" fmla="*/ 1564291 h 1684262"/>
              <a:gd name="connsiteX216" fmla="*/ 955179 w 1206769"/>
              <a:gd name="connsiteY216" fmla="*/ 1500720 h 1684262"/>
              <a:gd name="connsiteX217" fmla="*/ 1066493 w 1206769"/>
              <a:gd name="connsiteY217" fmla="*/ 1492065 h 1684262"/>
              <a:gd name="connsiteX218" fmla="*/ 857863 w 1206769"/>
              <a:gd name="connsiteY218" fmla="*/ 1591247 h 1684262"/>
              <a:gd name="connsiteX219" fmla="*/ 857863 w 1206769"/>
              <a:gd name="connsiteY219" fmla="*/ 1591056 h 1684262"/>
              <a:gd name="connsiteX220" fmla="*/ 1054979 w 1206769"/>
              <a:gd name="connsiteY220" fmla="*/ 1445037 h 1684262"/>
              <a:gd name="connsiteX221" fmla="*/ 916632 w 1206769"/>
              <a:gd name="connsiteY221" fmla="*/ 1468184 h 1684262"/>
              <a:gd name="connsiteX222" fmla="*/ 1028170 w 1206769"/>
              <a:gd name="connsiteY222" fmla="*/ 1445228 h 1684262"/>
              <a:gd name="connsiteX223" fmla="*/ 1054979 w 1206769"/>
              <a:gd name="connsiteY223" fmla="*/ 1445037 h 1684262"/>
              <a:gd name="connsiteX224" fmla="*/ 862816 w 1206769"/>
              <a:gd name="connsiteY224" fmla="*/ 1410462 h 1684262"/>
              <a:gd name="connsiteX225" fmla="*/ 647551 w 1206769"/>
              <a:gd name="connsiteY225" fmla="*/ 1448562 h 1684262"/>
              <a:gd name="connsiteX226" fmla="*/ 862816 w 1206769"/>
              <a:gd name="connsiteY226" fmla="*/ 1410653 h 1684262"/>
              <a:gd name="connsiteX227" fmla="*/ 862816 w 1206769"/>
              <a:gd name="connsiteY227" fmla="*/ 1410462 h 1684262"/>
              <a:gd name="connsiteX228" fmla="*/ 689842 w 1206769"/>
              <a:gd name="connsiteY228" fmla="*/ 1391412 h 1684262"/>
              <a:gd name="connsiteX229" fmla="*/ 924347 w 1206769"/>
              <a:gd name="connsiteY229" fmla="*/ 1306830 h 1684262"/>
              <a:gd name="connsiteX230" fmla="*/ 689842 w 1206769"/>
              <a:gd name="connsiteY230" fmla="*/ 1391412 h 1684262"/>
              <a:gd name="connsiteX231" fmla="*/ 1162663 w 1206769"/>
              <a:gd name="connsiteY231" fmla="*/ 1057085 h 1684262"/>
              <a:gd name="connsiteX232" fmla="*/ 1148756 w 1206769"/>
              <a:gd name="connsiteY232" fmla="*/ 1134428 h 1684262"/>
              <a:gd name="connsiteX233" fmla="*/ 1066841 w 1206769"/>
              <a:gd name="connsiteY233" fmla="*/ 1139762 h 1684262"/>
              <a:gd name="connsiteX234" fmla="*/ 1035790 w 1206769"/>
              <a:gd name="connsiteY234" fmla="*/ 1087755 h 1684262"/>
              <a:gd name="connsiteX235" fmla="*/ 1162663 w 1206769"/>
              <a:gd name="connsiteY235" fmla="*/ 1057085 h 1684262"/>
              <a:gd name="connsiteX236" fmla="*/ 987913 w 1206769"/>
              <a:gd name="connsiteY236" fmla="*/ 1181170 h 1684262"/>
              <a:gd name="connsiteX237" fmla="*/ 958923 w 1206769"/>
              <a:gd name="connsiteY237" fmla="*/ 1264444 h 1684262"/>
              <a:gd name="connsiteX238" fmla="*/ 905107 w 1206769"/>
              <a:gd name="connsiteY238" fmla="*/ 1118330 h 1684262"/>
              <a:gd name="connsiteX239" fmla="*/ 987913 w 1206769"/>
              <a:gd name="connsiteY239"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13915 w 1206260"/>
              <a:gd name="connsiteY33" fmla="*/ 803339 h 1684262"/>
              <a:gd name="connsiteX34" fmla="*/ 502390 w 1206260"/>
              <a:gd name="connsiteY34" fmla="*/ 791813 h 1684262"/>
              <a:gd name="connsiteX35" fmla="*/ 464290 w 1206260"/>
              <a:gd name="connsiteY35" fmla="*/ 772763 h 1684262"/>
              <a:gd name="connsiteX36" fmla="*/ 375231 w 1206260"/>
              <a:gd name="connsiteY36" fmla="*/ 788670 h 1684262"/>
              <a:gd name="connsiteX37" fmla="*/ 418189 w 1206260"/>
              <a:gd name="connsiteY37" fmla="*/ 826770 h 1684262"/>
              <a:gd name="connsiteX38" fmla="*/ 333607 w 1206260"/>
              <a:gd name="connsiteY38" fmla="*/ 826770 h 1684262"/>
              <a:gd name="connsiteX39" fmla="*/ 276457 w 1206260"/>
              <a:gd name="connsiteY39" fmla="*/ 857536 h 1684262"/>
              <a:gd name="connsiteX40" fmla="*/ 288458 w 1206260"/>
              <a:gd name="connsiteY40" fmla="*/ 766001 h 1684262"/>
              <a:gd name="connsiteX41" fmla="*/ 138059 w 1206260"/>
              <a:gd name="connsiteY41" fmla="*/ 911352 h 1684262"/>
              <a:gd name="connsiteX42" fmla="*/ 237976 w 1206260"/>
              <a:gd name="connsiteY42" fmla="*/ 961358 h 1684262"/>
              <a:gd name="connsiteX43" fmla="*/ 75102 w 1206260"/>
              <a:gd name="connsiteY43" fmla="*/ 1025783 h 1684262"/>
              <a:gd name="connsiteX44" fmla="*/ 80432 w 1206260"/>
              <a:gd name="connsiteY44" fmla="*/ 915162 h 1684262"/>
              <a:gd name="connsiteX45" fmla="*/ 91958 w 1206260"/>
              <a:gd name="connsiteY45" fmla="*/ 1107377 h 1684262"/>
              <a:gd name="connsiteX46" fmla="*/ 214925 w 1206260"/>
              <a:gd name="connsiteY46" fmla="*/ 1157383 h 1684262"/>
              <a:gd name="connsiteX47" fmla="*/ 322463 w 1206260"/>
              <a:gd name="connsiteY47" fmla="*/ 1240346 h 1684262"/>
              <a:gd name="connsiteX48" fmla="*/ 309794 w 1206260"/>
              <a:gd name="connsiteY48" fmla="*/ 1240346 h 1684262"/>
              <a:gd name="connsiteX49" fmla="*/ 311699 w 1206260"/>
              <a:gd name="connsiteY49" fmla="*/ 1248728 h 1684262"/>
              <a:gd name="connsiteX50" fmla="*/ 310842 w 1206260"/>
              <a:gd name="connsiteY50" fmla="*/ 1254824 h 1684262"/>
              <a:gd name="connsiteX51" fmla="*/ 309223 w 1206260"/>
              <a:gd name="connsiteY51" fmla="*/ 1259396 h 1684262"/>
              <a:gd name="connsiteX52" fmla="*/ 301317 w 1206260"/>
              <a:gd name="connsiteY52" fmla="*/ 1268063 h 1684262"/>
              <a:gd name="connsiteX53" fmla="*/ 283886 w 1206260"/>
              <a:gd name="connsiteY53" fmla="*/ 1268063 h 1684262"/>
              <a:gd name="connsiteX54" fmla="*/ 284934 w 1206260"/>
              <a:gd name="connsiteY54" fmla="*/ 1275207 h 1684262"/>
              <a:gd name="connsiteX55" fmla="*/ 395615 w 1206260"/>
              <a:gd name="connsiteY55" fmla="*/ 1319117 h 1684262"/>
              <a:gd name="connsiteX56" fmla="*/ 257026 w 1206260"/>
              <a:gd name="connsiteY56" fmla="*/ 1309592 h 1684262"/>
              <a:gd name="connsiteX57" fmla="*/ 257026 w 1206260"/>
              <a:gd name="connsiteY57" fmla="*/ 1309592 h 1684262"/>
              <a:gd name="connsiteX58" fmla="*/ 248263 w 1206260"/>
              <a:gd name="connsiteY58" fmla="*/ 1308259 h 1684262"/>
              <a:gd name="connsiteX59" fmla="*/ 247691 w 1206260"/>
              <a:gd name="connsiteY59" fmla="*/ 1308735 h 1684262"/>
              <a:gd name="connsiteX60" fmla="*/ 229880 w 1206260"/>
              <a:gd name="connsiteY60" fmla="*/ 1312259 h 1684262"/>
              <a:gd name="connsiteX61" fmla="*/ 146155 w 1206260"/>
              <a:gd name="connsiteY61" fmla="*/ 1230344 h 1684262"/>
              <a:gd name="connsiteX62" fmla="*/ 115389 w 1206260"/>
              <a:gd name="connsiteY62" fmla="*/ 1430369 h 1684262"/>
              <a:gd name="connsiteX63" fmla="*/ 349799 w 1206260"/>
              <a:gd name="connsiteY63" fmla="*/ 1480280 h 1684262"/>
              <a:gd name="connsiteX64" fmla="*/ 299507 w 1206260"/>
              <a:gd name="connsiteY64" fmla="*/ 1464659 h 1684262"/>
              <a:gd name="connsiteX65" fmla="*/ 321034 w 1206260"/>
              <a:gd name="connsiteY65" fmla="*/ 1477042 h 1684262"/>
              <a:gd name="connsiteX66" fmla="*/ 330559 w 1206260"/>
              <a:gd name="connsiteY66" fmla="*/ 1484376 h 1684262"/>
              <a:gd name="connsiteX67" fmla="*/ 388280 w 1206260"/>
              <a:gd name="connsiteY67" fmla="*/ 1545717 h 1684262"/>
              <a:gd name="connsiteX68" fmla="*/ 348847 w 1206260"/>
              <a:gd name="connsiteY68" fmla="*/ 1542479 h 1684262"/>
              <a:gd name="connsiteX69" fmla="*/ 255883 w 1206260"/>
              <a:gd name="connsiteY69" fmla="*/ 1502664 h 1684262"/>
              <a:gd name="connsiteX70" fmla="*/ 255883 w 1206260"/>
              <a:gd name="connsiteY70" fmla="*/ 1502664 h 1684262"/>
              <a:gd name="connsiteX71" fmla="*/ 239976 w 1206260"/>
              <a:gd name="connsiteY71" fmla="*/ 1484281 h 1684262"/>
              <a:gd name="connsiteX72" fmla="*/ 203495 w 1206260"/>
              <a:gd name="connsiteY72" fmla="*/ 1484281 h 1684262"/>
              <a:gd name="connsiteX73" fmla="*/ 187303 w 1206260"/>
              <a:gd name="connsiteY73" fmla="*/ 1499140 h 1684262"/>
              <a:gd name="connsiteX74" fmla="*/ 490674 w 1206260"/>
              <a:gd name="connsiteY74" fmla="*/ 1673352 h 1684262"/>
              <a:gd name="connsiteX75" fmla="*/ 757374 w 1206260"/>
              <a:gd name="connsiteY75" fmla="*/ 1682401 h 1684262"/>
              <a:gd name="connsiteX76" fmla="*/ 988070 w 1206260"/>
              <a:gd name="connsiteY76" fmla="*/ 1594485 h 1684262"/>
              <a:gd name="connsiteX77" fmla="*/ 1152566 w 1206260"/>
              <a:gd name="connsiteY77" fmla="*/ 1394460 h 1684262"/>
              <a:gd name="connsiteX78" fmla="*/ 918822 w 1206260"/>
              <a:gd name="connsiteY78" fmla="*/ 1363507 h 1684262"/>
              <a:gd name="connsiteX79" fmla="*/ 802904 w 1206260"/>
              <a:gd name="connsiteY79" fmla="*/ 1350454 h 1684262"/>
              <a:gd name="connsiteX80" fmla="*/ 841956 w 1206260"/>
              <a:gd name="connsiteY80" fmla="*/ 1326547 h 1684262"/>
              <a:gd name="connsiteX81" fmla="*/ 1018286 w 1206260"/>
              <a:gd name="connsiteY81" fmla="*/ 1315425 h 1684262"/>
              <a:gd name="connsiteX82" fmla="*/ 980354 w 1206260"/>
              <a:gd name="connsiteY82" fmla="*/ 1268921 h 1684262"/>
              <a:gd name="connsiteX83" fmla="*/ 1091488 w 1206260"/>
              <a:gd name="connsiteY83" fmla="*/ 1221043 h 1684262"/>
              <a:gd name="connsiteX84" fmla="*/ 911203 w 1206260"/>
              <a:gd name="connsiteY84" fmla="*/ 1022890 h 1684262"/>
              <a:gd name="connsiteX85" fmla="*/ 1193429 w 1206260"/>
              <a:gd name="connsiteY85" fmla="*/ 899446 h 1684262"/>
              <a:gd name="connsiteX86" fmla="*/ 759089 w 1206260"/>
              <a:gd name="connsiteY86" fmla="*/ 61246 h 1684262"/>
              <a:gd name="connsiteX87" fmla="*/ 720989 w 1206260"/>
              <a:gd name="connsiteY87" fmla="*/ 145828 h 1684262"/>
              <a:gd name="connsiteX88" fmla="*/ 759089 w 1206260"/>
              <a:gd name="connsiteY88" fmla="*/ 61436 h 1684262"/>
              <a:gd name="connsiteX89" fmla="*/ 759089 w 1206260"/>
              <a:gd name="connsiteY89" fmla="*/ 61246 h 1684262"/>
              <a:gd name="connsiteX90" fmla="*/ 363611 w 1206260"/>
              <a:gd name="connsiteY90" fmla="*/ 545783 h 1684262"/>
              <a:gd name="connsiteX91" fmla="*/ 348275 w 1206260"/>
              <a:gd name="connsiteY91" fmla="*/ 553498 h 1684262"/>
              <a:gd name="connsiteX92" fmla="*/ 363611 w 1206260"/>
              <a:gd name="connsiteY92" fmla="*/ 545783 h 1684262"/>
              <a:gd name="connsiteX93" fmla="*/ 232451 w 1206260"/>
              <a:gd name="connsiteY93" fmla="*/ 523113 h 1684262"/>
              <a:gd name="connsiteX94" fmla="*/ 254694 w 1206260"/>
              <a:gd name="connsiteY94" fmla="*/ 664096 h 1684262"/>
              <a:gd name="connsiteX95" fmla="*/ 232451 w 1206260"/>
              <a:gd name="connsiteY95" fmla="*/ 523113 h 1684262"/>
              <a:gd name="connsiteX96" fmla="*/ 340084 w 1206260"/>
              <a:gd name="connsiteY96" fmla="*/ 692277 h 1684262"/>
              <a:gd name="connsiteX97" fmla="*/ 470767 w 1206260"/>
              <a:gd name="connsiteY97" fmla="*/ 684562 h 1684262"/>
              <a:gd name="connsiteX98" fmla="*/ 340084 w 1206260"/>
              <a:gd name="connsiteY98" fmla="*/ 691896 h 1684262"/>
              <a:gd name="connsiteX99" fmla="*/ 340084 w 1206260"/>
              <a:gd name="connsiteY99" fmla="*/ 692277 h 1684262"/>
              <a:gd name="connsiteX100" fmla="*/ 382375 w 1206260"/>
              <a:gd name="connsiteY100" fmla="*/ 615410 h 1684262"/>
              <a:gd name="connsiteX101" fmla="*/ 516868 w 1206260"/>
              <a:gd name="connsiteY101" fmla="*/ 688372 h 1684262"/>
              <a:gd name="connsiteX102" fmla="*/ 382661 w 1206260"/>
              <a:gd name="connsiteY102" fmla="*/ 615029 h 1684262"/>
              <a:gd name="connsiteX103" fmla="*/ 382375 w 1206260"/>
              <a:gd name="connsiteY103" fmla="*/ 615410 h 1684262"/>
              <a:gd name="connsiteX104" fmla="*/ 201400 w 1206260"/>
              <a:gd name="connsiteY104" fmla="*/ 907542 h 1684262"/>
              <a:gd name="connsiteX105" fmla="*/ 163300 w 1206260"/>
              <a:gd name="connsiteY105" fmla="*/ 838295 h 1684262"/>
              <a:gd name="connsiteX106" fmla="*/ 201686 w 1206260"/>
              <a:gd name="connsiteY106" fmla="*/ 907161 h 1684262"/>
              <a:gd name="connsiteX107" fmla="*/ 201400 w 1206260"/>
              <a:gd name="connsiteY107" fmla="*/ 907542 h 1684262"/>
              <a:gd name="connsiteX108" fmla="*/ 97811 w 1206260"/>
              <a:gd name="connsiteY108" fmla="*/ 1285557 h 1684262"/>
              <a:gd name="connsiteX109" fmla="*/ 123279 w 1206260"/>
              <a:gd name="connsiteY109" fmla="*/ 1264178 h 1684262"/>
              <a:gd name="connsiteX110" fmla="*/ 231975 w 1206260"/>
              <a:gd name="connsiteY110" fmla="*/ 1341501 h 1684262"/>
              <a:gd name="connsiteX111" fmla="*/ 97811 w 1206260"/>
              <a:gd name="connsiteY111" fmla="*/ 1285557 h 1684262"/>
              <a:gd name="connsiteX112" fmla="*/ 232928 w 1206260"/>
              <a:gd name="connsiteY112" fmla="*/ 1376077 h 1684262"/>
              <a:gd name="connsiteX113" fmla="*/ 279029 w 1206260"/>
              <a:gd name="connsiteY113" fmla="*/ 1379887 h 1684262"/>
              <a:gd name="connsiteX114" fmla="*/ 232451 w 1206260"/>
              <a:gd name="connsiteY114" fmla="*/ 1376077 h 1684262"/>
              <a:gd name="connsiteX115" fmla="*/ 232928 w 1206260"/>
              <a:gd name="connsiteY115" fmla="*/ 1376077 h 1684262"/>
              <a:gd name="connsiteX116" fmla="*/ 856244 w 1206260"/>
              <a:gd name="connsiteY116" fmla="*/ 715613 h 1684262"/>
              <a:gd name="connsiteX117" fmla="*/ 817635 w 1206260"/>
              <a:gd name="connsiteY117" fmla="*/ 708913 h 1684262"/>
              <a:gd name="connsiteX118" fmla="*/ 721084 w 1206260"/>
              <a:gd name="connsiteY118" fmla="*/ 657225 h 1684262"/>
              <a:gd name="connsiteX119" fmla="*/ 855767 w 1206260"/>
              <a:gd name="connsiteY119" fmla="*/ 715613 h 1684262"/>
              <a:gd name="connsiteX120" fmla="*/ 856244 w 1206260"/>
              <a:gd name="connsiteY120" fmla="*/ 715613 h 1684262"/>
              <a:gd name="connsiteX121" fmla="*/ 663458 w 1206260"/>
              <a:gd name="connsiteY121" fmla="*/ 722662 h 1684262"/>
              <a:gd name="connsiteX122" fmla="*/ 644408 w 1206260"/>
              <a:gd name="connsiteY122" fmla="*/ 807149 h 1684262"/>
              <a:gd name="connsiteX123" fmla="*/ 662981 w 1206260"/>
              <a:gd name="connsiteY123" fmla="*/ 723138 h 1684262"/>
              <a:gd name="connsiteX124" fmla="*/ 663458 w 1206260"/>
              <a:gd name="connsiteY124" fmla="*/ 722662 h 1684262"/>
              <a:gd name="connsiteX125" fmla="*/ 628882 w 1206260"/>
              <a:gd name="connsiteY125" fmla="*/ 753332 h 1684262"/>
              <a:gd name="connsiteX126" fmla="*/ 655742 w 1206260"/>
              <a:gd name="connsiteY126" fmla="*/ 726472 h 1684262"/>
              <a:gd name="connsiteX127" fmla="*/ 628406 w 1206260"/>
              <a:gd name="connsiteY127" fmla="*/ 753332 h 1684262"/>
              <a:gd name="connsiteX128" fmla="*/ 628882 w 1206260"/>
              <a:gd name="connsiteY128" fmla="*/ 753332 h 1684262"/>
              <a:gd name="connsiteX129" fmla="*/ 771090 w 1206260"/>
              <a:gd name="connsiteY129" fmla="*/ 757237 h 1684262"/>
              <a:gd name="connsiteX130" fmla="*/ 690318 w 1206260"/>
              <a:gd name="connsiteY130" fmla="*/ 822579 h 1684262"/>
              <a:gd name="connsiteX131" fmla="*/ 770614 w 1206260"/>
              <a:gd name="connsiteY131" fmla="*/ 757237 h 1684262"/>
              <a:gd name="connsiteX132" fmla="*/ 771090 w 1206260"/>
              <a:gd name="connsiteY132" fmla="*/ 757237 h 1684262"/>
              <a:gd name="connsiteX133" fmla="*/ 759565 w 1206260"/>
              <a:gd name="connsiteY133" fmla="*/ 538162 h 1684262"/>
              <a:gd name="connsiteX134" fmla="*/ 851767 w 1206260"/>
              <a:gd name="connsiteY134" fmla="*/ 480536 h 1684262"/>
              <a:gd name="connsiteX135" fmla="*/ 759089 w 1206260"/>
              <a:gd name="connsiteY135" fmla="*/ 538067 h 1684262"/>
              <a:gd name="connsiteX136" fmla="*/ 759565 w 1206260"/>
              <a:gd name="connsiteY136" fmla="*/ 538162 h 1684262"/>
              <a:gd name="connsiteX137" fmla="*/ 877961 w 1206260"/>
              <a:gd name="connsiteY137" fmla="*/ 342138 h 1684262"/>
              <a:gd name="connsiteX138" fmla="*/ 812619 w 1206260"/>
              <a:gd name="connsiteY138" fmla="*/ 442055 h 1684262"/>
              <a:gd name="connsiteX139" fmla="*/ 877961 w 1206260"/>
              <a:gd name="connsiteY139" fmla="*/ 342138 h 1684262"/>
              <a:gd name="connsiteX140" fmla="*/ 681841 w 1206260"/>
              <a:gd name="connsiteY140" fmla="*/ 323088 h 1684262"/>
              <a:gd name="connsiteX141" fmla="*/ 758803 w 1206260"/>
              <a:gd name="connsiteY141" fmla="*/ 430816 h 1684262"/>
              <a:gd name="connsiteX142" fmla="*/ 643455 w 1206260"/>
              <a:gd name="connsiteY142" fmla="*/ 396145 h 1684262"/>
              <a:gd name="connsiteX143" fmla="*/ 639550 w 1206260"/>
              <a:gd name="connsiteY143" fmla="*/ 438436 h 1684262"/>
              <a:gd name="connsiteX144" fmla="*/ 682127 w 1206260"/>
              <a:gd name="connsiteY144" fmla="*/ 323088 h 1684262"/>
              <a:gd name="connsiteX145" fmla="*/ 681841 w 1206260"/>
              <a:gd name="connsiteY145" fmla="*/ 323088 h 1684262"/>
              <a:gd name="connsiteX146" fmla="*/ 351323 w 1206260"/>
              <a:gd name="connsiteY146" fmla="*/ 219361 h 1684262"/>
              <a:gd name="connsiteX147" fmla="*/ 383994 w 1206260"/>
              <a:gd name="connsiteY147" fmla="*/ 183070 h 1684262"/>
              <a:gd name="connsiteX148" fmla="*/ 403711 w 1206260"/>
              <a:gd name="connsiteY148" fmla="*/ 175069 h 1684262"/>
              <a:gd name="connsiteX149" fmla="*/ 411331 w 1206260"/>
              <a:gd name="connsiteY149" fmla="*/ 176117 h 1684262"/>
              <a:gd name="connsiteX150" fmla="*/ 569351 w 1206260"/>
              <a:gd name="connsiteY150" fmla="*/ 242792 h 1684262"/>
              <a:gd name="connsiteX151" fmla="*/ 569922 w 1206260"/>
              <a:gd name="connsiteY151" fmla="*/ 242792 h 1684262"/>
              <a:gd name="connsiteX152" fmla="*/ 558873 w 1206260"/>
              <a:gd name="connsiteY152" fmla="*/ 299942 h 1684262"/>
              <a:gd name="connsiteX153" fmla="*/ 351609 w 1206260"/>
              <a:gd name="connsiteY153" fmla="*/ 219075 h 1684262"/>
              <a:gd name="connsiteX154" fmla="*/ 351323 w 1206260"/>
              <a:gd name="connsiteY154" fmla="*/ 219361 h 1684262"/>
              <a:gd name="connsiteX155" fmla="*/ 470767 w 1206260"/>
              <a:gd name="connsiteY155" fmla="*/ 361188 h 1684262"/>
              <a:gd name="connsiteX156" fmla="*/ 566874 w 1206260"/>
              <a:gd name="connsiteY156" fmla="*/ 503396 h 1684262"/>
              <a:gd name="connsiteX157" fmla="*/ 470767 w 1206260"/>
              <a:gd name="connsiteY157" fmla="*/ 361188 h 1684262"/>
              <a:gd name="connsiteX158" fmla="*/ 632216 w 1206260"/>
              <a:gd name="connsiteY158" fmla="*/ 453485 h 1684262"/>
              <a:gd name="connsiteX159" fmla="*/ 699367 w 1206260"/>
              <a:gd name="connsiteY159" fmla="*/ 515112 h 1684262"/>
              <a:gd name="connsiteX160" fmla="*/ 759089 w 1206260"/>
              <a:gd name="connsiteY160" fmla="*/ 438055 h 1684262"/>
              <a:gd name="connsiteX161" fmla="*/ 678317 w 1206260"/>
              <a:gd name="connsiteY161" fmla="*/ 611029 h 1684262"/>
              <a:gd name="connsiteX162" fmla="*/ 640217 w 1206260"/>
              <a:gd name="connsiteY162" fmla="*/ 587978 h 1684262"/>
              <a:gd name="connsiteX163" fmla="*/ 632216 w 1206260"/>
              <a:gd name="connsiteY163" fmla="*/ 453581 h 1684262"/>
              <a:gd name="connsiteX164" fmla="*/ 632216 w 1206260"/>
              <a:gd name="connsiteY164" fmla="*/ 453485 h 1684262"/>
              <a:gd name="connsiteX165" fmla="*/ 686032 w 1206260"/>
              <a:gd name="connsiteY165" fmla="*/ 837819 h 1684262"/>
              <a:gd name="connsiteX166" fmla="*/ 628310 w 1206260"/>
              <a:gd name="connsiteY166" fmla="*/ 930116 h 1684262"/>
              <a:gd name="connsiteX167" fmla="*/ 686032 w 1206260"/>
              <a:gd name="connsiteY167" fmla="*/ 837914 h 1684262"/>
              <a:gd name="connsiteX168" fmla="*/ 686032 w 1206260"/>
              <a:gd name="connsiteY168" fmla="*/ 837819 h 1684262"/>
              <a:gd name="connsiteX169" fmla="*/ 743658 w 1206260"/>
              <a:gd name="connsiteY169" fmla="*/ 1291400 h 1684262"/>
              <a:gd name="connsiteX170" fmla="*/ 547634 w 1206260"/>
              <a:gd name="connsiteY170" fmla="*/ 1206818 h 1684262"/>
              <a:gd name="connsiteX171" fmla="*/ 573446 w 1206260"/>
              <a:gd name="connsiteY171" fmla="*/ 1222439 h 1684262"/>
              <a:gd name="connsiteX172" fmla="*/ 603450 w 1206260"/>
              <a:gd name="connsiteY172" fmla="*/ 1227487 h 1684262"/>
              <a:gd name="connsiteX173" fmla="*/ 743658 w 1206260"/>
              <a:gd name="connsiteY173" fmla="*/ 1291495 h 1684262"/>
              <a:gd name="connsiteX174" fmla="*/ 743658 w 1206260"/>
              <a:gd name="connsiteY174" fmla="*/ 1291400 h 1684262"/>
              <a:gd name="connsiteX175" fmla="*/ 578399 w 1206260"/>
              <a:gd name="connsiteY175" fmla="*/ 945452 h 1684262"/>
              <a:gd name="connsiteX176" fmla="*/ 689842 w 1206260"/>
              <a:gd name="connsiteY176" fmla="*/ 1122236 h 1684262"/>
              <a:gd name="connsiteX177" fmla="*/ 578399 w 1206260"/>
              <a:gd name="connsiteY177" fmla="*/ 945547 h 1684262"/>
              <a:gd name="connsiteX178" fmla="*/ 578399 w 1206260"/>
              <a:gd name="connsiteY178" fmla="*/ 945452 h 1684262"/>
              <a:gd name="connsiteX179" fmla="*/ 351609 w 1206260"/>
              <a:gd name="connsiteY179" fmla="*/ 1045464 h 1684262"/>
              <a:gd name="connsiteX180" fmla="*/ 382375 w 1206260"/>
              <a:gd name="connsiteY180" fmla="*/ 887825 h 1684262"/>
              <a:gd name="connsiteX181" fmla="*/ 351609 w 1206260"/>
              <a:gd name="connsiteY181" fmla="*/ 1045559 h 1684262"/>
              <a:gd name="connsiteX182" fmla="*/ 351609 w 1206260"/>
              <a:gd name="connsiteY182" fmla="*/ 1045464 h 1684262"/>
              <a:gd name="connsiteX183" fmla="*/ 420761 w 1206260"/>
              <a:gd name="connsiteY183" fmla="*/ 1018413 h 1684262"/>
              <a:gd name="connsiteX184" fmla="*/ 605260 w 1206260"/>
              <a:gd name="connsiteY184" fmla="*/ 1180338 h 1684262"/>
              <a:gd name="connsiteX185" fmla="*/ 420761 w 1206260"/>
              <a:gd name="connsiteY185" fmla="*/ 1018413 h 1684262"/>
              <a:gd name="connsiteX186" fmla="*/ 366944 w 1206260"/>
              <a:gd name="connsiteY186" fmla="*/ 1414272 h 1684262"/>
              <a:gd name="connsiteX187" fmla="*/ 597640 w 1206260"/>
              <a:gd name="connsiteY187" fmla="*/ 1460468 h 1684262"/>
              <a:gd name="connsiteX188" fmla="*/ 366944 w 1206260"/>
              <a:gd name="connsiteY188" fmla="*/ 1414463 h 1684262"/>
              <a:gd name="connsiteX189" fmla="*/ 366944 w 1206260"/>
              <a:gd name="connsiteY189" fmla="*/ 1414272 h 1684262"/>
              <a:gd name="connsiteX190" fmla="*/ 536108 w 1206260"/>
              <a:gd name="connsiteY190" fmla="*/ 1644968 h 1684262"/>
              <a:gd name="connsiteX191" fmla="*/ 498008 w 1206260"/>
              <a:gd name="connsiteY191" fmla="*/ 1625918 h 1684262"/>
              <a:gd name="connsiteX192" fmla="*/ 471148 w 1206260"/>
              <a:gd name="connsiteY192" fmla="*/ 1618202 h 1684262"/>
              <a:gd name="connsiteX193" fmla="*/ 471148 w 1206260"/>
              <a:gd name="connsiteY193" fmla="*/ 1664399 h 1684262"/>
              <a:gd name="connsiteX194" fmla="*/ 401901 w 1206260"/>
              <a:gd name="connsiteY194" fmla="*/ 1579817 h 1684262"/>
              <a:gd name="connsiteX195" fmla="*/ 536108 w 1206260"/>
              <a:gd name="connsiteY195" fmla="*/ 1645158 h 1684262"/>
              <a:gd name="connsiteX196" fmla="*/ 536108 w 1206260"/>
              <a:gd name="connsiteY196" fmla="*/ 1644968 h 1684262"/>
              <a:gd name="connsiteX197" fmla="*/ 616785 w 1206260"/>
              <a:gd name="connsiteY197" fmla="*/ 1564196 h 1684262"/>
              <a:gd name="connsiteX198" fmla="*/ 555349 w 1206260"/>
              <a:gd name="connsiteY198" fmla="*/ 1541145 h 1684262"/>
              <a:gd name="connsiteX199" fmla="*/ 638597 w 1206260"/>
              <a:gd name="connsiteY199" fmla="*/ 1493520 h 1684262"/>
              <a:gd name="connsiteX200" fmla="*/ 739848 w 1206260"/>
              <a:gd name="connsiteY200" fmla="*/ 1525715 h 1684262"/>
              <a:gd name="connsiteX201" fmla="*/ 616785 w 1206260"/>
              <a:gd name="connsiteY201" fmla="*/ 1564386 h 1684262"/>
              <a:gd name="connsiteX202" fmla="*/ 616785 w 1206260"/>
              <a:gd name="connsiteY202" fmla="*/ 1564196 h 1684262"/>
              <a:gd name="connsiteX203" fmla="*/ 752231 w 1206260"/>
              <a:gd name="connsiteY203" fmla="*/ 1664779 h 1684262"/>
              <a:gd name="connsiteX204" fmla="*/ 739658 w 1206260"/>
              <a:gd name="connsiteY204" fmla="*/ 1664779 h 1684262"/>
              <a:gd name="connsiteX205" fmla="*/ 731180 w 1206260"/>
              <a:gd name="connsiteY205" fmla="*/ 1664779 h 1684262"/>
              <a:gd name="connsiteX206" fmla="*/ 727561 w 1206260"/>
              <a:gd name="connsiteY206" fmla="*/ 1664779 h 1684262"/>
              <a:gd name="connsiteX207" fmla="*/ 713750 w 1206260"/>
              <a:gd name="connsiteY207" fmla="*/ 1666780 h 1684262"/>
              <a:gd name="connsiteX208" fmla="*/ 704225 w 1206260"/>
              <a:gd name="connsiteY208" fmla="*/ 1665256 h 1684262"/>
              <a:gd name="connsiteX209" fmla="*/ 705558 w 1206260"/>
              <a:gd name="connsiteY209" fmla="*/ 1667733 h 1684262"/>
              <a:gd name="connsiteX210" fmla="*/ 790045 w 1206260"/>
              <a:gd name="connsiteY210" fmla="*/ 1610106 h 1684262"/>
              <a:gd name="connsiteX211" fmla="*/ 752231 w 1206260"/>
              <a:gd name="connsiteY211" fmla="*/ 1664970 h 1684262"/>
              <a:gd name="connsiteX212" fmla="*/ 752231 w 1206260"/>
              <a:gd name="connsiteY212" fmla="*/ 1664779 h 1684262"/>
              <a:gd name="connsiteX213" fmla="*/ 857863 w 1206260"/>
              <a:gd name="connsiteY213" fmla="*/ 1591056 h 1684262"/>
              <a:gd name="connsiteX214" fmla="*/ 838813 w 1206260"/>
              <a:gd name="connsiteY214" fmla="*/ 1568958 h 1684262"/>
              <a:gd name="connsiteX215" fmla="*/ 836146 w 1206260"/>
              <a:gd name="connsiteY215" fmla="*/ 1564291 h 1684262"/>
              <a:gd name="connsiteX216" fmla="*/ 955179 w 1206260"/>
              <a:gd name="connsiteY216" fmla="*/ 1500720 h 1684262"/>
              <a:gd name="connsiteX217" fmla="*/ 1066493 w 1206260"/>
              <a:gd name="connsiteY217" fmla="*/ 1492065 h 1684262"/>
              <a:gd name="connsiteX218" fmla="*/ 857863 w 1206260"/>
              <a:gd name="connsiteY218" fmla="*/ 1591247 h 1684262"/>
              <a:gd name="connsiteX219" fmla="*/ 857863 w 1206260"/>
              <a:gd name="connsiteY219" fmla="*/ 1591056 h 1684262"/>
              <a:gd name="connsiteX220" fmla="*/ 1054979 w 1206260"/>
              <a:gd name="connsiteY220" fmla="*/ 1445037 h 1684262"/>
              <a:gd name="connsiteX221" fmla="*/ 916632 w 1206260"/>
              <a:gd name="connsiteY221" fmla="*/ 1468184 h 1684262"/>
              <a:gd name="connsiteX222" fmla="*/ 1028170 w 1206260"/>
              <a:gd name="connsiteY222" fmla="*/ 1445228 h 1684262"/>
              <a:gd name="connsiteX223" fmla="*/ 1054979 w 1206260"/>
              <a:gd name="connsiteY223" fmla="*/ 1445037 h 1684262"/>
              <a:gd name="connsiteX224" fmla="*/ 862816 w 1206260"/>
              <a:gd name="connsiteY224" fmla="*/ 1410462 h 1684262"/>
              <a:gd name="connsiteX225" fmla="*/ 647551 w 1206260"/>
              <a:gd name="connsiteY225" fmla="*/ 1448562 h 1684262"/>
              <a:gd name="connsiteX226" fmla="*/ 862816 w 1206260"/>
              <a:gd name="connsiteY226" fmla="*/ 1410653 h 1684262"/>
              <a:gd name="connsiteX227" fmla="*/ 862816 w 1206260"/>
              <a:gd name="connsiteY227" fmla="*/ 1410462 h 1684262"/>
              <a:gd name="connsiteX228" fmla="*/ 689842 w 1206260"/>
              <a:gd name="connsiteY228" fmla="*/ 1391412 h 1684262"/>
              <a:gd name="connsiteX229" fmla="*/ 924347 w 1206260"/>
              <a:gd name="connsiteY229" fmla="*/ 1306830 h 1684262"/>
              <a:gd name="connsiteX230" fmla="*/ 689842 w 1206260"/>
              <a:gd name="connsiteY230" fmla="*/ 1391412 h 1684262"/>
              <a:gd name="connsiteX231" fmla="*/ 1162663 w 1206260"/>
              <a:gd name="connsiteY231" fmla="*/ 1057085 h 1684262"/>
              <a:gd name="connsiteX232" fmla="*/ 1148756 w 1206260"/>
              <a:gd name="connsiteY232" fmla="*/ 1134428 h 1684262"/>
              <a:gd name="connsiteX233" fmla="*/ 1066841 w 1206260"/>
              <a:gd name="connsiteY233" fmla="*/ 1139762 h 1684262"/>
              <a:gd name="connsiteX234" fmla="*/ 1035790 w 1206260"/>
              <a:gd name="connsiteY234" fmla="*/ 1087755 h 1684262"/>
              <a:gd name="connsiteX235" fmla="*/ 1162663 w 1206260"/>
              <a:gd name="connsiteY235" fmla="*/ 1057085 h 1684262"/>
              <a:gd name="connsiteX236" fmla="*/ 987913 w 1206260"/>
              <a:gd name="connsiteY236" fmla="*/ 1181170 h 1684262"/>
              <a:gd name="connsiteX237" fmla="*/ 958923 w 1206260"/>
              <a:gd name="connsiteY237" fmla="*/ 1264444 h 1684262"/>
              <a:gd name="connsiteX238" fmla="*/ 905107 w 1206260"/>
              <a:gd name="connsiteY238" fmla="*/ 1118330 h 1684262"/>
              <a:gd name="connsiteX239" fmla="*/ 987913 w 1206260"/>
              <a:gd name="connsiteY239"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791813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301317 w 1206260"/>
              <a:gd name="connsiteY51" fmla="*/ 1268063 h 1684262"/>
              <a:gd name="connsiteX52" fmla="*/ 283886 w 1206260"/>
              <a:gd name="connsiteY52" fmla="*/ 1268063 h 1684262"/>
              <a:gd name="connsiteX53" fmla="*/ 284934 w 1206260"/>
              <a:gd name="connsiteY53" fmla="*/ 1275207 h 1684262"/>
              <a:gd name="connsiteX54" fmla="*/ 395615 w 1206260"/>
              <a:gd name="connsiteY54" fmla="*/ 1319117 h 1684262"/>
              <a:gd name="connsiteX55" fmla="*/ 257026 w 1206260"/>
              <a:gd name="connsiteY55" fmla="*/ 1309592 h 1684262"/>
              <a:gd name="connsiteX56" fmla="*/ 257026 w 1206260"/>
              <a:gd name="connsiteY56" fmla="*/ 1309592 h 1684262"/>
              <a:gd name="connsiteX57" fmla="*/ 248263 w 1206260"/>
              <a:gd name="connsiteY57" fmla="*/ 1308259 h 1684262"/>
              <a:gd name="connsiteX58" fmla="*/ 247691 w 1206260"/>
              <a:gd name="connsiteY58" fmla="*/ 1308735 h 1684262"/>
              <a:gd name="connsiteX59" fmla="*/ 229880 w 1206260"/>
              <a:gd name="connsiteY59" fmla="*/ 1312259 h 1684262"/>
              <a:gd name="connsiteX60" fmla="*/ 146155 w 1206260"/>
              <a:gd name="connsiteY60" fmla="*/ 1230344 h 1684262"/>
              <a:gd name="connsiteX61" fmla="*/ 115389 w 1206260"/>
              <a:gd name="connsiteY61" fmla="*/ 1430369 h 1684262"/>
              <a:gd name="connsiteX62" fmla="*/ 349799 w 1206260"/>
              <a:gd name="connsiteY62" fmla="*/ 1480280 h 1684262"/>
              <a:gd name="connsiteX63" fmla="*/ 299507 w 1206260"/>
              <a:gd name="connsiteY63" fmla="*/ 1464659 h 1684262"/>
              <a:gd name="connsiteX64" fmla="*/ 321034 w 1206260"/>
              <a:gd name="connsiteY64" fmla="*/ 1477042 h 1684262"/>
              <a:gd name="connsiteX65" fmla="*/ 330559 w 1206260"/>
              <a:gd name="connsiteY65" fmla="*/ 1484376 h 1684262"/>
              <a:gd name="connsiteX66" fmla="*/ 388280 w 1206260"/>
              <a:gd name="connsiteY66" fmla="*/ 1545717 h 1684262"/>
              <a:gd name="connsiteX67" fmla="*/ 348847 w 1206260"/>
              <a:gd name="connsiteY67" fmla="*/ 1542479 h 1684262"/>
              <a:gd name="connsiteX68" fmla="*/ 255883 w 1206260"/>
              <a:gd name="connsiteY68" fmla="*/ 1502664 h 1684262"/>
              <a:gd name="connsiteX69" fmla="*/ 255883 w 1206260"/>
              <a:gd name="connsiteY69" fmla="*/ 1502664 h 1684262"/>
              <a:gd name="connsiteX70" fmla="*/ 239976 w 1206260"/>
              <a:gd name="connsiteY70" fmla="*/ 1484281 h 1684262"/>
              <a:gd name="connsiteX71" fmla="*/ 203495 w 1206260"/>
              <a:gd name="connsiteY71" fmla="*/ 1484281 h 1684262"/>
              <a:gd name="connsiteX72" fmla="*/ 187303 w 1206260"/>
              <a:gd name="connsiteY72" fmla="*/ 1499140 h 1684262"/>
              <a:gd name="connsiteX73" fmla="*/ 490674 w 1206260"/>
              <a:gd name="connsiteY73" fmla="*/ 1673352 h 1684262"/>
              <a:gd name="connsiteX74" fmla="*/ 757374 w 1206260"/>
              <a:gd name="connsiteY74" fmla="*/ 1682401 h 1684262"/>
              <a:gd name="connsiteX75" fmla="*/ 988070 w 1206260"/>
              <a:gd name="connsiteY75" fmla="*/ 1594485 h 1684262"/>
              <a:gd name="connsiteX76" fmla="*/ 1152566 w 1206260"/>
              <a:gd name="connsiteY76" fmla="*/ 1394460 h 1684262"/>
              <a:gd name="connsiteX77" fmla="*/ 918822 w 1206260"/>
              <a:gd name="connsiteY77" fmla="*/ 1363507 h 1684262"/>
              <a:gd name="connsiteX78" fmla="*/ 802904 w 1206260"/>
              <a:gd name="connsiteY78" fmla="*/ 1350454 h 1684262"/>
              <a:gd name="connsiteX79" fmla="*/ 841956 w 1206260"/>
              <a:gd name="connsiteY79" fmla="*/ 1326547 h 1684262"/>
              <a:gd name="connsiteX80" fmla="*/ 1018286 w 1206260"/>
              <a:gd name="connsiteY80" fmla="*/ 1315425 h 1684262"/>
              <a:gd name="connsiteX81" fmla="*/ 980354 w 1206260"/>
              <a:gd name="connsiteY81" fmla="*/ 1268921 h 1684262"/>
              <a:gd name="connsiteX82" fmla="*/ 1091488 w 1206260"/>
              <a:gd name="connsiteY82" fmla="*/ 1221043 h 1684262"/>
              <a:gd name="connsiteX83" fmla="*/ 911203 w 1206260"/>
              <a:gd name="connsiteY83" fmla="*/ 1022890 h 1684262"/>
              <a:gd name="connsiteX84" fmla="*/ 1193429 w 1206260"/>
              <a:gd name="connsiteY84" fmla="*/ 899446 h 1684262"/>
              <a:gd name="connsiteX85" fmla="*/ 759089 w 1206260"/>
              <a:gd name="connsiteY85" fmla="*/ 61246 h 1684262"/>
              <a:gd name="connsiteX86" fmla="*/ 720989 w 1206260"/>
              <a:gd name="connsiteY86" fmla="*/ 145828 h 1684262"/>
              <a:gd name="connsiteX87" fmla="*/ 759089 w 1206260"/>
              <a:gd name="connsiteY87" fmla="*/ 61436 h 1684262"/>
              <a:gd name="connsiteX88" fmla="*/ 759089 w 1206260"/>
              <a:gd name="connsiteY88" fmla="*/ 61246 h 1684262"/>
              <a:gd name="connsiteX89" fmla="*/ 363611 w 1206260"/>
              <a:gd name="connsiteY89" fmla="*/ 545783 h 1684262"/>
              <a:gd name="connsiteX90" fmla="*/ 348275 w 1206260"/>
              <a:gd name="connsiteY90" fmla="*/ 553498 h 1684262"/>
              <a:gd name="connsiteX91" fmla="*/ 363611 w 1206260"/>
              <a:gd name="connsiteY91" fmla="*/ 545783 h 1684262"/>
              <a:gd name="connsiteX92" fmla="*/ 232451 w 1206260"/>
              <a:gd name="connsiteY92" fmla="*/ 523113 h 1684262"/>
              <a:gd name="connsiteX93" fmla="*/ 254694 w 1206260"/>
              <a:gd name="connsiteY93" fmla="*/ 664096 h 1684262"/>
              <a:gd name="connsiteX94" fmla="*/ 232451 w 1206260"/>
              <a:gd name="connsiteY94" fmla="*/ 523113 h 1684262"/>
              <a:gd name="connsiteX95" fmla="*/ 340084 w 1206260"/>
              <a:gd name="connsiteY95" fmla="*/ 692277 h 1684262"/>
              <a:gd name="connsiteX96" fmla="*/ 470767 w 1206260"/>
              <a:gd name="connsiteY96" fmla="*/ 684562 h 1684262"/>
              <a:gd name="connsiteX97" fmla="*/ 340084 w 1206260"/>
              <a:gd name="connsiteY97" fmla="*/ 691896 h 1684262"/>
              <a:gd name="connsiteX98" fmla="*/ 340084 w 1206260"/>
              <a:gd name="connsiteY98" fmla="*/ 692277 h 1684262"/>
              <a:gd name="connsiteX99" fmla="*/ 382375 w 1206260"/>
              <a:gd name="connsiteY99" fmla="*/ 615410 h 1684262"/>
              <a:gd name="connsiteX100" fmla="*/ 516868 w 1206260"/>
              <a:gd name="connsiteY100" fmla="*/ 688372 h 1684262"/>
              <a:gd name="connsiteX101" fmla="*/ 382661 w 1206260"/>
              <a:gd name="connsiteY101" fmla="*/ 615029 h 1684262"/>
              <a:gd name="connsiteX102" fmla="*/ 382375 w 1206260"/>
              <a:gd name="connsiteY102" fmla="*/ 615410 h 1684262"/>
              <a:gd name="connsiteX103" fmla="*/ 201400 w 1206260"/>
              <a:gd name="connsiteY103" fmla="*/ 907542 h 1684262"/>
              <a:gd name="connsiteX104" fmla="*/ 163300 w 1206260"/>
              <a:gd name="connsiteY104" fmla="*/ 838295 h 1684262"/>
              <a:gd name="connsiteX105" fmla="*/ 201686 w 1206260"/>
              <a:gd name="connsiteY105" fmla="*/ 907161 h 1684262"/>
              <a:gd name="connsiteX106" fmla="*/ 201400 w 1206260"/>
              <a:gd name="connsiteY106" fmla="*/ 907542 h 1684262"/>
              <a:gd name="connsiteX107" fmla="*/ 97811 w 1206260"/>
              <a:gd name="connsiteY107" fmla="*/ 1285557 h 1684262"/>
              <a:gd name="connsiteX108" fmla="*/ 123279 w 1206260"/>
              <a:gd name="connsiteY108" fmla="*/ 1264178 h 1684262"/>
              <a:gd name="connsiteX109" fmla="*/ 231975 w 1206260"/>
              <a:gd name="connsiteY109" fmla="*/ 1341501 h 1684262"/>
              <a:gd name="connsiteX110" fmla="*/ 97811 w 1206260"/>
              <a:gd name="connsiteY110" fmla="*/ 1285557 h 1684262"/>
              <a:gd name="connsiteX111" fmla="*/ 232928 w 1206260"/>
              <a:gd name="connsiteY111" fmla="*/ 1376077 h 1684262"/>
              <a:gd name="connsiteX112" fmla="*/ 279029 w 1206260"/>
              <a:gd name="connsiteY112" fmla="*/ 1379887 h 1684262"/>
              <a:gd name="connsiteX113" fmla="*/ 232451 w 1206260"/>
              <a:gd name="connsiteY113" fmla="*/ 1376077 h 1684262"/>
              <a:gd name="connsiteX114" fmla="*/ 232928 w 1206260"/>
              <a:gd name="connsiteY114" fmla="*/ 1376077 h 1684262"/>
              <a:gd name="connsiteX115" fmla="*/ 856244 w 1206260"/>
              <a:gd name="connsiteY115" fmla="*/ 715613 h 1684262"/>
              <a:gd name="connsiteX116" fmla="*/ 817635 w 1206260"/>
              <a:gd name="connsiteY116" fmla="*/ 708913 h 1684262"/>
              <a:gd name="connsiteX117" fmla="*/ 721084 w 1206260"/>
              <a:gd name="connsiteY117" fmla="*/ 657225 h 1684262"/>
              <a:gd name="connsiteX118" fmla="*/ 855767 w 1206260"/>
              <a:gd name="connsiteY118" fmla="*/ 715613 h 1684262"/>
              <a:gd name="connsiteX119" fmla="*/ 856244 w 1206260"/>
              <a:gd name="connsiteY119" fmla="*/ 715613 h 1684262"/>
              <a:gd name="connsiteX120" fmla="*/ 663458 w 1206260"/>
              <a:gd name="connsiteY120" fmla="*/ 722662 h 1684262"/>
              <a:gd name="connsiteX121" fmla="*/ 644408 w 1206260"/>
              <a:gd name="connsiteY121" fmla="*/ 807149 h 1684262"/>
              <a:gd name="connsiteX122" fmla="*/ 662981 w 1206260"/>
              <a:gd name="connsiteY122" fmla="*/ 723138 h 1684262"/>
              <a:gd name="connsiteX123" fmla="*/ 663458 w 1206260"/>
              <a:gd name="connsiteY123" fmla="*/ 722662 h 1684262"/>
              <a:gd name="connsiteX124" fmla="*/ 628882 w 1206260"/>
              <a:gd name="connsiteY124" fmla="*/ 753332 h 1684262"/>
              <a:gd name="connsiteX125" fmla="*/ 655742 w 1206260"/>
              <a:gd name="connsiteY125" fmla="*/ 726472 h 1684262"/>
              <a:gd name="connsiteX126" fmla="*/ 628406 w 1206260"/>
              <a:gd name="connsiteY126" fmla="*/ 753332 h 1684262"/>
              <a:gd name="connsiteX127" fmla="*/ 628882 w 1206260"/>
              <a:gd name="connsiteY127" fmla="*/ 753332 h 1684262"/>
              <a:gd name="connsiteX128" fmla="*/ 771090 w 1206260"/>
              <a:gd name="connsiteY128" fmla="*/ 757237 h 1684262"/>
              <a:gd name="connsiteX129" fmla="*/ 690318 w 1206260"/>
              <a:gd name="connsiteY129" fmla="*/ 822579 h 1684262"/>
              <a:gd name="connsiteX130" fmla="*/ 770614 w 1206260"/>
              <a:gd name="connsiteY130" fmla="*/ 757237 h 1684262"/>
              <a:gd name="connsiteX131" fmla="*/ 771090 w 1206260"/>
              <a:gd name="connsiteY131" fmla="*/ 757237 h 1684262"/>
              <a:gd name="connsiteX132" fmla="*/ 759565 w 1206260"/>
              <a:gd name="connsiteY132" fmla="*/ 538162 h 1684262"/>
              <a:gd name="connsiteX133" fmla="*/ 851767 w 1206260"/>
              <a:gd name="connsiteY133" fmla="*/ 480536 h 1684262"/>
              <a:gd name="connsiteX134" fmla="*/ 759089 w 1206260"/>
              <a:gd name="connsiteY134" fmla="*/ 538067 h 1684262"/>
              <a:gd name="connsiteX135" fmla="*/ 759565 w 1206260"/>
              <a:gd name="connsiteY135" fmla="*/ 538162 h 1684262"/>
              <a:gd name="connsiteX136" fmla="*/ 877961 w 1206260"/>
              <a:gd name="connsiteY136" fmla="*/ 342138 h 1684262"/>
              <a:gd name="connsiteX137" fmla="*/ 812619 w 1206260"/>
              <a:gd name="connsiteY137" fmla="*/ 442055 h 1684262"/>
              <a:gd name="connsiteX138" fmla="*/ 877961 w 1206260"/>
              <a:gd name="connsiteY138" fmla="*/ 342138 h 1684262"/>
              <a:gd name="connsiteX139" fmla="*/ 681841 w 1206260"/>
              <a:gd name="connsiteY139" fmla="*/ 323088 h 1684262"/>
              <a:gd name="connsiteX140" fmla="*/ 758803 w 1206260"/>
              <a:gd name="connsiteY140" fmla="*/ 430816 h 1684262"/>
              <a:gd name="connsiteX141" fmla="*/ 643455 w 1206260"/>
              <a:gd name="connsiteY141" fmla="*/ 396145 h 1684262"/>
              <a:gd name="connsiteX142" fmla="*/ 639550 w 1206260"/>
              <a:gd name="connsiteY142" fmla="*/ 438436 h 1684262"/>
              <a:gd name="connsiteX143" fmla="*/ 682127 w 1206260"/>
              <a:gd name="connsiteY143" fmla="*/ 323088 h 1684262"/>
              <a:gd name="connsiteX144" fmla="*/ 681841 w 1206260"/>
              <a:gd name="connsiteY144" fmla="*/ 323088 h 1684262"/>
              <a:gd name="connsiteX145" fmla="*/ 351323 w 1206260"/>
              <a:gd name="connsiteY145" fmla="*/ 219361 h 1684262"/>
              <a:gd name="connsiteX146" fmla="*/ 383994 w 1206260"/>
              <a:gd name="connsiteY146" fmla="*/ 183070 h 1684262"/>
              <a:gd name="connsiteX147" fmla="*/ 403711 w 1206260"/>
              <a:gd name="connsiteY147" fmla="*/ 175069 h 1684262"/>
              <a:gd name="connsiteX148" fmla="*/ 411331 w 1206260"/>
              <a:gd name="connsiteY148" fmla="*/ 176117 h 1684262"/>
              <a:gd name="connsiteX149" fmla="*/ 569351 w 1206260"/>
              <a:gd name="connsiteY149" fmla="*/ 242792 h 1684262"/>
              <a:gd name="connsiteX150" fmla="*/ 569922 w 1206260"/>
              <a:gd name="connsiteY150" fmla="*/ 242792 h 1684262"/>
              <a:gd name="connsiteX151" fmla="*/ 558873 w 1206260"/>
              <a:gd name="connsiteY151" fmla="*/ 299942 h 1684262"/>
              <a:gd name="connsiteX152" fmla="*/ 351609 w 1206260"/>
              <a:gd name="connsiteY152" fmla="*/ 219075 h 1684262"/>
              <a:gd name="connsiteX153" fmla="*/ 351323 w 1206260"/>
              <a:gd name="connsiteY153" fmla="*/ 219361 h 1684262"/>
              <a:gd name="connsiteX154" fmla="*/ 470767 w 1206260"/>
              <a:gd name="connsiteY154" fmla="*/ 361188 h 1684262"/>
              <a:gd name="connsiteX155" fmla="*/ 566874 w 1206260"/>
              <a:gd name="connsiteY155" fmla="*/ 503396 h 1684262"/>
              <a:gd name="connsiteX156" fmla="*/ 470767 w 1206260"/>
              <a:gd name="connsiteY156" fmla="*/ 361188 h 1684262"/>
              <a:gd name="connsiteX157" fmla="*/ 632216 w 1206260"/>
              <a:gd name="connsiteY157" fmla="*/ 453485 h 1684262"/>
              <a:gd name="connsiteX158" fmla="*/ 699367 w 1206260"/>
              <a:gd name="connsiteY158" fmla="*/ 515112 h 1684262"/>
              <a:gd name="connsiteX159" fmla="*/ 759089 w 1206260"/>
              <a:gd name="connsiteY159" fmla="*/ 438055 h 1684262"/>
              <a:gd name="connsiteX160" fmla="*/ 678317 w 1206260"/>
              <a:gd name="connsiteY160" fmla="*/ 611029 h 1684262"/>
              <a:gd name="connsiteX161" fmla="*/ 640217 w 1206260"/>
              <a:gd name="connsiteY161" fmla="*/ 587978 h 1684262"/>
              <a:gd name="connsiteX162" fmla="*/ 632216 w 1206260"/>
              <a:gd name="connsiteY162" fmla="*/ 453581 h 1684262"/>
              <a:gd name="connsiteX163" fmla="*/ 632216 w 1206260"/>
              <a:gd name="connsiteY163" fmla="*/ 453485 h 1684262"/>
              <a:gd name="connsiteX164" fmla="*/ 686032 w 1206260"/>
              <a:gd name="connsiteY164" fmla="*/ 837819 h 1684262"/>
              <a:gd name="connsiteX165" fmla="*/ 628310 w 1206260"/>
              <a:gd name="connsiteY165" fmla="*/ 930116 h 1684262"/>
              <a:gd name="connsiteX166" fmla="*/ 686032 w 1206260"/>
              <a:gd name="connsiteY166" fmla="*/ 837914 h 1684262"/>
              <a:gd name="connsiteX167" fmla="*/ 686032 w 1206260"/>
              <a:gd name="connsiteY167" fmla="*/ 837819 h 1684262"/>
              <a:gd name="connsiteX168" fmla="*/ 743658 w 1206260"/>
              <a:gd name="connsiteY168" fmla="*/ 1291400 h 1684262"/>
              <a:gd name="connsiteX169" fmla="*/ 547634 w 1206260"/>
              <a:gd name="connsiteY169" fmla="*/ 1206818 h 1684262"/>
              <a:gd name="connsiteX170" fmla="*/ 573446 w 1206260"/>
              <a:gd name="connsiteY170" fmla="*/ 1222439 h 1684262"/>
              <a:gd name="connsiteX171" fmla="*/ 603450 w 1206260"/>
              <a:gd name="connsiteY171" fmla="*/ 1227487 h 1684262"/>
              <a:gd name="connsiteX172" fmla="*/ 743658 w 1206260"/>
              <a:gd name="connsiteY172" fmla="*/ 1291495 h 1684262"/>
              <a:gd name="connsiteX173" fmla="*/ 743658 w 1206260"/>
              <a:gd name="connsiteY173" fmla="*/ 1291400 h 1684262"/>
              <a:gd name="connsiteX174" fmla="*/ 578399 w 1206260"/>
              <a:gd name="connsiteY174" fmla="*/ 945452 h 1684262"/>
              <a:gd name="connsiteX175" fmla="*/ 689842 w 1206260"/>
              <a:gd name="connsiteY175" fmla="*/ 1122236 h 1684262"/>
              <a:gd name="connsiteX176" fmla="*/ 578399 w 1206260"/>
              <a:gd name="connsiteY176" fmla="*/ 945547 h 1684262"/>
              <a:gd name="connsiteX177" fmla="*/ 578399 w 1206260"/>
              <a:gd name="connsiteY177" fmla="*/ 945452 h 1684262"/>
              <a:gd name="connsiteX178" fmla="*/ 351609 w 1206260"/>
              <a:gd name="connsiteY178" fmla="*/ 1045464 h 1684262"/>
              <a:gd name="connsiteX179" fmla="*/ 382375 w 1206260"/>
              <a:gd name="connsiteY179" fmla="*/ 887825 h 1684262"/>
              <a:gd name="connsiteX180" fmla="*/ 351609 w 1206260"/>
              <a:gd name="connsiteY180" fmla="*/ 1045559 h 1684262"/>
              <a:gd name="connsiteX181" fmla="*/ 351609 w 1206260"/>
              <a:gd name="connsiteY181" fmla="*/ 1045464 h 1684262"/>
              <a:gd name="connsiteX182" fmla="*/ 420761 w 1206260"/>
              <a:gd name="connsiteY182" fmla="*/ 1018413 h 1684262"/>
              <a:gd name="connsiteX183" fmla="*/ 605260 w 1206260"/>
              <a:gd name="connsiteY183" fmla="*/ 1180338 h 1684262"/>
              <a:gd name="connsiteX184" fmla="*/ 420761 w 1206260"/>
              <a:gd name="connsiteY184" fmla="*/ 1018413 h 1684262"/>
              <a:gd name="connsiteX185" fmla="*/ 366944 w 1206260"/>
              <a:gd name="connsiteY185" fmla="*/ 1414272 h 1684262"/>
              <a:gd name="connsiteX186" fmla="*/ 597640 w 1206260"/>
              <a:gd name="connsiteY186" fmla="*/ 1460468 h 1684262"/>
              <a:gd name="connsiteX187" fmla="*/ 366944 w 1206260"/>
              <a:gd name="connsiteY187" fmla="*/ 1414463 h 1684262"/>
              <a:gd name="connsiteX188" fmla="*/ 366944 w 1206260"/>
              <a:gd name="connsiteY188" fmla="*/ 1414272 h 1684262"/>
              <a:gd name="connsiteX189" fmla="*/ 536108 w 1206260"/>
              <a:gd name="connsiteY189" fmla="*/ 1644968 h 1684262"/>
              <a:gd name="connsiteX190" fmla="*/ 498008 w 1206260"/>
              <a:gd name="connsiteY190" fmla="*/ 1625918 h 1684262"/>
              <a:gd name="connsiteX191" fmla="*/ 471148 w 1206260"/>
              <a:gd name="connsiteY191" fmla="*/ 1618202 h 1684262"/>
              <a:gd name="connsiteX192" fmla="*/ 471148 w 1206260"/>
              <a:gd name="connsiteY192" fmla="*/ 1664399 h 1684262"/>
              <a:gd name="connsiteX193" fmla="*/ 401901 w 1206260"/>
              <a:gd name="connsiteY193" fmla="*/ 1579817 h 1684262"/>
              <a:gd name="connsiteX194" fmla="*/ 536108 w 1206260"/>
              <a:gd name="connsiteY194" fmla="*/ 1645158 h 1684262"/>
              <a:gd name="connsiteX195" fmla="*/ 536108 w 1206260"/>
              <a:gd name="connsiteY195" fmla="*/ 1644968 h 1684262"/>
              <a:gd name="connsiteX196" fmla="*/ 616785 w 1206260"/>
              <a:gd name="connsiteY196" fmla="*/ 1564196 h 1684262"/>
              <a:gd name="connsiteX197" fmla="*/ 555349 w 1206260"/>
              <a:gd name="connsiteY197" fmla="*/ 1541145 h 1684262"/>
              <a:gd name="connsiteX198" fmla="*/ 638597 w 1206260"/>
              <a:gd name="connsiteY198" fmla="*/ 1493520 h 1684262"/>
              <a:gd name="connsiteX199" fmla="*/ 739848 w 1206260"/>
              <a:gd name="connsiteY199" fmla="*/ 1525715 h 1684262"/>
              <a:gd name="connsiteX200" fmla="*/ 616785 w 1206260"/>
              <a:gd name="connsiteY200" fmla="*/ 1564386 h 1684262"/>
              <a:gd name="connsiteX201" fmla="*/ 616785 w 1206260"/>
              <a:gd name="connsiteY201" fmla="*/ 1564196 h 1684262"/>
              <a:gd name="connsiteX202" fmla="*/ 752231 w 1206260"/>
              <a:gd name="connsiteY202" fmla="*/ 1664779 h 1684262"/>
              <a:gd name="connsiteX203" fmla="*/ 739658 w 1206260"/>
              <a:gd name="connsiteY203" fmla="*/ 1664779 h 1684262"/>
              <a:gd name="connsiteX204" fmla="*/ 731180 w 1206260"/>
              <a:gd name="connsiteY204" fmla="*/ 1664779 h 1684262"/>
              <a:gd name="connsiteX205" fmla="*/ 727561 w 1206260"/>
              <a:gd name="connsiteY205" fmla="*/ 1664779 h 1684262"/>
              <a:gd name="connsiteX206" fmla="*/ 713750 w 1206260"/>
              <a:gd name="connsiteY206" fmla="*/ 1666780 h 1684262"/>
              <a:gd name="connsiteX207" fmla="*/ 704225 w 1206260"/>
              <a:gd name="connsiteY207" fmla="*/ 1665256 h 1684262"/>
              <a:gd name="connsiteX208" fmla="*/ 705558 w 1206260"/>
              <a:gd name="connsiteY208" fmla="*/ 1667733 h 1684262"/>
              <a:gd name="connsiteX209" fmla="*/ 790045 w 1206260"/>
              <a:gd name="connsiteY209" fmla="*/ 1610106 h 1684262"/>
              <a:gd name="connsiteX210" fmla="*/ 752231 w 1206260"/>
              <a:gd name="connsiteY210" fmla="*/ 1664970 h 1684262"/>
              <a:gd name="connsiteX211" fmla="*/ 752231 w 1206260"/>
              <a:gd name="connsiteY211" fmla="*/ 1664779 h 1684262"/>
              <a:gd name="connsiteX212" fmla="*/ 857863 w 1206260"/>
              <a:gd name="connsiteY212" fmla="*/ 1591056 h 1684262"/>
              <a:gd name="connsiteX213" fmla="*/ 838813 w 1206260"/>
              <a:gd name="connsiteY213" fmla="*/ 1568958 h 1684262"/>
              <a:gd name="connsiteX214" fmla="*/ 836146 w 1206260"/>
              <a:gd name="connsiteY214" fmla="*/ 1564291 h 1684262"/>
              <a:gd name="connsiteX215" fmla="*/ 955179 w 1206260"/>
              <a:gd name="connsiteY215" fmla="*/ 1500720 h 1684262"/>
              <a:gd name="connsiteX216" fmla="*/ 1066493 w 1206260"/>
              <a:gd name="connsiteY216" fmla="*/ 1492065 h 1684262"/>
              <a:gd name="connsiteX217" fmla="*/ 857863 w 1206260"/>
              <a:gd name="connsiteY217" fmla="*/ 1591247 h 1684262"/>
              <a:gd name="connsiteX218" fmla="*/ 857863 w 1206260"/>
              <a:gd name="connsiteY218" fmla="*/ 1591056 h 1684262"/>
              <a:gd name="connsiteX219" fmla="*/ 1054979 w 1206260"/>
              <a:gd name="connsiteY219" fmla="*/ 1445037 h 1684262"/>
              <a:gd name="connsiteX220" fmla="*/ 916632 w 1206260"/>
              <a:gd name="connsiteY220" fmla="*/ 1468184 h 1684262"/>
              <a:gd name="connsiteX221" fmla="*/ 1028170 w 1206260"/>
              <a:gd name="connsiteY221" fmla="*/ 1445228 h 1684262"/>
              <a:gd name="connsiteX222" fmla="*/ 1054979 w 1206260"/>
              <a:gd name="connsiteY222" fmla="*/ 1445037 h 1684262"/>
              <a:gd name="connsiteX223" fmla="*/ 862816 w 1206260"/>
              <a:gd name="connsiteY223" fmla="*/ 1410462 h 1684262"/>
              <a:gd name="connsiteX224" fmla="*/ 647551 w 1206260"/>
              <a:gd name="connsiteY224" fmla="*/ 1448562 h 1684262"/>
              <a:gd name="connsiteX225" fmla="*/ 862816 w 1206260"/>
              <a:gd name="connsiteY225" fmla="*/ 1410653 h 1684262"/>
              <a:gd name="connsiteX226" fmla="*/ 862816 w 1206260"/>
              <a:gd name="connsiteY226" fmla="*/ 1410462 h 1684262"/>
              <a:gd name="connsiteX227" fmla="*/ 689842 w 1206260"/>
              <a:gd name="connsiteY227" fmla="*/ 1391412 h 1684262"/>
              <a:gd name="connsiteX228" fmla="*/ 924347 w 1206260"/>
              <a:gd name="connsiteY228" fmla="*/ 1306830 h 1684262"/>
              <a:gd name="connsiteX229" fmla="*/ 689842 w 1206260"/>
              <a:gd name="connsiteY229" fmla="*/ 1391412 h 1684262"/>
              <a:gd name="connsiteX230" fmla="*/ 1162663 w 1206260"/>
              <a:gd name="connsiteY230" fmla="*/ 1057085 h 1684262"/>
              <a:gd name="connsiteX231" fmla="*/ 1148756 w 1206260"/>
              <a:gd name="connsiteY231" fmla="*/ 1134428 h 1684262"/>
              <a:gd name="connsiteX232" fmla="*/ 1066841 w 1206260"/>
              <a:gd name="connsiteY232" fmla="*/ 1139762 h 1684262"/>
              <a:gd name="connsiteX233" fmla="*/ 1035790 w 1206260"/>
              <a:gd name="connsiteY233" fmla="*/ 1087755 h 1684262"/>
              <a:gd name="connsiteX234" fmla="*/ 1162663 w 1206260"/>
              <a:gd name="connsiteY234" fmla="*/ 1057085 h 1684262"/>
              <a:gd name="connsiteX235" fmla="*/ 987913 w 1206260"/>
              <a:gd name="connsiteY235" fmla="*/ 1181170 h 1684262"/>
              <a:gd name="connsiteX236" fmla="*/ 958923 w 1206260"/>
              <a:gd name="connsiteY236" fmla="*/ 1264444 h 1684262"/>
              <a:gd name="connsiteX237" fmla="*/ 905107 w 1206260"/>
              <a:gd name="connsiteY237" fmla="*/ 1118330 h 1684262"/>
              <a:gd name="connsiteX238" fmla="*/ 987913 w 1206260"/>
              <a:gd name="connsiteY238"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301317 w 1206260"/>
              <a:gd name="connsiteY51" fmla="*/ 1268063 h 1684262"/>
              <a:gd name="connsiteX52" fmla="*/ 283886 w 1206260"/>
              <a:gd name="connsiteY52" fmla="*/ 1268063 h 1684262"/>
              <a:gd name="connsiteX53" fmla="*/ 284934 w 1206260"/>
              <a:gd name="connsiteY53" fmla="*/ 1275207 h 1684262"/>
              <a:gd name="connsiteX54" fmla="*/ 395615 w 1206260"/>
              <a:gd name="connsiteY54" fmla="*/ 1319117 h 1684262"/>
              <a:gd name="connsiteX55" fmla="*/ 257026 w 1206260"/>
              <a:gd name="connsiteY55" fmla="*/ 1309592 h 1684262"/>
              <a:gd name="connsiteX56" fmla="*/ 257026 w 1206260"/>
              <a:gd name="connsiteY56" fmla="*/ 1309592 h 1684262"/>
              <a:gd name="connsiteX57" fmla="*/ 248263 w 1206260"/>
              <a:gd name="connsiteY57" fmla="*/ 1308259 h 1684262"/>
              <a:gd name="connsiteX58" fmla="*/ 247691 w 1206260"/>
              <a:gd name="connsiteY58" fmla="*/ 1308735 h 1684262"/>
              <a:gd name="connsiteX59" fmla="*/ 229880 w 1206260"/>
              <a:gd name="connsiteY59" fmla="*/ 1312259 h 1684262"/>
              <a:gd name="connsiteX60" fmla="*/ 146155 w 1206260"/>
              <a:gd name="connsiteY60" fmla="*/ 1230344 h 1684262"/>
              <a:gd name="connsiteX61" fmla="*/ 115389 w 1206260"/>
              <a:gd name="connsiteY61" fmla="*/ 1430369 h 1684262"/>
              <a:gd name="connsiteX62" fmla="*/ 349799 w 1206260"/>
              <a:gd name="connsiteY62" fmla="*/ 1480280 h 1684262"/>
              <a:gd name="connsiteX63" fmla="*/ 299507 w 1206260"/>
              <a:gd name="connsiteY63" fmla="*/ 1464659 h 1684262"/>
              <a:gd name="connsiteX64" fmla="*/ 321034 w 1206260"/>
              <a:gd name="connsiteY64" fmla="*/ 1477042 h 1684262"/>
              <a:gd name="connsiteX65" fmla="*/ 330559 w 1206260"/>
              <a:gd name="connsiteY65" fmla="*/ 1484376 h 1684262"/>
              <a:gd name="connsiteX66" fmla="*/ 388280 w 1206260"/>
              <a:gd name="connsiteY66" fmla="*/ 1545717 h 1684262"/>
              <a:gd name="connsiteX67" fmla="*/ 348847 w 1206260"/>
              <a:gd name="connsiteY67" fmla="*/ 1542479 h 1684262"/>
              <a:gd name="connsiteX68" fmla="*/ 255883 w 1206260"/>
              <a:gd name="connsiteY68" fmla="*/ 1502664 h 1684262"/>
              <a:gd name="connsiteX69" fmla="*/ 255883 w 1206260"/>
              <a:gd name="connsiteY69" fmla="*/ 1502664 h 1684262"/>
              <a:gd name="connsiteX70" fmla="*/ 239976 w 1206260"/>
              <a:gd name="connsiteY70" fmla="*/ 1484281 h 1684262"/>
              <a:gd name="connsiteX71" fmla="*/ 203495 w 1206260"/>
              <a:gd name="connsiteY71" fmla="*/ 1484281 h 1684262"/>
              <a:gd name="connsiteX72" fmla="*/ 187303 w 1206260"/>
              <a:gd name="connsiteY72" fmla="*/ 1499140 h 1684262"/>
              <a:gd name="connsiteX73" fmla="*/ 490674 w 1206260"/>
              <a:gd name="connsiteY73" fmla="*/ 1673352 h 1684262"/>
              <a:gd name="connsiteX74" fmla="*/ 757374 w 1206260"/>
              <a:gd name="connsiteY74" fmla="*/ 1682401 h 1684262"/>
              <a:gd name="connsiteX75" fmla="*/ 988070 w 1206260"/>
              <a:gd name="connsiteY75" fmla="*/ 1594485 h 1684262"/>
              <a:gd name="connsiteX76" fmla="*/ 1152566 w 1206260"/>
              <a:gd name="connsiteY76" fmla="*/ 1394460 h 1684262"/>
              <a:gd name="connsiteX77" fmla="*/ 918822 w 1206260"/>
              <a:gd name="connsiteY77" fmla="*/ 1363507 h 1684262"/>
              <a:gd name="connsiteX78" fmla="*/ 802904 w 1206260"/>
              <a:gd name="connsiteY78" fmla="*/ 1350454 h 1684262"/>
              <a:gd name="connsiteX79" fmla="*/ 841956 w 1206260"/>
              <a:gd name="connsiteY79" fmla="*/ 1326547 h 1684262"/>
              <a:gd name="connsiteX80" fmla="*/ 1018286 w 1206260"/>
              <a:gd name="connsiteY80" fmla="*/ 1315425 h 1684262"/>
              <a:gd name="connsiteX81" fmla="*/ 980354 w 1206260"/>
              <a:gd name="connsiteY81" fmla="*/ 1268921 h 1684262"/>
              <a:gd name="connsiteX82" fmla="*/ 1091488 w 1206260"/>
              <a:gd name="connsiteY82" fmla="*/ 1221043 h 1684262"/>
              <a:gd name="connsiteX83" fmla="*/ 911203 w 1206260"/>
              <a:gd name="connsiteY83" fmla="*/ 1022890 h 1684262"/>
              <a:gd name="connsiteX84" fmla="*/ 1193429 w 1206260"/>
              <a:gd name="connsiteY84" fmla="*/ 899446 h 1684262"/>
              <a:gd name="connsiteX85" fmla="*/ 759089 w 1206260"/>
              <a:gd name="connsiteY85" fmla="*/ 61246 h 1684262"/>
              <a:gd name="connsiteX86" fmla="*/ 720989 w 1206260"/>
              <a:gd name="connsiteY86" fmla="*/ 145828 h 1684262"/>
              <a:gd name="connsiteX87" fmla="*/ 759089 w 1206260"/>
              <a:gd name="connsiteY87" fmla="*/ 61436 h 1684262"/>
              <a:gd name="connsiteX88" fmla="*/ 759089 w 1206260"/>
              <a:gd name="connsiteY88" fmla="*/ 61246 h 1684262"/>
              <a:gd name="connsiteX89" fmla="*/ 363611 w 1206260"/>
              <a:gd name="connsiteY89" fmla="*/ 545783 h 1684262"/>
              <a:gd name="connsiteX90" fmla="*/ 348275 w 1206260"/>
              <a:gd name="connsiteY90" fmla="*/ 553498 h 1684262"/>
              <a:gd name="connsiteX91" fmla="*/ 363611 w 1206260"/>
              <a:gd name="connsiteY91" fmla="*/ 545783 h 1684262"/>
              <a:gd name="connsiteX92" fmla="*/ 232451 w 1206260"/>
              <a:gd name="connsiteY92" fmla="*/ 523113 h 1684262"/>
              <a:gd name="connsiteX93" fmla="*/ 254694 w 1206260"/>
              <a:gd name="connsiteY93" fmla="*/ 664096 h 1684262"/>
              <a:gd name="connsiteX94" fmla="*/ 232451 w 1206260"/>
              <a:gd name="connsiteY94" fmla="*/ 523113 h 1684262"/>
              <a:gd name="connsiteX95" fmla="*/ 340084 w 1206260"/>
              <a:gd name="connsiteY95" fmla="*/ 692277 h 1684262"/>
              <a:gd name="connsiteX96" fmla="*/ 470767 w 1206260"/>
              <a:gd name="connsiteY96" fmla="*/ 684562 h 1684262"/>
              <a:gd name="connsiteX97" fmla="*/ 340084 w 1206260"/>
              <a:gd name="connsiteY97" fmla="*/ 691896 h 1684262"/>
              <a:gd name="connsiteX98" fmla="*/ 340084 w 1206260"/>
              <a:gd name="connsiteY98" fmla="*/ 692277 h 1684262"/>
              <a:gd name="connsiteX99" fmla="*/ 382375 w 1206260"/>
              <a:gd name="connsiteY99" fmla="*/ 615410 h 1684262"/>
              <a:gd name="connsiteX100" fmla="*/ 516868 w 1206260"/>
              <a:gd name="connsiteY100" fmla="*/ 688372 h 1684262"/>
              <a:gd name="connsiteX101" fmla="*/ 382661 w 1206260"/>
              <a:gd name="connsiteY101" fmla="*/ 615029 h 1684262"/>
              <a:gd name="connsiteX102" fmla="*/ 382375 w 1206260"/>
              <a:gd name="connsiteY102" fmla="*/ 615410 h 1684262"/>
              <a:gd name="connsiteX103" fmla="*/ 201400 w 1206260"/>
              <a:gd name="connsiteY103" fmla="*/ 907542 h 1684262"/>
              <a:gd name="connsiteX104" fmla="*/ 163300 w 1206260"/>
              <a:gd name="connsiteY104" fmla="*/ 838295 h 1684262"/>
              <a:gd name="connsiteX105" fmla="*/ 201686 w 1206260"/>
              <a:gd name="connsiteY105" fmla="*/ 907161 h 1684262"/>
              <a:gd name="connsiteX106" fmla="*/ 201400 w 1206260"/>
              <a:gd name="connsiteY106" fmla="*/ 907542 h 1684262"/>
              <a:gd name="connsiteX107" fmla="*/ 97811 w 1206260"/>
              <a:gd name="connsiteY107" fmla="*/ 1285557 h 1684262"/>
              <a:gd name="connsiteX108" fmla="*/ 123279 w 1206260"/>
              <a:gd name="connsiteY108" fmla="*/ 1264178 h 1684262"/>
              <a:gd name="connsiteX109" fmla="*/ 231975 w 1206260"/>
              <a:gd name="connsiteY109" fmla="*/ 1341501 h 1684262"/>
              <a:gd name="connsiteX110" fmla="*/ 97811 w 1206260"/>
              <a:gd name="connsiteY110" fmla="*/ 1285557 h 1684262"/>
              <a:gd name="connsiteX111" fmla="*/ 232928 w 1206260"/>
              <a:gd name="connsiteY111" fmla="*/ 1376077 h 1684262"/>
              <a:gd name="connsiteX112" fmla="*/ 279029 w 1206260"/>
              <a:gd name="connsiteY112" fmla="*/ 1379887 h 1684262"/>
              <a:gd name="connsiteX113" fmla="*/ 232451 w 1206260"/>
              <a:gd name="connsiteY113" fmla="*/ 1376077 h 1684262"/>
              <a:gd name="connsiteX114" fmla="*/ 232928 w 1206260"/>
              <a:gd name="connsiteY114" fmla="*/ 1376077 h 1684262"/>
              <a:gd name="connsiteX115" fmla="*/ 856244 w 1206260"/>
              <a:gd name="connsiteY115" fmla="*/ 715613 h 1684262"/>
              <a:gd name="connsiteX116" fmla="*/ 817635 w 1206260"/>
              <a:gd name="connsiteY116" fmla="*/ 708913 h 1684262"/>
              <a:gd name="connsiteX117" fmla="*/ 721084 w 1206260"/>
              <a:gd name="connsiteY117" fmla="*/ 657225 h 1684262"/>
              <a:gd name="connsiteX118" fmla="*/ 855767 w 1206260"/>
              <a:gd name="connsiteY118" fmla="*/ 715613 h 1684262"/>
              <a:gd name="connsiteX119" fmla="*/ 856244 w 1206260"/>
              <a:gd name="connsiteY119" fmla="*/ 715613 h 1684262"/>
              <a:gd name="connsiteX120" fmla="*/ 663458 w 1206260"/>
              <a:gd name="connsiteY120" fmla="*/ 722662 h 1684262"/>
              <a:gd name="connsiteX121" fmla="*/ 644408 w 1206260"/>
              <a:gd name="connsiteY121" fmla="*/ 807149 h 1684262"/>
              <a:gd name="connsiteX122" fmla="*/ 662981 w 1206260"/>
              <a:gd name="connsiteY122" fmla="*/ 723138 h 1684262"/>
              <a:gd name="connsiteX123" fmla="*/ 663458 w 1206260"/>
              <a:gd name="connsiteY123" fmla="*/ 722662 h 1684262"/>
              <a:gd name="connsiteX124" fmla="*/ 628882 w 1206260"/>
              <a:gd name="connsiteY124" fmla="*/ 753332 h 1684262"/>
              <a:gd name="connsiteX125" fmla="*/ 655742 w 1206260"/>
              <a:gd name="connsiteY125" fmla="*/ 726472 h 1684262"/>
              <a:gd name="connsiteX126" fmla="*/ 628406 w 1206260"/>
              <a:gd name="connsiteY126" fmla="*/ 753332 h 1684262"/>
              <a:gd name="connsiteX127" fmla="*/ 628882 w 1206260"/>
              <a:gd name="connsiteY127" fmla="*/ 753332 h 1684262"/>
              <a:gd name="connsiteX128" fmla="*/ 771090 w 1206260"/>
              <a:gd name="connsiteY128" fmla="*/ 757237 h 1684262"/>
              <a:gd name="connsiteX129" fmla="*/ 690318 w 1206260"/>
              <a:gd name="connsiteY129" fmla="*/ 822579 h 1684262"/>
              <a:gd name="connsiteX130" fmla="*/ 770614 w 1206260"/>
              <a:gd name="connsiteY130" fmla="*/ 757237 h 1684262"/>
              <a:gd name="connsiteX131" fmla="*/ 771090 w 1206260"/>
              <a:gd name="connsiteY131" fmla="*/ 757237 h 1684262"/>
              <a:gd name="connsiteX132" fmla="*/ 759565 w 1206260"/>
              <a:gd name="connsiteY132" fmla="*/ 538162 h 1684262"/>
              <a:gd name="connsiteX133" fmla="*/ 851767 w 1206260"/>
              <a:gd name="connsiteY133" fmla="*/ 480536 h 1684262"/>
              <a:gd name="connsiteX134" fmla="*/ 759089 w 1206260"/>
              <a:gd name="connsiteY134" fmla="*/ 538067 h 1684262"/>
              <a:gd name="connsiteX135" fmla="*/ 759565 w 1206260"/>
              <a:gd name="connsiteY135" fmla="*/ 538162 h 1684262"/>
              <a:gd name="connsiteX136" fmla="*/ 877961 w 1206260"/>
              <a:gd name="connsiteY136" fmla="*/ 342138 h 1684262"/>
              <a:gd name="connsiteX137" fmla="*/ 812619 w 1206260"/>
              <a:gd name="connsiteY137" fmla="*/ 442055 h 1684262"/>
              <a:gd name="connsiteX138" fmla="*/ 877961 w 1206260"/>
              <a:gd name="connsiteY138" fmla="*/ 342138 h 1684262"/>
              <a:gd name="connsiteX139" fmla="*/ 681841 w 1206260"/>
              <a:gd name="connsiteY139" fmla="*/ 323088 h 1684262"/>
              <a:gd name="connsiteX140" fmla="*/ 758803 w 1206260"/>
              <a:gd name="connsiteY140" fmla="*/ 430816 h 1684262"/>
              <a:gd name="connsiteX141" fmla="*/ 643455 w 1206260"/>
              <a:gd name="connsiteY141" fmla="*/ 396145 h 1684262"/>
              <a:gd name="connsiteX142" fmla="*/ 639550 w 1206260"/>
              <a:gd name="connsiteY142" fmla="*/ 438436 h 1684262"/>
              <a:gd name="connsiteX143" fmla="*/ 682127 w 1206260"/>
              <a:gd name="connsiteY143" fmla="*/ 323088 h 1684262"/>
              <a:gd name="connsiteX144" fmla="*/ 681841 w 1206260"/>
              <a:gd name="connsiteY144" fmla="*/ 323088 h 1684262"/>
              <a:gd name="connsiteX145" fmla="*/ 351323 w 1206260"/>
              <a:gd name="connsiteY145" fmla="*/ 219361 h 1684262"/>
              <a:gd name="connsiteX146" fmla="*/ 383994 w 1206260"/>
              <a:gd name="connsiteY146" fmla="*/ 183070 h 1684262"/>
              <a:gd name="connsiteX147" fmla="*/ 403711 w 1206260"/>
              <a:gd name="connsiteY147" fmla="*/ 175069 h 1684262"/>
              <a:gd name="connsiteX148" fmla="*/ 411331 w 1206260"/>
              <a:gd name="connsiteY148" fmla="*/ 176117 h 1684262"/>
              <a:gd name="connsiteX149" fmla="*/ 569351 w 1206260"/>
              <a:gd name="connsiteY149" fmla="*/ 242792 h 1684262"/>
              <a:gd name="connsiteX150" fmla="*/ 569922 w 1206260"/>
              <a:gd name="connsiteY150" fmla="*/ 242792 h 1684262"/>
              <a:gd name="connsiteX151" fmla="*/ 558873 w 1206260"/>
              <a:gd name="connsiteY151" fmla="*/ 299942 h 1684262"/>
              <a:gd name="connsiteX152" fmla="*/ 351609 w 1206260"/>
              <a:gd name="connsiteY152" fmla="*/ 219075 h 1684262"/>
              <a:gd name="connsiteX153" fmla="*/ 351323 w 1206260"/>
              <a:gd name="connsiteY153" fmla="*/ 219361 h 1684262"/>
              <a:gd name="connsiteX154" fmla="*/ 470767 w 1206260"/>
              <a:gd name="connsiteY154" fmla="*/ 361188 h 1684262"/>
              <a:gd name="connsiteX155" fmla="*/ 566874 w 1206260"/>
              <a:gd name="connsiteY155" fmla="*/ 503396 h 1684262"/>
              <a:gd name="connsiteX156" fmla="*/ 470767 w 1206260"/>
              <a:gd name="connsiteY156" fmla="*/ 361188 h 1684262"/>
              <a:gd name="connsiteX157" fmla="*/ 632216 w 1206260"/>
              <a:gd name="connsiteY157" fmla="*/ 453485 h 1684262"/>
              <a:gd name="connsiteX158" fmla="*/ 699367 w 1206260"/>
              <a:gd name="connsiteY158" fmla="*/ 515112 h 1684262"/>
              <a:gd name="connsiteX159" fmla="*/ 759089 w 1206260"/>
              <a:gd name="connsiteY159" fmla="*/ 438055 h 1684262"/>
              <a:gd name="connsiteX160" fmla="*/ 678317 w 1206260"/>
              <a:gd name="connsiteY160" fmla="*/ 611029 h 1684262"/>
              <a:gd name="connsiteX161" fmla="*/ 640217 w 1206260"/>
              <a:gd name="connsiteY161" fmla="*/ 587978 h 1684262"/>
              <a:gd name="connsiteX162" fmla="*/ 632216 w 1206260"/>
              <a:gd name="connsiteY162" fmla="*/ 453581 h 1684262"/>
              <a:gd name="connsiteX163" fmla="*/ 632216 w 1206260"/>
              <a:gd name="connsiteY163" fmla="*/ 453485 h 1684262"/>
              <a:gd name="connsiteX164" fmla="*/ 686032 w 1206260"/>
              <a:gd name="connsiteY164" fmla="*/ 837819 h 1684262"/>
              <a:gd name="connsiteX165" fmla="*/ 628310 w 1206260"/>
              <a:gd name="connsiteY165" fmla="*/ 930116 h 1684262"/>
              <a:gd name="connsiteX166" fmla="*/ 686032 w 1206260"/>
              <a:gd name="connsiteY166" fmla="*/ 837914 h 1684262"/>
              <a:gd name="connsiteX167" fmla="*/ 686032 w 1206260"/>
              <a:gd name="connsiteY167" fmla="*/ 837819 h 1684262"/>
              <a:gd name="connsiteX168" fmla="*/ 743658 w 1206260"/>
              <a:gd name="connsiteY168" fmla="*/ 1291400 h 1684262"/>
              <a:gd name="connsiteX169" fmla="*/ 547634 w 1206260"/>
              <a:gd name="connsiteY169" fmla="*/ 1206818 h 1684262"/>
              <a:gd name="connsiteX170" fmla="*/ 573446 w 1206260"/>
              <a:gd name="connsiteY170" fmla="*/ 1222439 h 1684262"/>
              <a:gd name="connsiteX171" fmla="*/ 603450 w 1206260"/>
              <a:gd name="connsiteY171" fmla="*/ 1227487 h 1684262"/>
              <a:gd name="connsiteX172" fmla="*/ 743658 w 1206260"/>
              <a:gd name="connsiteY172" fmla="*/ 1291495 h 1684262"/>
              <a:gd name="connsiteX173" fmla="*/ 743658 w 1206260"/>
              <a:gd name="connsiteY173" fmla="*/ 1291400 h 1684262"/>
              <a:gd name="connsiteX174" fmla="*/ 578399 w 1206260"/>
              <a:gd name="connsiteY174" fmla="*/ 945452 h 1684262"/>
              <a:gd name="connsiteX175" fmla="*/ 689842 w 1206260"/>
              <a:gd name="connsiteY175" fmla="*/ 1122236 h 1684262"/>
              <a:gd name="connsiteX176" fmla="*/ 578399 w 1206260"/>
              <a:gd name="connsiteY176" fmla="*/ 945547 h 1684262"/>
              <a:gd name="connsiteX177" fmla="*/ 578399 w 1206260"/>
              <a:gd name="connsiteY177" fmla="*/ 945452 h 1684262"/>
              <a:gd name="connsiteX178" fmla="*/ 351609 w 1206260"/>
              <a:gd name="connsiteY178" fmla="*/ 1045464 h 1684262"/>
              <a:gd name="connsiteX179" fmla="*/ 382375 w 1206260"/>
              <a:gd name="connsiteY179" fmla="*/ 887825 h 1684262"/>
              <a:gd name="connsiteX180" fmla="*/ 351609 w 1206260"/>
              <a:gd name="connsiteY180" fmla="*/ 1045559 h 1684262"/>
              <a:gd name="connsiteX181" fmla="*/ 351609 w 1206260"/>
              <a:gd name="connsiteY181" fmla="*/ 1045464 h 1684262"/>
              <a:gd name="connsiteX182" fmla="*/ 420761 w 1206260"/>
              <a:gd name="connsiteY182" fmla="*/ 1018413 h 1684262"/>
              <a:gd name="connsiteX183" fmla="*/ 605260 w 1206260"/>
              <a:gd name="connsiteY183" fmla="*/ 1180338 h 1684262"/>
              <a:gd name="connsiteX184" fmla="*/ 420761 w 1206260"/>
              <a:gd name="connsiteY184" fmla="*/ 1018413 h 1684262"/>
              <a:gd name="connsiteX185" fmla="*/ 366944 w 1206260"/>
              <a:gd name="connsiteY185" fmla="*/ 1414272 h 1684262"/>
              <a:gd name="connsiteX186" fmla="*/ 597640 w 1206260"/>
              <a:gd name="connsiteY186" fmla="*/ 1460468 h 1684262"/>
              <a:gd name="connsiteX187" fmla="*/ 366944 w 1206260"/>
              <a:gd name="connsiteY187" fmla="*/ 1414463 h 1684262"/>
              <a:gd name="connsiteX188" fmla="*/ 366944 w 1206260"/>
              <a:gd name="connsiteY188" fmla="*/ 1414272 h 1684262"/>
              <a:gd name="connsiteX189" fmla="*/ 536108 w 1206260"/>
              <a:gd name="connsiteY189" fmla="*/ 1644968 h 1684262"/>
              <a:gd name="connsiteX190" fmla="*/ 498008 w 1206260"/>
              <a:gd name="connsiteY190" fmla="*/ 1625918 h 1684262"/>
              <a:gd name="connsiteX191" fmla="*/ 471148 w 1206260"/>
              <a:gd name="connsiteY191" fmla="*/ 1618202 h 1684262"/>
              <a:gd name="connsiteX192" fmla="*/ 471148 w 1206260"/>
              <a:gd name="connsiteY192" fmla="*/ 1664399 h 1684262"/>
              <a:gd name="connsiteX193" fmla="*/ 401901 w 1206260"/>
              <a:gd name="connsiteY193" fmla="*/ 1579817 h 1684262"/>
              <a:gd name="connsiteX194" fmla="*/ 536108 w 1206260"/>
              <a:gd name="connsiteY194" fmla="*/ 1645158 h 1684262"/>
              <a:gd name="connsiteX195" fmla="*/ 536108 w 1206260"/>
              <a:gd name="connsiteY195" fmla="*/ 1644968 h 1684262"/>
              <a:gd name="connsiteX196" fmla="*/ 616785 w 1206260"/>
              <a:gd name="connsiteY196" fmla="*/ 1564196 h 1684262"/>
              <a:gd name="connsiteX197" fmla="*/ 555349 w 1206260"/>
              <a:gd name="connsiteY197" fmla="*/ 1541145 h 1684262"/>
              <a:gd name="connsiteX198" fmla="*/ 638597 w 1206260"/>
              <a:gd name="connsiteY198" fmla="*/ 1493520 h 1684262"/>
              <a:gd name="connsiteX199" fmla="*/ 739848 w 1206260"/>
              <a:gd name="connsiteY199" fmla="*/ 1525715 h 1684262"/>
              <a:gd name="connsiteX200" fmla="*/ 616785 w 1206260"/>
              <a:gd name="connsiteY200" fmla="*/ 1564386 h 1684262"/>
              <a:gd name="connsiteX201" fmla="*/ 616785 w 1206260"/>
              <a:gd name="connsiteY201" fmla="*/ 1564196 h 1684262"/>
              <a:gd name="connsiteX202" fmla="*/ 752231 w 1206260"/>
              <a:gd name="connsiteY202" fmla="*/ 1664779 h 1684262"/>
              <a:gd name="connsiteX203" fmla="*/ 739658 w 1206260"/>
              <a:gd name="connsiteY203" fmla="*/ 1664779 h 1684262"/>
              <a:gd name="connsiteX204" fmla="*/ 731180 w 1206260"/>
              <a:gd name="connsiteY204" fmla="*/ 1664779 h 1684262"/>
              <a:gd name="connsiteX205" fmla="*/ 727561 w 1206260"/>
              <a:gd name="connsiteY205" fmla="*/ 1664779 h 1684262"/>
              <a:gd name="connsiteX206" fmla="*/ 713750 w 1206260"/>
              <a:gd name="connsiteY206" fmla="*/ 1666780 h 1684262"/>
              <a:gd name="connsiteX207" fmla="*/ 704225 w 1206260"/>
              <a:gd name="connsiteY207" fmla="*/ 1665256 h 1684262"/>
              <a:gd name="connsiteX208" fmla="*/ 705558 w 1206260"/>
              <a:gd name="connsiteY208" fmla="*/ 1667733 h 1684262"/>
              <a:gd name="connsiteX209" fmla="*/ 790045 w 1206260"/>
              <a:gd name="connsiteY209" fmla="*/ 1610106 h 1684262"/>
              <a:gd name="connsiteX210" fmla="*/ 752231 w 1206260"/>
              <a:gd name="connsiteY210" fmla="*/ 1664970 h 1684262"/>
              <a:gd name="connsiteX211" fmla="*/ 752231 w 1206260"/>
              <a:gd name="connsiteY211" fmla="*/ 1664779 h 1684262"/>
              <a:gd name="connsiteX212" fmla="*/ 857863 w 1206260"/>
              <a:gd name="connsiteY212" fmla="*/ 1591056 h 1684262"/>
              <a:gd name="connsiteX213" fmla="*/ 838813 w 1206260"/>
              <a:gd name="connsiteY213" fmla="*/ 1568958 h 1684262"/>
              <a:gd name="connsiteX214" fmla="*/ 836146 w 1206260"/>
              <a:gd name="connsiteY214" fmla="*/ 1564291 h 1684262"/>
              <a:gd name="connsiteX215" fmla="*/ 955179 w 1206260"/>
              <a:gd name="connsiteY215" fmla="*/ 1500720 h 1684262"/>
              <a:gd name="connsiteX216" fmla="*/ 1066493 w 1206260"/>
              <a:gd name="connsiteY216" fmla="*/ 1492065 h 1684262"/>
              <a:gd name="connsiteX217" fmla="*/ 857863 w 1206260"/>
              <a:gd name="connsiteY217" fmla="*/ 1591247 h 1684262"/>
              <a:gd name="connsiteX218" fmla="*/ 857863 w 1206260"/>
              <a:gd name="connsiteY218" fmla="*/ 1591056 h 1684262"/>
              <a:gd name="connsiteX219" fmla="*/ 1054979 w 1206260"/>
              <a:gd name="connsiteY219" fmla="*/ 1445037 h 1684262"/>
              <a:gd name="connsiteX220" fmla="*/ 916632 w 1206260"/>
              <a:gd name="connsiteY220" fmla="*/ 1468184 h 1684262"/>
              <a:gd name="connsiteX221" fmla="*/ 1028170 w 1206260"/>
              <a:gd name="connsiteY221" fmla="*/ 1445228 h 1684262"/>
              <a:gd name="connsiteX222" fmla="*/ 1054979 w 1206260"/>
              <a:gd name="connsiteY222" fmla="*/ 1445037 h 1684262"/>
              <a:gd name="connsiteX223" fmla="*/ 862816 w 1206260"/>
              <a:gd name="connsiteY223" fmla="*/ 1410462 h 1684262"/>
              <a:gd name="connsiteX224" fmla="*/ 647551 w 1206260"/>
              <a:gd name="connsiteY224" fmla="*/ 1448562 h 1684262"/>
              <a:gd name="connsiteX225" fmla="*/ 862816 w 1206260"/>
              <a:gd name="connsiteY225" fmla="*/ 1410653 h 1684262"/>
              <a:gd name="connsiteX226" fmla="*/ 862816 w 1206260"/>
              <a:gd name="connsiteY226" fmla="*/ 1410462 h 1684262"/>
              <a:gd name="connsiteX227" fmla="*/ 689842 w 1206260"/>
              <a:gd name="connsiteY227" fmla="*/ 1391412 h 1684262"/>
              <a:gd name="connsiteX228" fmla="*/ 924347 w 1206260"/>
              <a:gd name="connsiteY228" fmla="*/ 1306830 h 1684262"/>
              <a:gd name="connsiteX229" fmla="*/ 689842 w 1206260"/>
              <a:gd name="connsiteY229" fmla="*/ 1391412 h 1684262"/>
              <a:gd name="connsiteX230" fmla="*/ 1162663 w 1206260"/>
              <a:gd name="connsiteY230" fmla="*/ 1057085 h 1684262"/>
              <a:gd name="connsiteX231" fmla="*/ 1148756 w 1206260"/>
              <a:gd name="connsiteY231" fmla="*/ 1134428 h 1684262"/>
              <a:gd name="connsiteX232" fmla="*/ 1066841 w 1206260"/>
              <a:gd name="connsiteY232" fmla="*/ 1139762 h 1684262"/>
              <a:gd name="connsiteX233" fmla="*/ 1035790 w 1206260"/>
              <a:gd name="connsiteY233" fmla="*/ 1087755 h 1684262"/>
              <a:gd name="connsiteX234" fmla="*/ 1162663 w 1206260"/>
              <a:gd name="connsiteY234" fmla="*/ 1057085 h 1684262"/>
              <a:gd name="connsiteX235" fmla="*/ 987913 w 1206260"/>
              <a:gd name="connsiteY235" fmla="*/ 1181170 h 1684262"/>
              <a:gd name="connsiteX236" fmla="*/ 958923 w 1206260"/>
              <a:gd name="connsiteY236" fmla="*/ 1264444 h 1684262"/>
              <a:gd name="connsiteX237" fmla="*/ 905107 w 1206260"/>
              <a:gd name="connsiteY237" fmla="*/ 1118330 h 1684262"/>
              <a:gd name="connsiteX238" fmla="*/ 987913 w 1206260"/>
              <a:gd name="connsiteY238"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309223 w 1206260"/>
              <a:gd name="connsiteY50" fmla="*/ 1259396 h 1684262"/>
              <a:gd name="connsiteX51" fmla="*/ 283886 w 1206260"/>
              <a:gd name="connsiteY51" fmla="*/ 1268063 h 1684262"/>
              <a:gd name="connsiteX52" fmla="*/ 284934 w 1206260"/>
              <a:gd name="connsiteY52" fmla="*/ 1275207 h 1684262"/>
              <a:gd name="connsiteX53" fmla="*/ 395615 w 1206260"/>
              <a:gd name="connsiteY53" fmla="*/ 1319117 h 1684262"/>
              <a:gd name="connsiteX54" fmla="*/ 257026 w 1206260"/>
              <a:gd name="connsiteY54" fmla="*/ 1309592 h 1684262"/>
              <a:gd name="connsiteX55" fmla="*/ 257026 w 1206260"/>
              <a:gd name="connsiteY55" fmla="*/ 1309592 h 1684262"/>
              <a:gd name="connsiteX56" fmla="*/ 248263 w 1206260"/>
              <a:gd name="connsiteY56" fmla="*/ 1308259 h 1684262"/>
              <a:gd name="connsiteX57" fmla="*/ 247691 w 1206260"/>
              <a:gd name="connsiteY57" fmla="*/ 1308735 h 1684262"/>
              <a:gd name="connsiteX58" fmla="*/ 229880 w 1206260"/>
              <a:gd name="connsiteY58" fmla="*/ 1312259 h 1684262"/>
              <a:gd name="connsiteX59" fmla="*/ 146155 w 1206260"/>
              <a:gd name="connsiteY59" fmla="*/ 1230344 h 1684262"/>
              <a:gd name="connsiteX60" fmla="*/ 115389 w 1206260"/>
              <a:gd name="connsiteY60" fmla="*/ 1430369 h 1684262"/>
              <a:gd name="connsiteX61" fmla="*/ 349799 w 1206260"/>
              <a:gd name="connsiteY61" fmla="*/ 1480280 h 1684262"/>
              <a:gd name="connsiteX62" fmla="*/ 299507 w 1206260"/>
              <a:gd name="connsiteY62" fmla="*/ 1464659 h 1684262"/>
              <a:gd name="connsiteX63" fmla="*/ 321034 w 1206260"/>
              <a:gd name="connsiteY63" fmla="*/ 1477042 h 1684262"/>
              <a:gd name="connsiteX64" fmla="*/ 330559 w 1206260"/>
              <a:gd name="connsiteY64" fmla="*/ 1484376 h 1684262"/>
              <a:gd name="connsiteX65" fmla="*/ 388280 w 1206260"/>
              <a:gd name="connsiteY65" fmla="*/ 1545717 h 1684262"/>
              <a:gd name="connsiteX66" fmla="*/ 348847 w 1206260"/>
              <a:gd name="connsiteY66" fmla="*/ 1542479 h 1684262"/>
              <a:gd name="connsiteX67" fmla="*/ 255883 w 1206260"/>
              <a:gd name="connsiteY67" fmla="*/ 1502664 h 1684262"/>
              <a:gd name="connsiteX68" fmla="*/ 255883 w 1206260"/>
              <a:gd name="connsiteY68" fmla="*/ 1502664 h 1684262"/>
              <a:gd name="connsiteX69" fmla="*/ 239976 w 1206260"/>
              <a:gd name="connsiteY69" fmla="*/ 1484281 h 1684262"/>
              <a:gd name="connsiteX70" fmla="*/ 203495 w 1206260"/>
              <a:gd name="connsiteY70" fmla="*/ 1484281 h 1684262"/>
              <a:gd name="connsiteX71" fmla="*/ 187303 w 1206260"/>
              <a:gd name="connsiteY71" fmla="*/ 1499140 h 1684262"/>
              <a:gd name="connsiteX72" fmla="*/ 490674 w 1206260"/>
              <a:gd name="connsiteY72" fmla="*/ 1673352 h 1684262"/>
              <a:gd name="connsiteX73" fmla="*/ 757374 w 1206260"/>
              <a:gd name="connsiteY73" fmla="*/ 1682401 h 1684262"/>
              <a:gd name="connsiteX74" fmla="*/ 988070 w 1206260"/>
              <a:gd name="connsiteY74" fmla="*/ 1594485 h 1684262"/>
              <a:gd name="connsiteX75" fmla="*/ 1152566 w 1206260"/>
              <a:gd name="connsiteY75" fmla="*/ 1394460 h 1684262"/>
              <a:gd name="connsiteX76" fmla="*/ 918822 w 1206260"/>
              <a:gd name="connsiteY76" fmla="*/ 1363507 h 1684262"/>
              <a:gd name="connsiteX77" fmla="*/ 802904 w 1206260"/>
              <a:gd name="connsiteY77" fmla="*/ 1350454 h 1684262"/>
              <a:gd name="connsiteX78" fmla="*/ 841956 w 1206260"/>
              <a:gd name="connsiteY78" fmla="*/ 1326547 h 1684262"/>
              <a:gd name="connsiteX79" fmla="*/ 1018286 w 1206260"/>
              <a:gd name="connsiteY79" fmla="*/ 1315425 h 1684262"/>
              <a:gd name="connsiteX80" fmla="*/ 980354 w 1206260"/>
              <a:gd name="connsiteY80" fmla="*/ 1268921 h 1684262"/>
              <a:gd name="connsiteX81" fmla="*/ 1091488 w 1206260"/>
              <a:gd name="connsiteY81" fmla="*/ 1221043 h 1684262"/>
              <a:gd name="connsiteX82" fmla="*/ 911203 w 1206260"/>
              <a:gd name="connsiteY82" fmla="*/ 1022890 h 1684262"/>
              <a:gd name="connsiteX83" fmla="*/ 1193429 w 1206260"/>
              <a:gd name="connsiteY83" fmla="*/ 899446 h 1684262"/>
              <a:gd name="connsiteX84" fmla="*/ 759089 w 1206260"/>
              <a:gd name="connsiteY84" fmla="*/ 61246 h 1684262"/>
              <a:gd name="connsiteX85" fmla="*/ 720989 w 1206260"/>
              <a:gd name="connsiteY85" fmla="*/ 145828 h 1684262"/>
              <a:gd name="connsiteX86" fmla="*/ 759089 w 1206260"/>
              <a:gd name="connsiteY86" fmla="*/ 61436 h 1684262"/>
              <a:gd name="connsiteX87" fmla="*/ 759089 w 1206260"/>
              <a:gd name="connsiteY87" fmla="*/ 61246 h 1684262"/>
              <a:gd name="connsiteX88" fmla="*/ 363611 w 1206260"/>
              <a:gd name="connsiteY88" fmla="*/ 545783 h 1684262"/>
              <a:gd name="connsiteX89" fmla="*/ 348275 w 1206260"/>
              <a:gd name="connsiteY89" fmla="*/ 553498 h 1684262"/>
              <a:gd name="connsiteX90" fmla="*/ 363611 w 1206260"/>
              <a:gd name="connsiteY90" fmla="*/ 545783 h 1684262"/>
              <a:gd name="connsiteX91" fmla="*/ 232451 w 1206260"/>
              <a:gd name="connsiteY91" fmla="*/ 523113 h 1684262"/>
              <a:gd name="connsiteX92" fmla="*/ 254694 w 1206260"/>
              <a:gd name="connsiteY92" fmla="*/ 664096 h 1684262"/>
              <a:gd name="connsiteX93" fmla="*/ 232451 w 1206260"/>
              <a:gd name="connsiteY93" fmla="*/ 523113 h 1684262"/>
              <a:gd name="connsiteX94" fmla="*/ 340084 w 1206260"/>
              <a:gd name="connsiteY94" fmla="*/ 692277 h 1684262"/>
              <a:gd name="connsiteX95" fmla="*/ 470767 w 1206260"/>
              <a:gd name="connsiteY95" fmla="*/ 684562 h 1684262"/>
              <a:gd name="connsiteX96" fmla="*/ 340084 w 1206260"/>
              <a:gd name="connsiteY96" fmla="*/ 691896 h 1684262"/>
              <a:gd name="connsiteX97" fmla="*/ 340084 w 1206260"/>
              <a:gd name="connsiteY97" fmla="*/ 692277 h 1684262"/>
              <a:gd name="connsiteX98" fmla="*/ 382375 w 1206260"/>
              <a:gd name="connsiteY98" fmla="*/ 615410 h 1684262"/>
              <a:gd name="connsiteX99" fmla="*/ 516868 w 1206260"/>
              <a:gd name="connsiteY99" fmla="*/ 688372 h 1684262"/>
              <a:gd name="connsiteX100" fmla="*/ 382661 w 1206260"/>
              <a:gd name="connsiteY100" fmla="*/ 615029 h 1684262"/>
              <a:gd name="connsiteX101" fmla="*/ 382375 w 1206260"/>
              <a:gd name="connsiteY101" fmla="*/ 615410 h 1684262"/>
              <a:gd name="connsiteX102" fmla="*/ 201400 w 1206260"/>
              <a:gd name="connsiteY102" fmla="*/ 907542 h 1684262"/>
              <a:gd name="connsiteX103" fmla="*/ 163300 w 1206260"/>
              <a:gd name="connsiteY103" fmla="*/ 838295 h 1684262"/>
              <a:gd name="connsiteX104" fmla="*/ 201686 w 1206260"/>
              <a:gd name="connsiteY104" fmla="*/ 907161 h 1684262"/>
              <a:gd name="connsiteX105" fmla="*/ 201400 w 1206260"/>
              <a:gd name="connsiteY105" fmla="*/ 907542 h 1684262"/>
              <a:gd name="connsiteX106" fmla="*/ 97811 w 1206260"/>
              <a:gd name="connsiteY106" fmla="*/ 1285557 h 1684262"/>
              <a:gd name="connsiteX107" fmla="*/ 123279 w 1206260"/>
              <a:gd name="connsiteY107" fmla="*/ 1264178 h 1684262"/>
              <a:gd name="connsiteX108" fmla="*/ 231975 w 1206260"/>
              <a:gd name="connsiteY108" fmla="*/ 1341501 h 1684262"/>
              <a:gd name="connsiteX109" fmla="*/ 97811 w 1206260"/>
              <a:gd name="connsiteY109" fmla="*/ 1285557 h 1684262"/>
              <a:gd name="connsiteX110" fmla="*/ 232928 w 1206260"/>
              <a:gd name="connsiteY110" fmla="*/ 1376077 h 1684262"/>
              <a:gd name="connsiteX111" fmla="*/ 279029 w 1206260"/>
              <a:gd name="connsiteY111" fmla="*/ 1379887 h 1684262"/>
              <a:gd name="connsiteX112" fmla="*/ 232451 w 1206260"/>
              <a:gd name="connsiteY112" fmla="*/ 1376077 h 1684262"/>
              <a:gd name="connsiteX113" fmla="*/ 232928 w 1206260"/>
              <a:gd name="connsiteY113" fmla="*/ 1376077 h 1684262"/>
              <a:gd name="connsiteX114" fmla="*/ 856244 w 1206260"/>
              <a:gd name="connsiteY114" fmla="*/ 715613 h 1684262"/>
              <a:gd name="connsiteX115" fmla="*/ 817635 w 1206260"/>
              <a:gd name="connsiteY115" fmla="*/ 708913 h 1684262"/>
              <a:gd name="connsiteX116" fmla="*/ 721084 w 1206260"/>
              <a:gd name="connsiteY116" fmla="*/ 657225 h 1684262"/>
              <a:gd name="connsiteX117" fmla="*/ 855767 w 1206260"/>
              <a:gd name="connsiteY117" fmla="*/ 715613 h 1684262"/>
              <a:gd name="connsiteX118" fmla="*/ 856244 w 1206260"/>
              <a:gd name="connsiteY118" fmla="*/ 715613 h 1684262"/>
              <a:gd name="connsiteX119" fmla="*/ 663458 w 1206260"/>
              <a:gd name="connsiteY119" fmla="*/ 722662 h 1684262"/>
              <a:gd name="connsiteX120" fmla="*/ 644408 w 1206260"/>
              <a:gd name="connsiteY120" fmla="*/ 807149 h 1684262"/>
              <a:gd name="connsiteX121" fmla="*/ 662981 w 1206260"/>
              <a:gd name="connsiteY121" fmla="*/ 723138 h 1684262"/>
              <a:gd name="connsiteX122" fmla="*/ 663458 w 1206260"/>
              <a:gd name="connsiteY122" fmla="*/ 722662 h 1684262"/>
              <a:gd name="connsiteX123" fmla="*/ 628882 w 1206260"/>
              <a:gd name="connsiteY123" fmla="*/ 753332 h 1684262"/>
              <a:gd name="connsiteX124" fmla="*/ 655742 w 1206260"/>
              <a:gd name="connsiteY124" fmla="*/ 726472 h 1684262"/>
              <a:gd name="connsiteX125" fmla="*/ 628406 w 1206260"/>
              <a:gd name="connsiteY125" fmla="*/ 753332 h 1684262"/>
              <a:gd name="connsiteX126" fmla="*/ 628882 w 1206260"/>
              <a:gd name="connsiteY126" fmla="*/ 753332 h 1684262"/>
              <a:gd name="connsiteX127" fmla="*/ 771090 w 1206260"/>
              <a:gd name="connsiteY127" fmla="*/ 757237 h 1684262"/>
              <a:gd name="connsiteX128" fmla="*/ 690318 w 1206260"/>
              <a:gd name="connsiteY128" fmla="*/ 822579 h 1684262"/>
              <a:gd name="connsiteX129" fmla="*/ 770614 w 1206260"/>
              <a:gd name="connsiteY129" fmla="*/ 757237 h 1684262"/>
              <a:gd name="connsiteX130" fmla="*/ 771090 w 1206260"/>
              <a:gd name="connsiteY130" fmla="*/ 757237 h 1684262"/>
              <a:gd name="connsiteX131" fmla="*/ 759565 w 1206260"/>
              <a:gd name="connsiteY131" fmla="*/ 538162 h 1684262"/>
              <a:gd name="connsiteX132" fmla="*/ 851767 w 1206260"/>
              <a:gd name="connsiteY132" fmla="*/ 480536 h 1684262"/>
              <a:gd name="connsiteX133" fmla="*/ 759089 w 1206260"/>
              <a:gd name="connsiteY133" fmla="*/ 538067 h 1684262"/>
              <a:gd name="connsiteX134" fmla="*/ 759565 w 1206260"/>
              <a:gd name="connsiteY134" fmla="*/ 538162 h 1684262"/>
              <a:gd name="connsiteX135" fmla="*/ 877961 w 1206260"/>
              <a:gd name="connsiteY135" fmla="*/ 342138 h 1684262"/>
              <a:gd name="connsiteX136" fmla="*/ 812619 w 1206260"/>
              <a:gd name="connsiteY136" fmla="*/ 442055 h 1684262"/>
              <a:gd name="connsiteX137" fmla="*/ 877961 w 1206260"/>
              <a:gd name="connsiteY137" fmla="*/ 342138 h 1684262"/>
              <a:gd name="connsiteX138" fmla="*/ 681841 w 1206260"/>
              <a:gd name="connsiteY138" fmla="*/ 323088 h 1684262"/>
              <a:gd name="connsiteX139" fmla="*/ 758803 w 1206260"/>
              <a:gd name="connsiteY139" fmla="*/ 430816 h 1684262"/>
              <a:gd name="connsiteX140" fmla="*/ 643455 w 1206260"/>
              <a:gd name="connsiteY140" fmla="*/ 396145 h 1684262"/>
              <a:gd name="connsiteX141" fmla="*/ 639550 w 1206260"/>
              <a:gd name="connsiteY141" fmla="*/ 438436 h 1684262"/>
              <a:gd name="connsiteX142" fmla="*/ 682127 w 1206260"/>
              <a:gd name="connsiteY142" fmla="*/ 323088 h 1684262"/>
              <a:gd name="connsiteX143" fmla="*/ 681841 w 1206260"/>
              <a:gd name="connsiteY143" fmla="*/ 323088 h 1684262"/>
              <a:gd name="connsiteX144" fmla="*/ 351323 w 1206260"/>
              <a:gd name="connsiteY144" fmla="*/ 219361 h 1684262"/>
              <a:gd name="connsiteX145" fmla="*/ 383994 w 1206260"/>
              <a:gd name="connsiteY145" fmla="*/ 183070 h 1684262"/>
              <a:gd name="connsiteX146" fmla="*/ 403711 w 1206260"/>
              <a:gd name="connsiteY146" fmla="*/ 175069 h 1684262"/>
              <a:gd name="connsiteX147" fmla="*/ 411331 w 1206260"/>
              <a:gd name="connsiteY147" fmla="*/ 176117 h 1684262"/>
              <a:gd name="connsiteX148" fmla="*/ 569351 w 1206260"/>
              <a:gd name="connsiteY148" fmla="*/ 242792 h 1684262"/>
              <a:gd name="connsiteX149" fmla="*/ 569922 w 1206260"/>
              <a:gd name="connsiteY149" fmla="*/ 242792 h 1684262"/>
              <a:gd name="connsiteX150" fmla="*/ 558873 w 1206260"/>
              <a:gd name="connsiteY150" fmla="*/ 299942 h 1684262"/>
              <a:gd name="connsiteX151" fmla="*/ 351609 w 1206260"/>
              <a:gd name="connsiteY151" fmla="*/ 219075 h 1684262"/>
              <a:gd name="connsiteX152" fmla="*/ 351323 w 1206260"/>
              <a:gd name="connsiteY152" fmla="*/ 219361 h 1684262"/>
              <a:gd name="connsiteX153" fmla="*/ 470767 w 1206260"/>
              <a:gd name="connsiteY153" fmla="*/ 361188 h 1684262"/>
              <a:gd name="connsiteX154" fmla="*/ 566874 w 1206260"/>
              <a:gd name="connsiteY154" fmla="*/ 503396 h 1684262"/>
              <a:gd name="connsiteX155" fmla="*/ 470767 w 1206260"/>
              <a:gd name="connsiteY155" fmla="*/ 361188 h 1684262"/>
              <a:gd name="connsiteX156" fmla="*/ 632216 w 1206260"/>
              <a:gd name="connsiteY156" fmla="*/ 453485 h 1684262"/>
              <a:gd name="connsiteX157" fmla="*/ 699367 w 1206260"/>
              <a:gd name="connsiteY157" fmla="*/ 515112 h 1684262"/>
              <a:gd name="connsiteX158" fmla="*/ 759089 w 1206260"/>
              <a:gd name="connsiteY158" fmla="*/ 438055 h 1684262"/>
              <a:gd name="connsiteX159" fmla="*/ 678317 w 1206260"/>
              <a:gd name="connsiteY159" fmla="*/ 611029 h 1684262"/>
              <a:gd name="connsiteX160" fmla="*/ 640217 w 1206260"/>
              <a:gd name="connsiteY160" fmla="*/ 587978 h 1684262"/>
              <a:gd name="connsiteX161" fmla="*/ 632216 w 1206260"/>
              <a:gd name="connsiteY161" fmla="*/ 453581 h 1684262"/>
              <a:gd name="connsiteX162" fmla="*/ 632216 w 1206260"/>
              <a:gd name="connsiteY162" fmla="*/ 453485 h 1684262"/>
              <a:gd name="connsiteX163" fmla="*/ 686032 w 1206260"/>
              <a:gd name="connsiteY163" fmla="*/ 837819 h 1684262"/>
              <a:gd name="connsiteX164" fmla="*/ 628310 w 1206260"/>
              <a:gd name="connsiteY164" fmla="*/ 930116 h 1684262"/>
              <a:gd name="connsiteX165" fmla="*/ 686032 w 1206260"/>
              <a:gd name="connsiteY165" fmla="*/ 837914 h 1684262"/>
              <a:gd name="connsiteX166" fmla="*/ 686032 w 1206260"/>
              <a:gd name="connsiteY166" fmla="*/ 837819 h 1684262"/>
              <a:gd name="connsiteX167" fmla="*/ 743658 w 1206260"/>
              <a:gd name="connsiteY167" fmla="*/ 1291400 h 1684262"/>
              <a:gd name="connsiteX168" fmla="*/ 547634 w 1206260"/>
              <a:gd name="connsiteY168" fmla="*/ 1206818 h 1684262"/>
              <a:gd name="connsiteX169" fmla="*/ 573446 w 1206260"/>
              <a:gd name="connsiteY169" fmla="*/ 1222439 h 1684262"/>
              <a:gd name="connsiteX170" fmla="*/ 603450 w 1206260"/>
              <a:gd name="connsiteY170" fmla="*/ 1227487 h 1684262"/>
              <a:gd name="connsiteX171" fmla="*/ 743658 w 1206260"/>
              <a:gd name="connsiteY171" fmla="*/ 1291495 h 1684262"/>
              <a:gd name="connsiteX172" fmla="*/ 743658 w 1206260"/>
              <a:gd name="connsiteY172" fmla="*/ 1291400 h 1684262"/>
              <a:gd name="connsiteX173" fmla="*/ 578399 w 1206260"/>
              <a:gd name="connsiteY173" fmla="*/ 945452 h 1684262"/>
              <a:gd name="connsiteX174" fmla="*/ 689842 w 1206260"/>
              <a:gd name="connsiteY174" fmla="*/ 1122236 h 1684262"/>
              <a:gd name="connsiteX175" fmla="*/ 578399 w 1206260"/>
              <a:gd name="connsiteY175" fmla="*/ 945547 h 1684262"/>
              <a:gd name="connsiteX176" fmla="*/ 578399 w 1206260"/>
              <a:gd name="connsiteY176" fmla="*/ 945452 h 1684262"/>
              <a:gd name="connsiteX177" fmla="*/ 351609 w 1206260"/>
              <a:gd name="connsiteY177" fmla="*/ 1045464 h 1684262"/>
              <a:gd name="connsiteX178" fmla="*/ 382375 w 1206260"/>
              <a:gd name="connsiteY178" fmla="*/ 887825 h 1684262"/>
              <a:gd name="connsiteX179" fmla="*/ 351609 w 1206260"/>
              <a:gd name="connsiteY179" fmla="*/ 1045559 h 1684262"/>
              <a:gd name="connsiteX180" fmla="*/ 351609 w 1206260"/>
              <a:gd name="connsiteY180" fmla="*/ 1045464 h 1684262"/>
              <a:gd name="connsiteX181" fmla="*/ 420761 w 1206260"/>
              <a:gd name="connsiteY181" fmla="*/ 1018413 h 1684262"/>
              <a:gd name="connsiteX182" fmla="*/ 605260 w 1206260"/>
              <a:gd name="connsiteY182" fmla="*/ 1180338 h 1684262"/>
              <a:gd name="connsiteX183" fmla="*/ 420761 w 1206260"/>
              <a:gd name="connsiteY183" fmla="*/ 1018413 h 1684262"/>
              <a:gd name="connsiteX184" fmla="*/ 366944 w 1206260"/>
              <a:gd name="connsiteY184" fmla="*/ 1414272 h 1684262"/>
              <a:gd name="connsiteX185" fmla="*/ 597640 w 1206260"/>
              <a:gd name="connsiteY185" fmla="*/ 1460468 h 1684262"/>
              <a:gd name="connsiteX186" fmla="*/ 366944 w 1206260"/>
              <a:gd name="connsiteY186" fmla="*/ 1414463 h 1684262"/>
              <a:gd name="connsiteX187" fmla="*/ 366944 w 1206260"/>
              <a:gd name="connsiteY187" fmla="*/ 1414272 h 1684262"/>
              <a:gd name="connsiteX188" fmla="*/ 536108 w 1206260"/>
              <a:gd name="connsiteY188" fmla="*/ 1644968 h 1684262"/>
              <a:gd name="connsiteX189" fmla="*/ 498008 w 1206260"/>
              <a:gd name="connsiteY189" fmla="*/ 1625918 h 1684262"/>
              <a:gd name="connsiteX190" fmla="*/ 471148 w 1206260"/>
              <a:gd name="connsiteY190" fmla="*/ 1618202 h 1684262"/>
              <a:gd name="connsiteX191" fmla="*/ 471148 w 1206260"/>
              <a:gd name="connsiteY191" fmla="*/ 1664399 h 1684262"/>
              <a:gd name="connsiteX192" fmla="*/ 401901 w 1206260"/>
              <a:gd name="connsiteY192" fmla="*/ 1579817 h 1684262"/>
              <a:gd name="connsiteX193" fmla="*/ 536108 w 1206260"/>
              <a:gd name="connsiteY193" fmla="*/ 1645158 h 1684262"/>
              <a:gd name="connsiteX194" fmla="*/ 536108 w 1206260"/>
              <a:gd name="connsiteY194" fmla="*/ 1644968 h 1684262"/>
              <a:gd name="connsiteX195" fmla="*/ 616785 w 1206260"/>
              <a:gd name="connsiteY195" fmla="*/ 1564196 h 1684262"/>
              <a:gd name="connsiteX196" fmla="*/ 555349 w 1206260"/>
              <a:gd name="connsiteY196" fmla="*/ 1541145 h 1684262"/>
              <a:gd name="connsiteX197" fmla="*/ 638597 w 1206260"/>
              <a:gd name="connsiteY197" fmla="*/ 1493520 h 1684262"/>
              <a:gd name="connsiteX198" fmla="*/ 739848 w 1206260"/>
              <a:gd name="connsiteY198" fmla="*/ 1525715 h 1684262"/>
              <a:gd name="connsiteX199" fmla="*/ 616785 w 1206260"/>
              <a:gd name="connsiteY199" fmla="*/ 1564386 h 1684262"/>
              <a:gd name="connsiteX200" fmla="*/ 616785 w 1206260"/>
              <a:gd name="connsiteY200" fmla="*/ 1564196 h 1684262"/>
              <a:gd name="connsiteX201" fmla="*/ 752231 w 1206260"/>
              <a:gd name="connsiteY201" fmla="*/ 1664779 h 1684262"/>
              <a:gd name="connsiteX202" fmla="*/ 739658 w 1206260"/>
              <a:gd name="connsiteY202" fmla="*/ 1664779 h 1684262"/>
              <a:gd name="connsiteX203" fmla="*/ 731180 w 1206260"/>
              <a:gd name="connsiteY203" fmla="*/ 1664779 h 1684262"/>
              <a:gd name="connsiteX204" fmla="*/ 727561 w 1206260"/>
              <a:gd name="connsiteY204" fmla="*/ 1664779 h 1684262"/>
              <a:gd name="connsiteX205" fmla="*/ 713750 w 1206260"/>
              <a:gd name="connsiteY205" fmla="*/ 1666780 h 1684262"/>
              <a:gd name="connsiteX206" fmla="*/ 704225 w 1206260"/>
              <a:gd name="connsiteY206" fmla="*/ 1665256 h 1684262"/>
              <a:gd name="connsiteX207" fmla="*/ 705558 w 1206260"/>
              <a:gd name="connsiteY207" fmla="*/ 1667733 h 1684262"/>
              <a:gd name="connsiteX208" fmla="*/ 790045 w 1206260"/>
              <a:gd name="connsiteY208" fmla="*/ 1610106 h 1684262"/>
              <a:gd name="connsiteX209" fmla="*/ 752231 w 1206260"/>
              <a:gd name="connsiteY209" fmla="*/ 1664970 h 1684262"/>
              <a:gd name="connsiteX210" fmla="*/ 752231 w 1206260"/>
              <a:gd name="connsiteY210" fmla="*/ 1664779 h 1684262"/>
              <a:gd name="connsiteX211" fmla="*/ 857863 w 1206260"/>
              <a:gd name="connsiteY211" fmla="*/ 1591056 h 1684262"/>
              <a:gd name="connsiteX212" fmla="*/ 838813 w 1206260"/>
              <a:gd name="connsiteY212" fmla="*/ 1568958 h 1684262"/>
              <a:gd name="connsiteX213" fmla="*/ 836146 w 1206260"/>
              <a:gd name="connsiteY213" fmla="*/ 1564291 h 1684262"/>
              <a:gd name="connsiteX214" fmla="*/ 955179 w 1206260"/>
              <a:gd name="connsiteY214" fmla="*/ 1500720 h 1684262"/>
              <a:gd name="connsiteX215" fmla="*/ 1066493 w 1206260"/>
              <a:gd name="connsiteY215" fmla="*/ 1492065 h 1684262"/>
              <a:gd name="connsiteX216" fmla="*/ 857863 w 1206260"/>
              <a:gd name="connsiteY216" fmla="*/ 1591247 h 1684262"/>
              <a:gd name="connsiteX217" fmla="*/ 857863 w 1206260"/>
              <a:gd name="connsiteY217" fmla="*/ 1591056 h 1684262"/>
              <a:gd name="connsiteX218" fmla="*/ 1054979 w 1206260"/>
              <a:gd name="connsiteY218" fmla="*/ 1445037 h 1684262"/>
              <a:gd name="connsiteX219" fmla="*/ 916632 w 1206260"/>
              <a:gd name="connsiteY219" fmla="*/ 1468184 h 1684262"/>
              <a:gd name="connsiteX220" fmla="*/ 1028170 w 1206260"/>
              <a:gd name="connsiteY220" fmla="*/ 1445228 h 1684262"/>
              <a:gd name="connsiteX221" fmla="*/ 1054979 w 1206260"/>
              <a:gd name="connsiteY221" fmla="*/ 1445037 h 1684262"/>
              <a:gd name="connsiteX222" fmla="*/ 862816 w 1206260"/>
              <a:gd name="connsiteY222" fmla="*/ 1410462 h 1684262"/>
              <a:gd name="connsiteX223" fmla="*/ 647551 w 1206260"/>
              <a:gd name="connsiteY223" fmla="*/ 1448562 h 1684262"/>
              <a:gd name="connsiteX224" fmla="*/ 862816 w 1206260"/>
              <a:gd name="connsiteY224" fmla="*/ 1410653 h 1684262"/>
              <a:gd name="connsiteX225" fmla="*/ 862816 w 1206260"/>
              <a:gd name="connsiteY225" fmla="*/ 1410462 h 1684262"/>
              <a:gd name="connsiteX226" fmla="*/ 689842 w 1206260"/>
              <a:gd name="connsiteY226" fmla="*/ 1391412 h 1684262"/>
              <a:gd name="connsiteX227" fmla="*/ 924347 w 1206260"/>
              <a:gd name="connsiteY227" fmla="*/ 1306830 h 1684262"/>
              <a:gd name="connsiteX228" fmla="*/ 689842 w 1206260"/>
              <a:gd name="connsiteY228" fmla="*/ 1391412 h 1684262"/>
              <a:gd name="connsiteX229" fmla="*/ 1162663 w 1206260"/>
              <a:gd name="connsiteY229" fmla="*/ 1057085 h 1684262"/>
              <a:gd name="connsiteX230" fmla="*/ 1148756 w 1206260"/>
              <a:gd name="connsiteY230" fmla="*/ 1134428 h 1684262"/>
              <a:gd name="connsiteX231" fmla="*/ 1066841 w 1206260"/>
              <a:gd name="connsiteY231" fmla="*/ 1139762 h 1684262"/>
              <a:gd name="connsiteX232" fmla="*/ 1035790 w 1206260"/>
              <a:gd name="connsiteY232" fmla="*/ 1087755 h 1684262"/>
              <a:gd name="connsiteX233" fmla="*/ 1162663 w 1206260"/>
              <a:gd name="connsiteY233" fmla="*/ 1057085 h 1684262"/>
              <a:gd name="connsiteX234" fmla="*/ 987913 w 1206260"/>
              <a:gd name="connsiteY234" fmla="*/ 1181170 h 1684262"/>
              <a:gd name="connsiteX235" fmla="*/ 958923 w 1206260"/>
              <a:gd name="connsiteY235" fmla="*/ 1264444 h 1684262"/>
              <a:gd name="connsiteX236" fmla="*/ 905107 w 1206260"/>
              <a:gd name="connsiteY236" fmla="*/ 1118330 h 1684262"/>
              <a:gd name="connsiteX237" fmla="*/ 987913 w 1206260"/>
              <a:gd name="connsiteY237"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310842 w 1206260"/>
              <a:gd name="connsiteY49" fmla="*/ 1254824 h 1684262"/>
              <a:gd name="connsiteX50" fmla="*/ 283886 w 1206260"/>
              <a:gd name="connsiteY50" fmla="*/ 1268063 h 1684262"/>
              <a:gd name="connsiteX51" fmla="*/ 284934 w 1206260"/>
              <a:gd name="connsiteY51" fmla="*/ 1275207 h 1684262"/>
              <a:gd name="connsiteX52" fmla="*/ 395615 w 1206260"/>
              <a:gd name="connsiteY52" fmla="*/ 1319117 h 1684262"/>
              <a:gd name="connsiteX53" fmla="*/ 257026 w 1206260"/>
              <a:gd name="connsiteY53" fmla="*/ 1309592 h 1684262"/>
              <a:gd name="connsiteX54" fmla="*/ 257026 w 1206260"/>
              <a:gd name="connsiteY54" fmla="*/ 1309592 h 1684262"/>
              <a:gd name="connsiteX55" fmla="*/ 248263 w 1206260"/>
              <a:gd name="connsiteY55" fmla="*/ 1308259 h 1684262"/>
              <a:gd name="connsiteX56" fmla="*/ 247691 w 1206260"/>
              <a:gd name="connsiteY56" fmla="*/ 1308735 h 1684262"/>
              <a:gd name="connsiteX57" fmla="*/ 229880 w 1206260"/>
              <a:gd name="connsiteY57" fmla="*/ 1312259 h 1684262"/>
              <a:gd name="connsiteX58" fmla="*/ 146155 w 1206260"/>
              <a:gd name="connsiteY58" fmla="*/ 1230344 h 1684262"/>
              <a:gd name="connsiteX59" fmla="*/ 115389 w 1206260"/>
              <a:gd name="connsiteY59" fmla="*/ 1430369 h 1684262"/>
              <a:gd name="connsiteX60" fmla="*/ 349799 w 1206260"/>
              <a:gd name="connsiteY60" fmla="*/ 1480280 h 1684262"/>
              <a:gd name="connsiteX61" fmla="*/ 299507 w 1206260"/>
              <a:gd name="connsiteY61" fmla="*/ 1464659 h 1684262"/>
              <a:gd name="connsiteX62" fmla="*/ 321034 w 1206260"/>
              <a:gd name="connsiteY62" fmla="*/ 1477042 h 1684262"/>
              <a:gd name="connsiteX63" fmla="*/ 330559 w 1206260"/>
              <a:gd name="connsiteY63" fmla="*/ 1484376 h 1684262"/>
              <a:gd name="connsiteX64" fmla="*/ 388280 w 1206260"/>
              <a:gd name="connsiteY64" fmla="*/ 1545717 h 1684262"/>
              <a:gd name="connsiteX65" fmla="*/ 348847 w 1206260"/>
              <a:gd name="connsiteY65" fmla="*/ 1542479 h 1684262"/>
              <a:gd name="connsiteX66" fmla="*/ 255883 w 1206260"/>
              <a:gd name="connsiteY66" fmla="*/ 1502664 h 1684262"/>
              <a:gd name="connsiteX67" fmla="*/ 255883 w 1206260"/>
              <a:gd name="connsiteY67" fmla="*/ 1502664 h 1684262"/>
              <a:gd name="connsiteX68" fmla="*/ 239976 w 1206260"/>
              <a:gd name="connsiteY68" fmla="*/ 1484281 h 1684262"/>
              <a:gd name="connsiteX69" fmla="*/ 203495 w 1206260"/>
              <a:gd name="connsiteY69" fmla="*/ 1484281 h 1684262"/>
              <a:gd name="connsiteX70" fmla="*/ 187303 w 1206260"/>
              <a:gd name="connsiteY70" fmla="*/ 1499140 h 1684262"/>
              <a:gd name="connsiteX71" fmla="*/ 490674 w 1206260"/>
              <a:gd name="connsiteY71" fmla="*/ 1673352 h 1684262"/>
              <a:gd name="connsiteX72" fmla="*/ 757374 w 1206260"/>
              <a:gd name="connsiteY72" fmla="*/ 1682401 h 1684262"/>
              <a:gd name="connsiteX73" fmla="*/ 988070 w 1206260"/>
              <a:gd name="connsiteY73" fmla="*/ 1594485 h 1684262"/>
              <a:gd name="connsiteX74" fmla="*/ 1152566 w 1206260"/>
              <a:gd name="connsiteY74" fmla="*/ 1394460 h 1684262"/>
              <a:gd name="connsiteX75" fmla="*/ 918822 w 1206260"/>
              <a:gd name="connsiteY75" fmla="*/ 1363507 h 1684262"/>
              <a:gd name="connsiteX76" fmla="*/ 802904 w 1206260"/>
              <a:gd name="connsiteY76" fmla="*/ 1350454 h 1684262"/>
              <a:gd name="connsiteX77" fmla="*/ 841956 w 1206260"/>
              <a:gd name="connsiteY77" fmla="*/ 1326547 h 1684262"/>
              <a:gd name="connsiteX78" fmla="*/ 1018286 w 1206260"/>
              <a:gd name="connsiteY78" fmla="*/ 1315425 h 1684262"/>
              <a:gd name="connsiteX79" fmla="*/ 980354 w 1206260"/>
              <a:gd name="connsiteY79" fmla="*/ 1268921 h 1684262"/>
              <a:gd name="connsiteX80" fmla="*/ 1091488 w 1206260"/>
              <a:gd name="connsiteY80" fmla="*/ 1221043 h 1684262"/>
              <a:gd name="connsiteX81" fmla="*/ 911203 w 1206260"/>
              <a:gd name="connsiteY81" fmla="*/ 1022890 h 1684262"/>
              <a:gd name="connsiteX82" fmla="*/ 1193429 w 1206260"/>
              <a:gd name="connsiteY82" fmla="*/ 899446 h 1684262"/>
              <a:gd name="connsiteX83" fmla="*/ 759089 w 1206260"/>
              <a:gd name="connsiteY83" fmla="*/ 61246 h 1684262"/>
              <a:gd name="connsiteX84" fmla="*/ 720989 w 1206260"/>
              <a:gd name="connsiteY84" fmla="*/ 145828 h 1684262"/>
              <a:gd name="connsiteX85" fmla="*/ 759089 w 1206260"/>
              <a:gd name="connsiteY85" fmla="*/ 61436 h 1684262"/>
              <a:gd name="connsiteX86" fmla="*/ 759089 w 1206260"/>
              <a:gd name="connsiteY86" fmla="*/ 61246 h 1684262"/>
              <a:gd name="connsiteX87" fmla="*/ 363611 w 1206260"/>
              <a:gd name="connsiteY87" fmla="*/ 545783 h 1684262"/>
              <a:gd name="connsiteX88" fmla="*/ 348275 w 1206260"/>
              <a:gd name="connsiteY88" fmla="*/ 553498 h 1684262"/>
              <a:gd name="connsiteX89" fmla="*/ 363611 w 1206260"/>
              <a:gd name="connsiteY89" fmla="*/ 545783 h 1684262"/>
              <a:gd name="connsiteX90" fmla="*/ 232451 w 1206260"/>
              <a:gd name="connsiteY90" fmla="*/ 523113 h 1684262"/>
              <a:gd name="connsiteX91" fmla="*/ 254694 w 1206260"/>
              <a:gd name="connsiteY91" fmla="*/ 664096 h 1684262"/>
              <a:gd name="connsiteX92" fmla="*/ 232451 w 1206260"/>
              <a:gd name="connsiteY92" fmla="*/ 523113 h 1684262"/>
              <a:gd name="connsiteX93" fmla="*/ 340084 w 1206260"/>
              <a:gd name="connsiteY93" fmla="*/ 692277 h 1684262"/>
              <a:gd name="connsiteX94" fmla="*/ 470767 w 1206260"/>
              <a:gd name="connsiteY94" fmla="*/ 684562 h 1684262"/>
              <a:gd name="connsiteX95" fmla="*/ 340084 w 1206260"/>
              <a:gd name="connsiteY95" fmla="*/ 691896 h 1684262"/>
              <a:gd name="connsiteX96" fmla="*/ 340084 w 1206260"/>
              <a:gd name="connsiteY96" fmla="*/ 692277 h 1684262"/>
              <a:gd name="connsiteX97" fmla="*/ 382375 w 1206260"/>
              <a:gd name="connsiteY97" fmla="*/ 615410 h 1684262"/>
              <a:gd name="connsiteX98" fmla="*/ 516868 w 1206260"/>
              <a:gd name="connsiteY98" fmla="*/ 688372 h 1684262"/>
              <a:gd name="connsiteX99" fmla="*/ 382661 w 1206260"/>
              <a:gd name="connsiteY99" fmla="*/ 615029 h 1684262"/>
              <a:gd name="connsiteX100" fmla="*/ 382375 w 1206260"/>
              <a:gd name="connsiteY100" fmla="*/ 615410 h 1684262"/>
              <a:gd name="connsiteX101" fmla="*/ 201400 w 1206260"/>
              <a:gd name="connsiteY101" fmla="*/ 907542 h 1684262"/>
              <a:gd name="connsiteX102" fmla="*/ 163300 w 1206260"/>
              <a:gd name="connsiteY102" fmla="*/ 838295 h 1684262"/>
              <a:gd name="connsiteX103" fmla="*/ 201686 w 1206260"/>
              <a:gd name="connsiteY103" fmla="*/ 907161 h 1684262"/>
              <a:gd name="connsiteX104" fmla="*/ 201400 w 1206260"/>
              <a:gd name="connsiteY104" fmla="*/ 907542 h 1684262"/>
              <a:gd name="connsiteX105" fmla="*/ 97811 w 1206260"/>
              <a:gd name="connsiteY105" fmla="*/ 1285557 h 1684262"/>
              <a:gd name="connsiteX106" fmla="*/ 123279 w 1206260"/>
              <a:gd name="connsiteY106" fmla="*/ 1264178 h 1684262"/>
              <a:gd name="connsiteX107" fmla="*/ 231975 w 1206260"/>
              <a:gd name="connsiteY107" fmla="*/ 1341501 h 1684262"/>
              <a:gd name="connsiteX108" fmla="*/ 97811 w 1206260"/>
              <a:gd name="connsiteY108" fmla="*/ 1285557 h 1684262"/>
              <a:gd name="connsiteX109" fmla="*/ 232928 w 1206260"/>
              <a:gd name="connsiteY109" fmla="*/ 1376077 h 1684262"/>
              <a:gd name="connsiteX110" fmla="*/ 279029 w 1206260"/>
              <a:gd name="connsiteY110" fmla="*/ 1379887 h 1684262"/>
              <a:gd name="connsiteX111" fmla="*/ 232451 w 1206260"/>
              <a:gd name="connsiteY111" fmla="*/ 1376077 h 1684262"/>
              <a:gd name="connsiteX112" fmla="*/ 232928 w 1206260"/>
              <a:gd name="connsiteY112" fmla="*/ 1376077 h 1684262"/>
              <a:gd name="connsiteX113" fmla="*/ 856244 w 1206260"/>
              <a:gd name="connsiteY113" fmla="*/ 715613 h 1684262"/>
              <a:gd name="connsiteX114" fmla="*/ 817635 w 1206260"/>
              <a:gd name="connsiteY114" fmla="*/ 708913 h 1684262"/>
              <a:gd name="connsiteX115" fmla="*/ 721084 w 1206260"/>
              <a:gd name="connsiteY115" fmla="*/ 657225 h 1684262"/>
              <a:gd name="connsiteX116" fmla="*/ 855767 w 1206260"/>
              <a:gd name="connsiteY116" fmla="*/ 715613 h 1684262"/>
              <a:gd name="connsiteX117" fmla="*/ 856244 w 1206260"/>
              <a:gd name="connsiteY117" fmla="*/ 715613 h 1684262"/>
              <a:gd name="connsiteX118" fmla="*/ 663458 w 1206260"/>
              <a:gd name="connsiteY118" fmla="*/ 722662 h 1684262"/>
              <a:gd name="connsiteX119" fmla="*/ 644408 w 1206260"/>
              <a:gd name="connsiteY119" fmla="*/ 807149 h 1684262"/>
              <a:gd name="connsiteX120" fmla="*/ 662981 w 1206260"/>
              <a:gd name="connsiteY120" fmla="*/ 723138 h 1684262"/>
              <a:gd name="connsiteX121" fmla="*/ 663458 w 1206260"/>
              <a:gd name="connsiteY121" fmla="*/ 722662 h 1684262"/>
              <a:gd name="connsiteX122" fmla="*/ 628882 w 1206260"/>
              <a:gd name="connsiteY122" fmla="*/ 753332 h 1684262"/>
              <a:gd name="connsiteX123" fmla="*/ 655742 w 1206260"/>
              <a:gd name="connsiteY123" fmla="*/ 726472 h 1684262"/>
              <a:gd name="connsiteX124" fmla="*/ 628406 w 1206260"/>
              <a:gd name="connsiteY124" fmla="*/ 753332 h 1684262"/>
              <a:gd name="connsiteX125" fmla="*/ 628882 w 1206260"/>
              <a:gd name="connsiteY125" fmla="*/ 753332 h 1684262"/>
              <a:gd name="connsiteX126" fmla="*/ 771090 w 1206260"/>
              <a:gd name="connsiteY126" fmla="*/ 757237 h 1684262"/>
              <a:gd name="connsiteX127" fmla="*/ 690318 w 1206260"/>
              <a:gd name="connsiteY127" fmla="*/ 822579 h 1684262"/>
              <a:gd name="connsiteX128" fmla="*/ 770614 w 1206260"/>
              <a:gd name="connsiteY128" fmla="*/ 757237 h 1684262"/>
              <a:gd name="connsiteX129" fmla="*/ 771090 w 1206260"/>
              <a:gd name="connsiteY129" fmla="*/ 757237 h 1684262"/>
              <a:gd name="connsiteX130" fmla="*/ 759565 w 1206260"/>
              <a:gd name="connsiteY130" fmla="*/ 538162 h 1684262"/>
              <a:gd name="connsiteX131" fmla="*/ 851767 w 1206260"/>
              <a:gd name="connsiteY131" fmla="*/ 480536 h 1684262"/>
              <a:gd name="connsiteX132" fmla="*/ 759089 w 1206260"/>
              <a:gd name="connsiteY132" fmla="*/ 538067 h 1684262"/>
              <a:gd name="connsiteX133" fmla="*/ 759565 w 1206260"/>
              <a:gd name="connsiteY133" fmla="*/ 538162 h 1684262"/>
              <a:gd name="connsiteX134" fmla="*/ 877961 w 1206260"/>
              <a:gd name="connsiteY134" fmla="*/ 342138 h 1684262"/>
              <a:gd name="connsiteX135" fmla="*/ 812619 w 1206260"/>
              <a:gd name="connsiteY135" fmla="*/ 442055 h 1684262"/>
              <a:gd name="connsiteX136" fmla="*/ 877961 w 1206260"/>
              <a:gd name="connsiteY136" fmla="*/ 342138 h 1684262"/>
              <a:gd name="connsiteX137" fmla="*/ 681841 w 1206260"/>
              <a:gd name="connsiteY137" fmla="*/ 323088 h 1684262"/>
              <a:gd name="connsiteX138" fmla="*/ 758803 w 1206260"/>
              <a:gd name="connsiteY138" fmla="*/ 430816 h 1684262"/>
              <a:gd name="connsiteX139" fmla="*/ 643455 w 1206260"/>
              <a:gd name="connsiteY139" fmla="*/ 396145 h 1684262"/>
              <a:gd name="connsiteX140" fmla="*/ 639550 w 1206260"/>
              <a:gd name="connsiteY140" fmla="*/ 438436 h 1684262"/>
              <a:gd name="connsiteX141" fmla="*/ 682127 w 1206260"/>
              <a:gd name="connsiteY141" fmla="*/ 323088 h 1684262"/>
              <a:gd name="connsiteX142" fmla="*/ 681841 w 1206260"/>
              <a:gd name="connsiteY142" fmla="*/ 323088 h 1684262"/>
              <a:gd name="connsiteX143" fmla="*/ 351323 w 1206260"/>
              <a:gd name="connsiteY143" fmla="*/ 219361 h 1684262"/>
              <a:gd name="connsiteX144" fmla="*/ 383994 w 1206260"/>
              <a:gd name="connsiteY144" fmla="*/ 183070 h 1684262"/>
              <a:gd name="connsiteX145" fmla="*/ 403711 w 1206260"/>
              <a:gd name="connsiteY145" fmla="*/ 175069 h 1684262"/>
              <a:gd name="connsiteX146" fmla="*/ 411331 w 1206260"/>
              <a:gd name="connsiteY146" fmla="*/ 176117 h 1684262"/>
              <a:gd name="connsiteX147" fmla="*/ 569351 w 1206260"/>
              <a:gd name="connsiteY147" fmla="*/ 242792 h 1684262"/>
              <a:gd name="connsiteX148" fmla="*/ 569922 w 1206260"/>
              <a:gd name="connsiteY148" fmla="*/ 242792 h 1684262"/>
              <a:gd name="connsiteX149" fmla="*/ 558873 w 1206260"/>
              <a:gd name="connsiteY149" fmla="*/ 299942 h 1684262"/>
              <a:gd name="connsiteX150" fmla="*/ 351609 w 1206260"/>
              <a:gd name="connsiteY150" fmla="*/ 219075 h 1684262"/>
              <a:gd name="connsiteX151" fmla="*/ 351323 w 1206260"/>
              <a:gd name="connsiteY151" fmla="*/ 219361 h 1684262"/>
              <a:gd name="connsiteX152" fmla="*/ 470767 w 1206260"/>
              <a:gd name="connsiteY152" fmla="*/ 361188 h 1684262"/>
              <a:gd name="connsiteX153" fmla="*/ 566874 w 1206260"/>
              <a:gd name="connsiteY153" fmla="*/ 503396 h 1684262"/>
              <a:gd name="connsiteX154" fmla="*/ 470767 w 1206260"/>
              <a:gd name="connsiteY154" fmla="*/ 361188 h 1684262"/>
              <a:gd name="connsiteX155" fmla="*/ 632216 w 1206260"/>
              <a:gd name="connsiteY155" fmla="*/ 453485 h 1684262"/>
              <a:gd name="connsiteX156" fmla="*/ 699367 w 1206260"/>
              <a:gd name="connsiteY156" fmla="*/ 515112 h 1684262"/>
              <a:gd name="connsiteX157" fmla="*/ 759089 w 1206260"/>
              <a:gd name="connsiteY157" fmla="*/ 438055 h 1684262"/>
              <a:gd name="connsiteX158" fmla="*/ 678317 w 1206260"/>
              <a:gd name="connsiteY158" fmla="*/ 611029 h 1684262"/>
              <a:gd name="connsiteX159" fmla="*/ 640217 w 1206260"/>
              <a:gd name="connsiteY159" fmla="*/ 587978 h 1684262"/>
              <a:gd name="connsiteX160" fmla="*/ 632216 w 1206260"/>
              <a:gd name="connsiteY160" fmla="*/ 453581 h 1684262"/>
              <a:gd name="connsiteX161" fmla="*/ 632216 w 1206260"/>
              <a:gd name="connsiteY161" fmla="*/ 453485 h 1684262"/>
              <a:gd name="connsiteX162" fmla="*/ 686032 w 1206260"/>
              <a:gd name="connsiteY162" fmla="*/ 837819 h 1684262"/>
              <a:gd name="connsiteX163" fmla="*/ 628310 w 1206260"/>
              <a:gd name="connsiteY163" fmla="*/ 930116 h 1684262"/>
              <a:gd name="connsiteX164" fmla="*/ 686032 w 1206260"/>
              <a:gd name="connsiteY164" fmla="*/ 837914 h 1684262"/>
              <a:gd name="connsiteX165" fmla="*/ 686032 w 1206260"/>
              <a:gd name="connsiteY165" fmla="*/ 837819 h 1684262"/>
              <a:gd name="connsiteX166" fmla="*/ 743658 w 1206260"/>
              <a:gd name="connsiteY166" fmla="*/ 1291400 h 1684262"/>
              <a:gd name="connsiteX167" fmla="*/ 547634 w 1206260"/>
              <a:gd name="connsiteY167" fmla="*/ 1206818 h 1684262"/>
              <a:gd name="connsiteX168" fmla="*/ 573446 w 1206260"/>
              <a:gd name="connsiteY168" fmla="*/ 1222439 h 1684262"/>
              <a:gd name="connsiteX169" fmla="*/ 603450 w 1206260"/>
              <a:gd name="connsiteY169" fmla="*/ 1227487 h 1684262"/>
              <a:gd name="connsiteX170" fmla="*/ 743658 w 1206260"/>
              <a:gd name="connsiteY170" fmla="*/ 1291495 h 1684262"/>
              <a:gd name="connsiteX171" fmla="*/ 743658 w 1206260"/>
              <a:gd name="connsiteY171" fmla="*/ 1291400 h 1684262"/>
              <a:gd name="connsiteX172" fmla="*/ 578399 w 1206260"/>
              <a:gd name="connsiteY172" fmla="*/ 945452 h 1684262"/>
              <a:gd name="connsiteX173" fmla="*/ 689842 w 1206260"/>
              <a:gd name="connsiteY173" fmla="*/ 1122236 h 1684262"/>
              <a:gd name="connsiteX174" fmla="*/ 578399 w 1206260"/>
              <a:gd name="connsiteY174" fmla="*/ 945547 h 1684262"/>
              <a:gd name="connsiteX175" fmla="*/ 578399 w 1206260"/>
              <a:gd name="connsiteY175" fmla="*/ 945452 h 1684262"/>
              <a:gd name="connsiteX176" fmla="*/ 351609 w 1206260"/>
              <a:gd name="connsiteY176" fmla="*/ 1045464 h 1684262"/>
              <a:gd name="connsiteX177" fmla="*/ 382375 w 1206260"/>
              <a:gd name="connsiteY177" fmla="*/ 887825 h 1684262"/>
              <a:gd name="connsiteX178" fmla="*/ 351609 w 1206260"/>
              <a:gd name="connsiteY178" fmla="*/ 1045559 h 1684262"/>
              <a:gd name="connsiteX179" fmla="*/ 351609 w 1206260"/>
              <a:gd name="connsiteY179" fmla="*/ 1045464 h 1684262"/>
              <a:gd name="connsiteX180" fmla="*/ 420761 w 1206260"/>
              <a:gd name="connsiteY180" fmla="*/ 1018413 h 1684262"/>
              <a:gd name="connsiteX181" fmla="*/ 605260 w 1206260"/>
              <a:gd name="connsiteY181" fmla="*/ 1180338 h 1684262"/>
              <a:gd name="connsiteX182" fmla="*/ 420761 w 1206260"/>
              <a:gd name="connsiteY182" fmla="*/ 1018413 h 1684262"/>
              <a:gd name="connsiteX183" fmla="*/ 366944 w 1206260"/>
              <a:gd name="connsiteY183" fmla="*/ 1414272 h 1684262"/>
              <a:gd name="connsiteX184" fmla="*/ 597640 w 1206260"/>
              <a:gd name="connsiteY184" fmla="*/ 1460468 h 1684262"/>
              <a:gd name="connsiteX185" fmla="*/ 366944 w 1206260"/>
              <a:gd name="connsiteY185" fmla="*/ 1414463 h 1684262"/>
              <a:gd name="connsiteX186" fmla="*/ 366944 w 1206260"/>
              <a:gd name="connsiteY186" fmla="*/ 1414272 h 1684262"/>
              <a:gd name="connsiteX187" fmla="*/ 536108 w 1206260"/>
              <a:gd name="connsiteY187" fmla="*/ 1644968 h 1684262"/>
              <a:gd name="connsiteX188" fmla="*/ 498008 w 1206260"/>
              <a:gd name="connsiteY188" fmla="*/ 1625918 h 1684262"/>
              <a:gd name="connsiteX189" fmla="*/ 471148 w 1206260"/>
              <a:gd name="connsiteY189" fmla="*/ 1618202 h 1684262"/>
              <a:gd name="connsiteX190" fmla="*/ 471148 w 1206260"/>
              <a:gd name="connsiteY190" fmla="*/ 1664399 h 1684262"/>
              <a:gd name="connsiteX191" fmla="*/ 401901 w 1206260"/>
              <a:gd name="connsiteY191" fmla="*/ 1579817 h 1684262"/>
              <a:gd name="connsiteX192" fmla="*/ 536108 w 1206260"/>
              <a:gd name="connsiteY192" fmla="*/ 1645158 h 1684262"/>
              <a:gd name="connsiteX193" fmla="*/ 536108 w 1206260"/>
              <a:gd name="connsiteY193" fmla="*/ 1644968 h 1684262"/>
              <a:gd name="connsiteX194" fmla="*/ 616785 w 1206260"/>
              <a:gd name="connsiteY194" fmla="*/ 1564196 h 1684262"/>
              <a:gd name="connsiteX195" fmla="*/ 555349 w 1206260"/>
              <a:gd name="connsiteY195" fmla="*/ 1541145 h 1684262"/>
              <a:gd name="connsiteX196" fmla="*/ 638597 w 1206260"/>
              <a:gd name="connsiteY196" fmla="*/ 1493520 h 1684262"/>
              <a:gd name="connsiteX197" fmla="*/ 739848 w 1206260"/>
              <a:gd name="connsiteY197" fmla="*/ 1525715 h 1684262"/>
              <a:gd name="connsiteX198" fmla="*/ 616785 w 1206260"/>
              <a:gd name="connsiteY198" fmla="*/ 1564386 h 1684262"/>
              <a:gd name="connsiteX199" fmla="*/ 616785 w 1206260"/>
              <a:gd name="connsiteY199" fmla="*/ 1564196 h 1684262"/>
              <a:gd name="connsiteX200" fmla="*/ 752231 w 1206260"/>
              <a:gd name="connsiteY200" fmla="*/ 1664779 h 1684262"/>
              <a:gd name="connsiteX201" fmla="*/ 739658 w 1206260"/>
              <a:gd name="connsiteY201" fmla="*/ 1664779 h 1684262"/>
              <a:gd name="connsiteX202" fmla="*/ 731180 w 1206260"/>
              <a:gd name="connsiteY202" fmla="*/ 1664779 h 1684262"/>
              <a:gd name="connsiteX203" fmla="*/ 727561 w 1206260"/>
              <a:gd name="connsiteY203" fmla="*/ 1664779 h 1684262"/>
              <a:gd name="connsiteX204" fmla="*/ 713750 w 1206260"/>
              <a:gd name="connsiteY204" fmla="*/ 1666780 h 1684262"/>
              <a:gd name="connsiteX205" fmla="*/ 704225 w 1206260"/>
              <a:gd name="connsiteY205" fmla="*/ 1665256 h 1684262"/>
              <a:gd name="connsiteX206" fmla="*/ 705558 w 1206260"/>
              <a:gd name="connsiteY206" fmla="*/ 1667733 h 1684262"/>
              <a:gd name="connsiteX207" fmla="*/ 790045 w 1206260"/>
              <a:gd name="connsiteY207" fmla="*/ 1610106 h 1684262"/>
              <a:gd name="connsiteX208" fmla="*/ 752231 w 1206260"/>
              <a:gd name="connsiteY208" fmla="*/ 1664970 h 1684262"/>
              <a:gd name="connsiteX209" fmla="*/ 752231 w 1206260"/>
              <a:gd name="connsiteY209" fmla="*/ 1664779 h 1684262"/>
              <a:gd name="connsiteX210" fmla="*/ 857863 w 1206260"/>
              <a:gd name="connsiteY210" fmla="*/ 1591056 h 1684262"/>
              <a:gd name="connsiteX211" fmla="*/ 838813 w 1206260"/>
              <a:gd name="connsiteY211" fmla="*/ 1568958 h 1684262"/>
              <a:gd name="connsiteX212" fmla="*/ 836146 w 1206260"/>
              <a:gd name="connsiteY212" fmla="*/ 1564291 h 1684262"/>
              <a:gd name="connsiteX213" fmla="*/ 955179 w 1206260"/>
              <a:gd name="connsiteY213" fmla="*/ 1500720 h 1684262"/>
              <a:gd name="connsiteX214" fmla="*/ 1066493 w 1206260"/>
              <a:gd name="connsiteY214" fmla="*/ 1492065 h 1684262"/>
              <a:gd name="connsiteX215" fmla="*/ 857863 w 1206260"/>
              <a:gd name="connsiteY215" fmla="*/ 1591247 h 1684262"/>
              <a:gd name="connsiteX216" fmla="*/ 857863 w 1206260"/>
              <a:gd name="connsiteY216" fmla="*/ 1591056 h 1684262"/>
              <a:gd name="connsiteX217" fmla="*/ 1054979 w 1206260"/>
              <a:gd name="connsiteY217" fmla="*/ 1445037 h 1684262"/>
              <a:gd name="connsiteX218" fmla="*/ 916632 w 1206260"/>
              <a:gd name="connsiteY218" fmla="*/ 1468184 h 1684262"/>
              <a:gd name="connsiteX219" fmla="*/ 1028170 w 1206260"/>
              <a:gd name="connsiteY219" fmla="*/ 1445228 h 1684262"/>
              <a:gd name="connsiteX220" fmla="*/ 1054979 w 1206260"/>
              <a:gd name="connsiteY220" fmla="*/ 1445037 h 1684262"/>
              <a:gd name="connsiteX221" fmla="*/ 862816 w 1206260"/>
              <a:gd name="connsiteY221" fmla="*/ 1410462 h 1684262"/>
              <a:gd name="connsiteX222" fmla="*/ 647551 w 1206260"/>
              <a:gd name="connsiteY222" fmla="*/ 1448562 h 1684262"/>
              <a:gd name="connsiteX223" fmla="*/ 862816 w 1206260"/>
              <a:gd name="connsiteY223" fmla="*/ 1410653 h 1684262"/>
              <a:gd name="connsiteX224" fmla="*/ 862816 w 1206260"/>
              <a:gd name="connsiteY224" fmla="*/ 1410462 h 1684262"/>
              <a:gd name="connsiteX225" fmla="*/ 689842 w 1206260"/>
              <a:gd name="connsiteY225" fmla="*/ 1391412 h 1684262"/>
              <a:gd name="connsiteX226" fmla="*/ 924347 w 1206260"/>
              <a:gd name="connsiteY226" fmla="*/ 1306830 h 1684262"/>
              <a:gd name="connsiteX227" fmla="*/ 689842 w 1206260"/>
              <a:gd name="connsiteY227" fmla="*/ 1391412 h 1684262"/>
              <a:gd name="connsiteX228" fmla="*/ 1162663 w 1206260"/>
              <a:gd name="connsiteY228" fmla="*/ 1057085 h 1684262"/>
              <a:gd name="connsiteX229" fmla="*/ 1148756 w 1206260"/>
              <a:gd name="connsiteY229" fmla="*/ 1134428 h 1684262"/>
              <a:gd name="connsiteX230" fmla="*/ 1066841 w 1206260"/>
              <a:gd name="connsiteY230" fmla="*/ 1139762 h 1684262"/>
              <a:gd name="connsiteX231" fmla="*/ 1035790 w 1206260"/>
              <a:gd name="connsiteY231" fmla="*/ 1087755 h 1684262"/>
              <a:gd name="connsiteX232" fmla="*/ 1162663 w 1206260"/>
              <a:gd name="connsiteY232" fmla="*/ 1057085 h 1684262"/>
              <a:gd name="connsiteX233" fmla="*/ 987913 w 1206260"/>
              <a:gd name="connsiteY233" fmla="*/ 1181170 h 1684262"/>
              <a:gd name="connsiteX234" fmla="*/ 958923 w 1206260"/>
              <a:gd name="connsiteY234" fmla="*/ 1264444 h 1684262"/>
              <a:gd name="connsiteX235" fmla="*/ 905107 w 1206260"/>
              <a:gd name="connsiteY235" fmla="*/ 1118330 h 1684262"/>
              <a:gd name="connsiteX236" fmla="*/ 987913 w 1206260"/>
              <a:gd name="connsiteY236"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311699 w 1206260"/>
              <a:gd name="connsiteY48" fmla="*/ 1248728 h 1684262"/>
              <a:gd name="connsiteX49" fmla="*/ 283886 w 1206260"/>
              <a:gd name="connsiteY49" fmla="*/ 1268063 h 1684262"/>
              <a:gd name="connsiteX50" fmla="*/ 284934 w 1206260"/>
              <a:gd name="connsiteY50" fmla="*/ 1275207 h 1684262"/>
              <a:gd name="connsiteX51" fmla="*/ 395615 w 1206260"/>
              <a:gd name="connsiteY51" fmla="*/ 1319117 h 1684262"/>
              <a:gd name="connsiteX52" fmla="*/ 257026 w 1206260"/>
              <a:gd name="connsiteY52" fmla="*/ 1309592 h 1684262"/>
              <a:gd name="connsiteX53" fmla="*/ 257026 w 1206260"/>
              <a:gd name="connsiteY53" fmla="*/ 1309592 h 1684262"/>
              <a:gd name="connsiteX54" fmla="*/ 248263 w 1206260"/>
              <a:gd name="connsiteY54" fmla="*/ 1308259 h 1684262"/>
              <a:gd name="connsiteX55" fmla="*/ 247691 w 1206260"/>
              <a:gd name="connsiteY55" fmla="*/ 1308735 h 1684262"/>
              <a:gd name="connsiteX56" fmla="*/ 229880 w 1206260"/>
              <a:gd name="connsiteY56" fmla="*/ 1312259 h 1684262"/>
              <a:gd name="connsiteX57" fmla="*/ 146155 w 1206260"/>
              <a:gd name="connsiteY57" fmla="*/ 1230344 h 1684262"/>
              <a:gd name="connsiteX58" fmla="*/ 115389 w 1206260"/>
              <a:gd name="connsiteY58" fmla="*/ 1430369 h 1684262"/>
              <a:gd name="connsiteX59" fmla="*/ 349799 w 1206260"/>
              <a:gd name="connsiteY59" fmla="*/ 1480280 h 1684262"/>
              <a:gd name="connsiteX60" fmla="*/ 299507 w 1206260"/>
              <a:gd name="connsiteY60" fmla="*/ 1464659 h 1684262"/>
              <a:gd name="connsiteX61" fmla="*/ 321034 w 1206260"/>
              <a:gd name="connsiteY61" fmla="*/ 1477042 h 1684262"/>
              <a:gd name="connsiteX62" fmla="*/ 330559 w 1206260"/>
              <a:gd name="connsiteY62" fmla="*/ 1484376 h 1684262"/>
              <a:gd name="connsiteX63" fmla="*/ 388280 w 1206260"/>
              <a:gd name="connsiteY63" fmla="*/ 1545717 h 1684262"/>
              <a:gd name="connsiteX64" fmla="*/ 348847 w 1206260"/>
              <a:gd name="connsiteY64" fmla="*/ 1542479 h 1684262"/>
              <a:gd name="connsiteX65" fmla="*/ 255883 w 1206260"/>
              <a:gd name="connsiteY65" fmla="*/ 1502664 h 1684262"/>
              <a:gd name="connsiteX66" fmla="*/ 255883 w 1206260"/>
              <a:gd name="connsiteY66" fmla="*/ 1502664 h 1684262"/>
              <a:gd name="connsiteX67" fmla="*/ 239976 w 1206260"/>
              <a:gd name="connsiteY67" fmla="*/ 1484281 h 1684262"/>
              <a:gd name="connsiteX68" fmla="*/ 203495 w 1206260"/>
              <a:gd name="connsiteY68" fmla="*/ 1484281 h 1684262"/>
              <a:gd name="connsiteX69" fmla="*/ 187303 w 1206260"/>
              <a:gd name="connsiteY69" fmla="*/ 1499140 h 1684262"/>
              <a:gd name="connsiteX70" fmla="*/ 490674 w 1206260"/>
              <a:gd name="connsiteY70" fmla="*/ 1673352 h 1684262"/>
              <a:gd name="connsiteX71" fmla="*/ 757374 w 1206260"/>
              <a:gd name="connsiteY71" fmla="*/ 1682401 h 1684262"/>
              <a:gd name="connsiteX72" fmla="*/ 988070 w 1206260"/>
              <a:gd name="connsiteY72" fmla="*/ 1594485 h 1684262"/>
              <a:gd name="connsiteX73" fmla="*/ 1152566 w 1206260"/>
              <a:gd name="connsiteY73" fmla="*/ 1394460 h 1684262"/>
              <a:gd name="connsiteX74" fmla="*/ 918822 w 1206260"/>
              <a:gd name="connsiteY74" fmla="*/ 1363507 h 1684262"/>
              <a:gd name="connsiteX75" fmla="*/ 802904 w 1206260"/>
              <a:gd name="connsiteY75" fmla="*/ 1350454 h 1684262"/>
              <a:gd name="connsiteX76" fmla="*/ 841956 w 1206260"/>
              <a:gd name="connsiteY76" fmla="*/ 1326547 h 1684262"/>
              <a:gd name="connsiteX77" fmla="*/ 1018286 w 1206260"/>
              <a:gd name="connsiteY77" fmla="*/ 1315425 h 1684262"/>
              <a:gd name="connsiteX78" fmla="*/ 980354 w 1206260"/>
              <a:gd name="connsiteY78" fmla="*/ 1268921 h 1684262"/>
              <a:gd name="connsiteX79" fmla="*/ 1091488 w 1206260"/>
              <a:gd name="connsiteY79" fmla="*/ 1221043 h 1684262"/>
              <a:gd name="connsiteX80" fmla="*/ 911203 w 1206260"/>
              <a:gd name="connsiteY80" fmla="*/ 1022890 h 1684262"/>
              <a:gd name="connsiteX81" fmla="*/ 1193429 w 1206260"/>
              <a:gd name="connsiteY81" fmla="*/ 899446 h 1684262"/>
              <a:gd name="connsiteX82" fmla="*/ 759089 w 1206260"/>
              <a:gd name="connsiteY82" fmla="*/ 61246 h 1684262"/>
              <a:gd name="connsiteX83" fmla="*/ 720989 w 1206260"/>
              <a:gd name="connsiteY83" fmla="*/ 145828 h 1684262"/>
              <a:gd name="connsiteX84" fmla="*/ 759089 w 1206260"/>
              <a:gd name="connsiteY84" fmla="*/ 61436 h 1684262"/>
              <a:gd name="connsiteX85" fmla="*/ 759089 w 1206260"/>
              <a:gd name="connsiteY85" fmla="*/ 61246 h 1684262"/>
              <a:gd name="connsiteX86" fmla="*/ 363611 w 1206260"/>
              <a:gd name="connsiteY86" fmla="*/ 545783 h 1684262"/>
              <a:gd name="connsiteX87" fmla="*/ 348275 w 1206260"/>
              <a:gd name="connsiteY87" fmla="*/ 553498 h 1684262"/>
              <a:gd name="connsiteX88" fmla="*/ 363611 w 1206260"/>
              <a:gd name="connsiteY88" fmla="*/ 545783 h 1684262"/>
              <a:gd name="connsiteX89" fmla="*/ 232451 w 1206260"/>
              <a:gd name="connsiteY89" fmla="*/ 523113 h 1684262"/>
              <a:gd name="connsiteX90" fmla="*/ 254694 w 1206260"/>
              <a:gd name="connsiteY90" fmla="*/ 664096 h 1684262"/>
              <a:gd name="connsiteX91" fmla="*/ 232451 w 1206260"/>
              <a:gd name="connsiteY91" fmla="*/ 523113 h 1684262"/>
              <a:gd name="connsiteX92" fmla="*/ 340084 w 1206260"/>
              <a:gd name="connsiteY92" fmla="*/ 692277 h 1684262"/>
              <a:gd name="connsiteX93" fmla="*/ 470767 w 1206260"/>
              <a:gd name="connsiteY93" fmla="*/ 684562 h 1684262"/>
              <a:gd name="connsiteX94" fmla="*/ 340084 w 1206260"/>
              <a:gd name="connsiteY94" fmla="*/ 691896 h 1684262"/>
              <a:gd name="connsiteX95" fmla="*/ 340084 w 1206260"/>
              <a:gd name="connsiteY95" fmla="*/ 692277 h 1684262"/>
              <a:gd name="connsiteX96" fmla="*/ 382375 w 1206260"/>
              <a:gd name="connsiteY96" fmla="*/ 615410 h 1684262"/>
              <a:gd name="connsiteX97" fmla="*/ 516868 w 1206260"/>
              <a:gd name="connsiteY97" fmla="*/ 688372 h 1684262"/>
              <a:gd name="connsiteX98" fmla="*/ 382661 w 1206260"/>
              <a:gd name="connsiteY98" fmla="*/ 615029 h 1684262"/>
              <a:gd name="connsiteX99" fmla="*/ 382375 w 1206260"/>
              <a:gd name="connsiteY99" fmla="*/ 615410 h 1684262"/>
              <a:gd name="connsiteX100" fmla="*/ 201400 w 1206260"/>
              <a:gd name="connsiteY100" fmla="*/ 907542 h 1684262"/>
              <a:gd name="connsiteX101" fmla="*/ 163300 w 1206260"/>
              <a:gd name="connsiteY101" fmla="*/ 838295 h 1684262"/>
              <a:gd name="connsiteX102" fmla="*/ 201686 w 1206260"/>
              <a:gd name="connsiteY102" fmla="*/ 907161 h 1684262"/>
              <a:gd name="connsiteX103" fmla="*/ 201400 w 1206260"/>
              <a:gd name="connsiteY103" fmla="*/ 907542 h 1684262"/>
              <a:gd name="connsiteX104" fmla="*/ 97811 w 1206260"/>
              <a:gd name="connsiteY104" fmla="*/ 1285557 h 1684262"/>
              <a:gd name="connsiteX105" fmla="*/ 123279 w 1206260"/>
              <a:gd name="connsiteY105" fmla="*/ 1264178 h 1684262"/>
              <a:gd name="connsiteX106" fmla="*/ 231975 w 1206260"/>
              <a:gd name="connsiteY106" fmla="*/ 1341501 h 1684262"/>
              <a:gd name="connsiteX107" fmla="*/ 97811 w 1206260"/>
              <a:gd name="connsiteY107" fmla="*/ 1285557 h 1684262"/>
              <a:gd name="connsiteX108" fmla="*/ 232928 w 1206260"/>
              <a:gd name="connsiteY108" fmla="*/ 1376077 h 1684262"/>
              <a:gd name="connsiteX109" fmla="*/ 279029 w 1206260"/>
              <a:gd name="connsiteY109" fmla="*/ 1379887 h 1684262"/>
              <a:gd name="connsiteX110" fmla="*/ 232451 w 1206260"/>
              <a:gd name="connsiteY110" fmla="*/ 1376077 h 1684262"/>
              <a:gd name="connsiteX111" fmla="*/ 232928 w 1206260"/>
              <a:gd name="connsiteY111" fmla="*/ 1376077 h 1684262"/>
              <a:gd name="connsiteX112" fmla="*/ 856244 w 1206260"/>
              <a:gd name="connsiteY112" fmla="*/ 715613 h 1684262"/>
              <a:gd name="connsiteX113" fmla="*/ 817635 w 1206260"/>
              <a:gd name="connsiteY113" fmla="*/ 708913 h 1684262"/>
              <a:gd name="connsiteX114" fmla="*/ 721084 w 1206260"/>
              <a:gd name="connsiteY114" fmla="*/ 657225 h 1684262"/>
              <a:gd name="connsiteX115" fmla="*/ 855767 w 1206260"/>
              <a:gd name="connsiteY115" fmla="*/ 715613 h 1684262"/>
              <a:gd name="connsiteX116" fmla="*/ 856244 w 1206260"/>
              <a:gd name="connsiteY116" fmla="*/ 715613 h 1684262"/>
              <a:gd name="connsiteX117" fmla="*/ 663458 w 1206260"/>
              <a:gd name="connsiteY117" fmla="*/ 722662 h 1684262"/>
              <a:gd name="connsiteX118" fmla="*/ 644408 w 1206260"/>
              <a:gd name="connsiteY118" fmla="*/ 807149 h 1684262"/>
              <a:gd name="connsiteX119" fmla="*/ 662981 w 1206260"/>
              <a:gd name="connsiteY119" fmla="*/ 723138 h 1684262"/>
              <a:gd name="connsiteX120" fmla="*/ 663458 w 1206260"/>
              <a:gd name="connsiteY120" fmla="*/ 722662 h 1684262"/>
              <a:gd name="connsiteX121" fmla="*/ 628882 w 1206260"/>
              <a:gd name="connsiteY121" fmla="*/ 753332 h 1684262"/>
              <a:gd name="connsiteX122" fmla="*/ 655742 w 1206260"/>
              <a:gd name="connsiteY122" fmla="*/ 726472 h 1684262"/>
              <a:gd name="connsiteX123" fmla="*/ 628406 w 1206260"/>
              <a:gd name="connsiteY123" fmla="*/ 753332 h 1684262"/>
              <a:gd name="connsiteX124" fmla="*/ 628882 w 1206260"/>
              <a:gd name="connsiteY124" fmla="*/ 753332 h 1684262"/>
              <a:gd name="connsiteX125" fmla="*/ 771090 w 1206260"/>
              <a:gd name="connsiteY125" fmla="*/ 757237 h 1684262"/>
              <a:gd name="connsiteX126" fmla="*/ 690318 w 1206260"/>
              <a:gd name="connsiteY126" fmla="*/ 822579 h 1684262"/>
              <a:gd name="connsiteX127" fmla="*/ 770614 w 1206260"/>
              <a:gd name="connsiteY127" fmla="*/ 757237 h 1684262"/>
              <a:gd name="connsiteX128" fmla="*/ 771090 w 1206260"/>
              <a:gd name="connsiteY128" fmla="*/ 757237 h 1684262"/>
              <a:gd name="connsiteX129" fmla="*/ 759565 w 1206260"/>
              <a:gd name="connsiteY129" fmla="*/ 538162 h 1684262"/>
              <a:gd name="connsiteX130" fmla="*/ 851767 w 1206260"/>
              <a:gd name="connsiteY130" fmla="*/ 480536 h 1684262"/>
              <a:gd name="connsiteX131" fmla="*/ 759089 w 1206260"/>
              <a:gd name="connsiteY131" fmla="*/ 538067 h 1684262"/>
              <a:gd name="connsiteX132" fmla="*/ 759565 w 1206260"/>
              <a:gd name="connsiteY132" fmla="*/ 538162 h 1684262"/>
              <a:gd name="connsiteX133" fmla="*/ 877961 w 1206260"/>
              <a:gd name="connsiteY133" fmla="*/ 342138 h 1684262"/>
              <a:gd name="connsiteX134" fmla="*/ 812619 w 1206260"/>
              <a:gd name="connsiteY134" fmla="*/ 442055 h 1684262"/>
              <a:gd name="connsiteX135" fmla="*/ 877961 w 1206260"/>
              <a:gd name="connsiteY135" fmla="*/ 342138 h 1684262"/>
              <a:gd name="connsiteX136" fmla="*/ 681841 w 1206260"/>
              <a:gd name="connsiteY136" fmla="*/ 323088 h 1684262"/>
              <a:gd name="connsiteX137" fmla="*/ 758803 w 1206260"/>
              <a:gd name="connsiteY137" fmla="*/ 430816 h 1684262"/>
              <a:gd name="connsiteX138" fmla="*/ 643455 w 1206260"/>
              <a:gd name="connsiteY138" fmla="*/ 396145 h 1684262"/>
              <a:gd name="connsiteX139" fmla="*/ 639550 w 1206260"/>
              <a:gd name="connsiteY139" fmla="*/ 438436 h 1684262"/>
              <a:gd name="connsiteX140" fmla="*/ 682127 w 1206260"/>
              <a:gd name="connsiteY140" fmla="*/ 323088 h 1684262"/>
              <a:gd name="connsiteX141" fmla="*/ 681841 w 1206260"/>
              <a:gd name="connsiteY141" fmla="*/ 323088 h 1684262"/>
              <a:gd name="connsiteX142" fmla="*/ 351323 w 1206260"/>
              <a:gd name="connsiteY142" fmla="*/ 219361 h 1684262"/>
              <a:gd name="connsiteX143" fmla="*/ 383994 w 1206260"/>
              <a:gd name="connsiteY143" fmla="*/ 183070 h 1684262"/>
              <a:gd name="connsiteX144" fmla="*/ 403711 w 1206260"/>
              <a:gd name="connsiteY144" fmla="*/ 175069 h 1684262"/>
              <a:gd name="connsiteX145" fmla="*/ 411331 w 1206260"/>
              <a:gd name="connsiteY145" fmla="*/ 176117 h 1684262"/>
              <a:gd name="connsiteX146" fmla="*/ 569351 w 1206260"/>
              <a:gd name="connsiteY146" fmla="*/ 242792 h 1684262"/>
              <a:gd name="connsiteX147" fmla="*/ 569922 w 1206260"/>
              <a:gd name="connsiteY147" fmla="*/ 242792 h 1684262"/>
              <a:gd name="connsiteX148" fmla="*/ 558873 w 1206260"/>
              <a:gd name="connsiteY148" fmla="*/ 299942 h 1684262"/>
              <a:gd name="connsiteX149" fmla="*/ 351609 w 1206260"/>
              <a:gd name="connsiteY149" fmla="*/ 219075 h 1684262"/>
              <a:gd name="connsiteX150" fmla="*/ 351323 w 1206260"/>
              <a:gd name="connsiteY150" fmla="*/ 219361 h 1684262"/>
              <a:gd name="connsiteX151" fmla="*/ 470767 w 1206260"/>
              <a:gd name="connsiteY151" fmla="*/ 361188 h 1684262"/>
              <a:gd name="connsiteX152" fmla="*/ 566874 w 1206260"/>
              <a:gd name="connsiteY152" fmla="*/ 503396 h 1684262"/>
              <a:gd name="connsiteX153" fmla="*/ 470767 w 1206260"/>
              <a:gd name="connsiteY153" fmla="*/ 361188 h 1684262"/>
              <a:gd name="connsiteX154" fmla="*/ 632216 w 1206260"/>
              <a:gd name="connsiteY154" fmla="*/ 453485 h 1684262"/>
              <a:gd name="connsiteX155" fmla="*/ 699367 w 1206260"/>
              <a:gd name="connsiteY155" fmla="*/ 515112 h 1684262"/>
              <a:gd name="connsiteX156" fmla="*/ 759089 w 1206260"/>
              <a:gd name="connsiteY156" fmla="*/ 438055 h 1684262"/>
              <a:gd name="connsiteX157" fmla="*/ 678317 w 1206260"/>
              <a:gd name="connsiteY157" fmla="*/ 611029 h 1684262"/>
              <a:gd name="connsiteX158" fmla="*/ 640217 w 1206260"/>
              <a:gd name="connsiteY158" fmla="*/ 587978 h 1684262"/>
              <a:gd name="connsiteX159" fmla="*/ 632216 w 1206260"/>
              <a:gd name="connsiteY159" fmla="*/ 453581 h 1684262"/>
              <a:gd name="connsiteX160" fmla="*/ 632216 w 1206260"/>
              <a:gd name="connsiteY160" fmla="*/ 453485 h 1684262"/>
              <a:gd name="connsiteX161" fmla="*/ 686032 w 1206260"/>
              <a:gd name="connsiteY161" fmla="*/ 837819 h 1684262"/>
              <a:gd name="connsiteX162" fmla="*/ 628310 w 1206260"/>
              <a:gd name="connsiteY162" fmla="*/ 930116 h 1684262"/>
              <a:gd name="connsiteX163" fmla="*/ 686032 w 1206260"/>
              <a:gd name="connsiteY163" fmla="*/ 837914 h 1684262"/>
              <a:gd name="connsiteX164" fmla="*/ 686032 w 1206260"/>
              <a:gd name="connsiteY164" fmla="*/ 837819 h 1684262"/>
              <a:gd name="connsiteX165" fmla="*/ 743658 w 1206260"/>
              <a:gd name="connsiteY165" fmla="*/ 1291400 h 1684262"/>
              <a:gd name="connsiteX166" fmla="*/ 547634 w 1206260"/>
              <a:gd name="connsiteY166" fmla="*/ 1206818 h 1684262"/>
              <a:gd name="connsiteX167" fmla="*/ 573446 w 1206260"/>
              <a:gd name="connsiteY167" fmla="*/ 1222439 h 1684262"/>
              <a:gd name="connsiteX168" fmla="*/ 603450 w 1206260"/>
              <a:gd name="connsiteY168" fmla="*/ 1227487 h 1684262"/>
              <a:gd name="connsiteX169" fmla="*/ 743658 w 1206260"/>
              <a:gd name="connsiteY169" fmla="*/ 1291495 h 1684262"/>
              <a:gd name="connsiteX170" fmla="*/ 743658 w 1206260"/>
              <a:gd name="connsiteY170" fmla="*/ 1291400 h 1684262"/>
              <a:gd name="connsiteX171" fmla="*/ 578399 w 1206260"/>
              <a:gd name="connsiteY171" fmla="*/ 945452 h 1684262"/>
              <a:gd name="connsiteX172" fmla="*/ 689842 w 1206260"/>
              <a:gd name="connsiteY172" fmla="*/ 1122236 h 1684262"/>
              <a:gd name="connsiteX173" fmla="*/ 578399 w 1206260"/>
              <a:gd name="connsiteY173" fmla="*/ 945547 h 1684262"/>
              <a:gd name="connsiteX174" fmla="*/ 578399 w 1206260"/>
              <a:gd name="connsiteY174" fmla="*/ 945452 h 1684262"/>
              <a:gd name="connsiteX175" fmla="*/ 351609 w 1206260"/>
              <a:gd name="connsiteY175" fmla="*/ 1045464 h 1684262"/>
              <a:gd name="connsiteX176" fmla="*/ 382375 w 1206260"/>
              <a:gd name="connsiteY176" fmla="*/ 887825 h 1684262"/>
              <a:gd name="connsiteX177" fmla="*/ 351609 w 1206260"/>
              <a:gd name="connsiteY177" fmla="*/ 1045559 h 1684262"/>
              <a:gd name="connsiteX178" fmla="*/ 351609 w 1206260"/>
              <a:gd name="connsiteY178" fmla="*/ 1045464 h 1684262"/>
              <a:gd name="connsiteX179" fmla="*/ 420761 w 1206260"/>
              <a:gd name="connsiteY179" fmla="*/ 1018413 h 1684262"/>
              <a:gd name="connsiteX180" fmla="*/ 605260 w 1206260"/>
              <a:gd name="connsiteY180" fmla="*/ 1180338 h 1684262"/>
              <a:gd name="connsiteX181" fmla="*/ 420761 w 1206260"/>
              <a:gd name="connsiteY181" fmla="*/ 1018413 h 1684262"/>
              <a:gd name="connsiteX182" fmla="*/ 366944 w 1206260"/>
              <a:gd name="connsiteY182" fmla="*/ 1414272 h 1684262"/>
              <a:gd name="connsiteX183" fmla="*/ 597640 w 1206260"/>
              <a:gd name="connsiteY183" fmla="*/ 1460468 h 1684262"/>
              <a:gd name="connsiteX184" fmla="*/ 366944 w 1206260"/>
              <a:gd name="connsiteY184" fmla="*/ 1414463 h 1684262"/>
              <a:gd name="connsiteX185" fmla="*/ 366944 w 1206260"/>
              <a:gd name="connsiteY185" fmla="*/ 1414272 h 1684262"/>
              <a:gd name="connsiteX186" fmla="*/ 536108 w 1206260"/>
              <a:gd name="connsiteY186" fmla="*/ 1644968 h 1684262"/>
              <a:gd name="connsiteX187" fmla="*/ 498008 w 1206260"/>
              <a:gd name="connsiteY187" fmla="*/ 1625918 h 1684262"/>
              <a:gd name="connsiteX188" fmla="*/ 471148 w 1206260"/>
              <a:gd name="connsiteY188" fmla="*/ 1618202 h 1684262"/>
              <a:gd name="connsiteX189" fmla="*/ 471148 w 1206260"/>
              <a:gd name="connsiteY189" fmla="*/ 1664399 h 1684262"/>
              <a:gd name="connsiteX190" fmla="*/ 401901 w 1206260"/>
              <a:gd name="connsiteY190" fmla="*/ 1579817 h 1684262"/>
              <a:gd name="connsiteX191" fmla="*/ 536108 w 1206260"/>
              <a:gd name="connsiteY191" fmla="*/ 1645158 h 1684262"/>
              <a:gd name="connsiteX192" fmla="*/ 536108 w 1206260"/>
              <a:gd name="connsiteY192" fmla="*/ 1644968 h 1684262"/>
              <a:gd name="connsiteX193" fmla="*/ 616785 w 1206260"/>
              <a:gd name="connsiteY193" fmla="*/ 1564196 h 1684262"/>
              <a:gd name="connsiteX194" fmla="*/ 555349 w 1206260"/>
              <a:gd name="connsiteY194" fmla="*/ 1541145 h 1684262"/>
              <a:gd name="connsiteX195" fmla="*/ 638597 w 1206260"/>
              <a:gd name="connsiteY195" fmla="*/ 1493520 h 1684262"/>
              <a:gd name="connsiteX196" fmla="*/ 739848 w 1206260"/>
              <a:gd name="connsiteY196" fmla="*/ 1525715 h 1684262"/>
              <a:gd name="connsiteX197" fmla="*/ 616785 w 1206260"/>
              <a:gd name="connsiteY197" fmla="*/ 1564386 h 1684262"/>
              <a:gd name="connsiteX198" fmla="*/ 616785 w 1206260"/>
              <a:gd name="connsiteY198" fmla="*/ 1564196 h 1684262"/>
              <a:gd name="connsiteX199" fmla="*/ 752231 w 1206260"/>
              <a:gd name="connsiteY199" fmla="*/ 1664779 h 1684262"/>
              <a:gd name="connsiteX200" fmla="*/ 739658 w 1206260"/>
              <a:gd name="connsiteY200" fmla="*/ 1664779 h 1684262"/>
              <a:gd name="connsiteX201" fmla="*/ 731180 w 1206260"/>
              <a:gd name="connsiteY201" fmla="*/ 1664779 h 1684262"/>
              <a:gd name="connsiteX202" fmla="*/ 727561 w 1206260"/>
              <a:gd name="connsiteY202" fmla="*/ 1664779 h 1684262"/>
              <a:gd name="connsiteX203" fmla="*/ 713750 w 1206260"/>
              <a:gd name="connsiteY203" fmla="*/ 1666780 h 1684262"/>
              <a:gd name="connsiteX204" fmla="*/ 704225 w 1206260"/>
              <a:gd name="connsiteY204" fmla="*/ 1665256 h 1684262"/>
              <a:gd name="connsiteX205" fmla="*/ 705558 w 1206260"/>
              <a:gd name="connsiteY205" fmla="*/ 1667733 h 1684262"/>
              <a:gd name="connsiteX206" fmla="*/ 790045 w 1206260"/>
              <a:gd name="connsiteY206" fmla="*/ 1610106 h 1684262"/>
              <a:gd name="connsiteX207" fmla="*/ 752231 w 1206260"/>
              <a:gd name="connsiteY207" fmla="*/ 1664970 h 1684262"/>
              <a:gd name="connsiteX208" fmla="*/ 752231 w 1206260"/>
              <a:gd name="connsiteY208" fmla="*/ 1664779 h 1684262"/>
              <a:gd name="connsiteX209" fmla="*/ 857863 w 1206260"/>
              <a:gd name="connsiteY209" fmla="*/ 1591056 h 1684262"/>
              <a:gd name="connsiteX210" fmla="*/ 838813 w 1206260"/>
              <a:gd name="connsiteY210" fmla="*/ 1568958 h 1684262"/>
              <a:gd name="connsiteX211" fmla="*/ 836146 w 1206260"/>
              <a:gd name="connsiteY211" fmla="*/ 1564291 h 1684262"/>
              <a:gd name="connsiteX212" fmla="*/ 955179 w 1206260"/>
              <a:gd name="connsiteY212" fmla="*/ 1500720 h 1684262"/>
              <a:gd name="connsiteX213" fmla="*/ 1066493 w 1206260"/>
              <a:gd name="connsiteY213" fmla="*/ 1492065 h 1684262"/>
              <a:gd name="connsiteX214" fmla="*/ 857863 w 1206260"/>
              <a:gd name="connsiteY214" fmla="*/ 1591247 h 1684262"/>
              <a:gd name="connsiteX215" fmla="*/ 857863 w 1206260"/>
              <a:gd name="connsiteY215" fmla="*/ 1591056 h 1684262"/>
              <a:gd name="connsiteX216" fmla="*/ 1054979 w 1206260"/>
              <a:gd name="connsiteY216" fmla="*/ 1445037 h 1684262"/>
              <a:gd name="connsiteX217" fmla="*/ 916632 w 1206260"/>
              <a:gd name="connsiteY217" fmla="*/ 1468184 h 1684262"/>
              <a:gd name="connsiteX218" fmla="*/ 1028170 w 1206260"/>
              <a:gd name="connsiteY218" fmla="*/ 1445228 h 1684262"/>
              <a:gd name="connsiteX219" fmla="*/ 1054979 w 1206260"/>
              <a:gd name="connsiteY219" fmla="*/ 1445037 h 1684262"/>
              <a:gd name="connsiteX220" fmla="*/ 862816 w 1206260"/>
              <a:gd name="connsiteY220" fmla="*/ 1410462 h 1684262"/>
              <a:gd name="connsiteX221" fmla="*/ 647551 w 1206260"/>
              <a:gd name="connsiteY221" fmla="*/ 1448562 h 1684262"/>
              <a:gd name="connsiteX222" fmla="*/ 862816 w 1206260"/>
              <a:gd name="connsiteY222" fmla="*/ 1410653 h 1684262"/>
              <a:gd name="connsiteX223" fmla="*/ 862816 w 1206260"/>
              <a:gd name="connsiteY223" fmla="*/ 1410462 h 1684262"/>
              <a:gd name="connsiteX224" fmla="*/ 689842 w 1206260"/>
              <a:gd name="connsiteY224" fmla="*/ 1391412 h 1684262"/>
              <a:gd name="connsiteX225" fmla="*/ 924347 w 1206260"/>
              <a:gd name="connsiteY225" fmla="*/ 1306830 h 1684262"/>
              <a:gd name="connsiteX226" fmla="*/ 689842 w 1206260"/>
              <a:gd name="connsiteY226" fmla="*/ 1391412 h 1684262"/>
              <a:gd name="connsiteX227" fmla="*/ 1162663 w 1206260"/>
              <a:gd name="connsiteY227" fmla="*/ 1057085 h 1684262"/>
              <a:gd name="connsiteX228" fmla="*/ 1148756 w 1206260"/>
              <a:gd name="connsiteY228" fmla="*/ 1134428 h 1684262"/>
              <a:gd name="connsiteX229" fmla="*/ 1066841 w 1206260"/>
              <a:gd name="connsiteY229" fmla="*/ 1139762 h 1684262"/>
              <a:gd name="connsiteX230" fmla="*/ 1035790 w 1206260"/>
              <a:gd name="connsiteY230" fmla="*/ 1087755 h 1684262"/>
              <a:gd name="connsiteX231" fmla="*/ 1162663 w 1206260"/>
              <a:gd name="connsiteY231" fmla="*/ 1057085 h 1684262"/>
              <a:gd name="connsiteX232" fmla="*/ 987913 w 1206260"/>
              <a:gd name="connsiteY232" fmla="*/ 1181170 h 1684262"/>
              <a:gd name="connsiteX233" fmla="*/ 958923 w 1206260"/>
              <a:gd name="connsiteY233" fmla="*/ 1264444 h 1684262"/>
              <a:gd name="connsiteX234" fmla="*/ 905107 w 1206260"/>
              <a:gd name="connsiteY234" fmla="*/ 1118330 h 1684262"/>
              <a:gd name="connsiteX235" fmla="*/ 987913 w 1206260"/>
              <a:gd name="connsiteY235"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309794 w 1206260"/>
              <a:gd name="connsiteY47" fmla="*/ 1240346 h 1684262"/>
              <a:gd name="connsiteX48" fmla="*/ 283886 w 1206260"/>
              <a:gd name="connsiteY48" fmla="*/ 1268063 h 1684262"/>
              <a:gd name="connsiteX49" fmla="*/ 284934 w 1206260"/>
              <a:gd name="connsiteY49" fmla="*/ 1275207 h 1684262"/>
              <a:gd name="connsiteX50" fmla="*/ 395615 w 1206260"/>
              <a:gd name="connsiteY50" fmla="*/ 1319117 h 1684262"/>
              <a:gd name="connsiteX51" fmla="*/ 257026 w 1206260"/>
              <a:gd name="connsiteY51" fmla="*/ 1309592 h 1684262"/>
              <a:gd name="connsiteX52" fmla="*/ 257026 w 1206260"/>
              <a:gd name="connsiteY52" fmla="*/ 1309592 h 1684262"/>
              <a:gd name="connsiteX53" fmla="*/ 248263 w 1206260"/>
              <a:gd name="connsiteY53" fmla="*/ 1308259 h 1684262"/>
              <a:gd name="connsiteX54" fmla="*/ 247691 w 1206260"/>
              <a:gd name="connsiteY54" fmla="*/ 1308735 h 1684262"/>
              <a:gd name="connsiteX55" fmla="*/ 229880 w 1206260"/>
              <a:gd name="connsiteY55" fmla="*/ 1312259 h 1684262"/>
              <a:gd name="connsiteX56" fmla="*/ 146155 w 1206260"/>
              <a:gd name="connsiteY56" fmla="*/ 1230344 h 1684262"/>
              <a:gd name="connsiteX57" fmla="*/ 115389 w 1206260"/>
              <a:gd name="connsiteY57" fmla="*/ 1430369 h 1684262"/>
              <a:gd name="connsiteX58" fmla="*/ 349799 w 1206260"/>
              <a:gd name="connsiteY58" fmla="*/ 1480280 h 1684262"/>
              <a:gd name="connsiteX59" fmla="*/ 299507 w 1206260"/>
              <a:gd name="connsiteY59" fmla="*/ 1464659 h 1684262"/>
              <a:gd name="connsiteX60" fmla="*/ 321034 w 1206260"/>
              <a:gd name="connsiteY60" fmla="*/ 1477042 h 1684262"/>
              <a:gd name="connsiteX61" fmla="*/ 330559 w 1206260"/>
              <a:gd name="connsiteY61" fmla="*/ 1484376 h 1684262"/>
              <a:gd name="connsiteX62" fmla="*/ 388280 w 1206260"/>
              <a:gd name="connsiteY62" fmla="*/ 1545717 h 1684262"/>
              <a:gd name="connsiteX63" fmla="*/ 348847 w 1206260"/>
              <a:gd name="connsiteY63" fmla="*/ 1542479 h 1684262"/>
              <a:gd name="connsiteX64" fmla="*/ 255883 w 1206260"/>
              <a:gd name="connsiteY64" fmla="*/ 1502664 h 1684262"/>
              <a:gd name="connsiteX65" fmla="*/ 255883 w 1206260"/>
              <a:gd name="connsiteY65" fmla="*/ 1502664 h 1684262"/>
              <a:gd name="connsiteX66" fmla="*/ 239976 w 1206260"/>
              <a:gd name="connsiteY66" fmla="*/ 1484281 h 1684262"/>
              <a:gd name="connsiteX67" fmla="*/ 203495 w 1206260"/>
              <a:gd name="connsiteY67" fmla="*/ 1484281 h 1684262"/>
              <a:gd name="connsiteX68" fmla="*/ 187303 w 1206260"/>
              <a:gd name="connsiteY68" fmla="*/ 1499140 h 1684262"/>
              <a:gd name="connsiteX69" fmla="*/ 490674 w 1206260"/>
              <a:gd name="connsiteY69" fmla="*/ 1673352 h 1684262"/>
              <a:gd name="connsiteX70" fmla="*/ 757374 w 1206260"/>
              <a:gd name="connsiteY70" fmla="*/ 1682401 h 1684262"/>
              <a:gd name="connsiteX71" fmla="*/ 988070 w 1206260"/>
              <a:gd name="connsiteY71" fmla="*/ 1594485 h 1684262"/>
              <a:gd name="connsiteX72" fmla="*/ 1152566 w 1206260"/>
              <a:gd name="connsiteY72" fmla="*/ 1394460 h 1684262"/>
              <a:gd name="connsiteX73" fmla="*/ 918822 w 1206260"/>
              <a:gd name="connsiteY73" fmla="*/ 1363507 h 1684262"/>
              <a:gd name="connsiteX74" fmla="*/ 802904 w 1206260"/>
              <a:gd name="connsiteY74" fmla="*/ 1350454 h 1684262"/>
              <a:gd name="connsiteX75" fmla="*/ 841956 w 1206260"/>
              <a:gd name="connsiteY75" fmla="*/ 1326547 h 1684262"/>
              <a:gd name="connsiteX76" fmla="*/ 1018286 w 1206260"/>
              <a:gd name="connsiteY76" fmla="*/ 1315425 h 1684262"/>
              <a:gd name="connsiteX77" fmla="*/ 980354 w 1206260"/>
              <a:gd name="connsiteY77" fmla="*/ 1268921 h 1684262"/>
              <a:gd name="connsiteX78" fmla="*/ 1091488 w 1206260"/>
              <a:gd name="connsiteY78" fmla="*/ 1221043 h 1684262"/>
              <a:gd name="connsiteX79" fmla="*/ 911203 w 1206260"/>
              <a:gd name="connsiteY79" fmla="*/ 1022890 h 1684262"/>
              <a:gd name="connsiteX80" fmla="*/ 1193429 w 1206260"/>
              <a:gd name="connsiteY80" fmla="*/ 899446 h 1684262"/>
              <a:gd name="connsiteX81" fmla="*/ 759089 w 1206260"/>
              <a:gd name="connsiteY81" fmla="*/ 61246 h 1684262"/>
              <a:gd name="connsiteX82" fmla="*/ 720989 w 1206260"/>
              <a:gd name="connsiteY82" fmla="*/ 145828 h 1684262"/>
              <a:gd name="connsiteX83" fmla="*/ 759089 w 1206260"/>
              <a:gd name="connsiteY83" fmla="*/ 61436 h 1684262"/>
              <a:gd name="connsiteX84" fmla="*/ 759089 w 1206260"/>
              <a:gd name="connsiteY84" fmla="*/ 61246 h 1684262"/>
              <a:gd name="connsiteX85" fmla="*/ 363611 w 1206260"/>
              <a:gd name="connsiteY85" fmla="*/ 545783 h 1684262"/>
              <a:gd name="connsiteX86" fmla="*/ 348275 w 1206260"/>
              <a:gd name="connsiteY86" fmla="*/ 553498 h 1684262"/>
              <a:gd name="connsiteX87" fmla="*/ 363611 w 1206260"/>
              <a:gd name="connsiteY87" fmla="*/ 545783 h 1684262"/>
              <a:gd name="connsiteX88" fmla="*/ 232451 w 1206260"/>
              <a:gd name="connsiteY88" fmla="*/ 523113 h 1684262"/>
              <a:gd name="connsiteX89" fmla="*/ 254694 w 1206260"/>
              <a:gd name="connsiteY89" fmla="*/ 664096 h 1684262"/>
              <a:gd name="connsiteX90" fmla="*/ 232451 w 1206260"/>
              <a:gd name="connsiteY90" fmla="*/ 523113 h 1684262"/>
              <a:gd name="connsiteX91" fmla="*/ 340084 w 1206260"/>
              <a:gd name="connsiteY91" fmla="*/ 692277 h 1684262"/>
              <a:gd name="connsiteX92" fmla="*/ 470767 w 1206260"/>
              <a:gd name="connsiteY92" fmla="*/ 684562 h 1684262"/>
              <a:gd name="connsiteX93" fmla="*/ 340084 w 1206260"/>
              <a:gd name="connsiteY93" fmla="*/ 691896 h 1684262"/>
              <a:gd name="connsiteX94" fmla="*/ 340084 w 1206260"/>
              <a:gd name="connsiteY94" fmla="*/ 692277 h 1684262"/>
              <a:gd name="connsiteX95" fmla="*/ 382375 w 1206260"/>
              <a:gd name="connsiteY95" fmla="*/ 615410 h 1684262"/>
              <a:gd name="connsiteX96" fmla="*/ 516868 w 1206260"/>
              <a:gd name="connsiteY96" fmla="*/ 688372 h 1684262"/>
              <a:gd name="connsiteX97" fmla="*/ 382661 w 1206260"/>
              <a:gd name="connsiteY97" fmla="*/ 615029 h 1684262"/>
              <a:gd name="connsiteX98" fmla="*/ 382375 w 1206260"/>
              <a:gd name="connsiteY98" fmla="*/ 615410 h 1684262"/>
              <a:gd name="connsiteX99" fmla="*/ 201400 w 1206260"/>
              <a:gd name="connsiteY99" fmla="*/ 907542 h 1684262"/>
              <a:gd name="connsiteX100" fmla="*/ 163300 w 1206260"/>
              <a:gd name="connsiteY100" fmla="*/ 838295 h 1684262"/>
              <a:gd name="connsiteX101" fmla="*/ 201686 w 1206260"/>
              <a:gd name="connsiteY101" fmla="*/ 907161 h 1684262"/>
              <a:gd name="connsiteX102" fmla="*/ 201400 w 1206260"/>
              <a:gd name="connsiteY102" fmla="*/ 907542 h 1684262"/>
              <a:gd name="connsiteX103" fmla="*/ 97811 w 1206260"/>
              <a:gd name="connsiteY103" fmla="*/ 1285557 h 1684262"/>
              <a:gd name="connsiteX104" fmla="*/ 123279 w 1206260"/>
              <a:gd name="connsiteY104" fmla="*/ 1264178 h 1684262"/>
              <a:gd name="connsiteX105" fmla="*/ 231975 w 1206260"/>
              <a:gd name="connsiteY105" fmla="*/ 1341501 h 1684262"/>
              <a:gd name="connsiteX106" fmla="*/ 97811 w 1206260"/>
              <a:gd name="connsiteY106" fmla="*/ 1285557 h 1684262"/>
              <a:gd name="connsiteX107" fmla="*/ 232928 w 1206260"/>
              <a:gd name="connsiteY107" fmla="*/ 1376077 h 1684262"/>
              <a:gd name="connsiteX108" fmla="*/ 279029 w 1206260"/>
              <a:gd name="connsiteY108" fmla="*/ 1379887 h 1684262"/>
              <a:gd name="connsiteX109" fmla="*/ 232451 w 1206260"/>
              <a:gd name="connsiteY109" fmla="*/ 1376077 h 1684262"/>
              <a:gd name="connsiteX110" fmla="*/ 232928 w 1206260"/>
              <a:gd name="connsiteY110" fmla="*/ 1376077 h 1684262"/>
              <a:gd name="connsiteX111" fmla="*/ 856244 w 1206260"/>
              <a:gd name="connsiteY111" fmla="*/ 715613 h 1684262"/>
              <a:gd name="connsiteX112" fmla="*/ 817635 w 1206260"/>
              <a:gd name="connsiteY112" fmla="*/ 708913 h 1684262"/>
              <a:gd name="connsiteX113" fmla="*/ 721084 w 1206260"/>
              <a:gd name="connsiteY113" fmla="*/ 657225 h 1684262"/>
              <a:gd name="connsiteX114" fmla="*/ 855767 w 1206260"/>
              <a:gd name="connsiteY114" fmla="*/ 715613 h 1684262"/>
              <a:gd name="connsiteX115" fmla="*/ 856244 w 1206260"/>
              <a:gd name="connsiteY115" fmla="*/ 715613 h 1684262"/>
              <a:gd name="connsiteX116" fmla="*/ 663458 w 1206260"/>
              <a:gd name="connsiteY116" fmla="*/ 722662 h 1684262"/>
              <a:gd name="connsiteX117" fmla="*/ 644408 w 1206260"/>
              <a:gd name="connsiteY117" fmla="*/ 807149 h 1684262"/>
              <a:gd name="connsiteX118" fmla="*/ 662981 w 1206260"/>
              <a:gd name="connsiteY118" fmla="*/ 723138 h 1684262"/>
              <a:gd name="connsiteX119" fmla="*/ 663458 w 1206260"/>
              <a:gd name="connsiteY119" fmla="*/ 722662 h 1684262"/>
              <a:gd name="connsiteX120" fmla="*/ 628882 w 1206260"/>
              <a:gd name="connsiteY120" fmla="*/ 753332 h 1684262"/>
              <a:gd name="connsiteX121" fmla="*/ 655742 w 1206260"/>
              <a:gd name="connsiteY121" fmla="*/ 726472 h 1684262"/>
              <a:gd name="connsiteX122" fmla="*/ 628406 w 1206260"/>
              <a:gd name="connsiteY122" fmla="*/ 753332 h 1684262"/>
              <a:gd name="connsiteX123" fmla="*/ 628882 w 1206260"/>
              <a:gd name="connsiteY123" fmla="*/ 753332 h 1684262"/>
              <a:gd name="connsiteX124" fmla="*/ 771090 w 1206260"/>
              <a:gd name="connsiteY124" fmla="*/ 757237 h 1684262"/>
              <a:gd name="connsiteX125" fmla="*/ 690318 w 1206260"/>
              <a:gd name="connsiteY125" fmla="*/ 822579 h 1684262"/>
              <a:gd name="connsiteX126" fmla="*/ 770614 w 1206260"/>
              <a:gd name="connsiteY126" fmla="*/ 757237 h 1684262"/>
              <a:gd name="connsiteX127" fmla="*/ 771090 w 1206260"/>
              <a:gd name="connsiteY127" fmla="*/ 757237 h 1684262"/>
              <a:gd name="connsiteX128" fmla="*/ 759565 w 1206260"/>
              <a:gd name="connsiteY128" fmla="*/ 538162 h 1684262"/>
              <a:gd name="connsiteX129" fmla="*/ 851767 w 1206260"/>
              <a:gd name="connsiteY129" fmla="*/ 480536 h 1684262"/>
              <a:gd name="connsiteX130" fmla="*/ 759089 w 1206260"/>
              <a:gd name="connsiteY130" fmla="*/ 538067 h 1684262"/>
              <a:gd name="connsiteX131" fmla="*/ 759565 w 1206260"/>
              <a:gd name="connsiteY131" fmla="*/ 538162 h 1684262"/>
              <a:gd name="connsiteX132" fmla="*/ 877961 w 1206260"/>
              <a:gd name="connsiteY132" fmla="*/ 342138 h 1684262"/>
              <a:gd name="connsiteX133" fmla="*/ 812619 w 1206260"/>
              <a:gd name="connsiteY133" fmla="*/ 442055 h 1684262"/>
              <a:gd name="connsiteX134" fmla="*/ 877961 w 1206260"/>
              <a:gd name="connsiteY134" fmla="*/ 342138 h 1684262"/>
              <a:gd name="connsiteX135" fmla="*/ 681841 w 1206260"/>
              <a:gd name="connsiteY135" fmla="*/ 323088 h 1684262"/>
              <a:gd name="connsiteX136" fmla="*/ 758803 w 1206260"/>
              <a:gd name="connsiteY136" fmla="*/ 430816 h 1684262"/>
              <a:gd name="connsiteX137" fmla="*/ 643455 w 1206260"/>
              <a:gd name="connsiteY137" fmla="*/ 396145 h 1684262"/>
              <a:gd name="connsiteX138" fmla="*/ 639550 w 1206260"/>
              <a:gd name="connsiteY138" fmla="*/ 438436 h 1684262"/>
              <a:gd name="connsiteX139" fmla="*/ 682127 w 1206260"/>
              <a:gd name="connsiteY139" fmla="*/ 323088 h 1684262"/>
              <a:gd name="connsiteX140" fmla="*/ 681841 w 1206260"/>
              <a:gd name="connsiteY140" fmla="*/ 323088 h 1684262"/>
              <a:gd name="connsiteX141" fmla="*/ 351323 w 1206260"/>
              <a:gd name="connsiteY141" fmla="*/ 219361 h 1684262"/>
              <a:gd name="connsiteX142" fmla="*/ 383994 w 1206260"/>
              <a:gd name="connsiteY142" fmla="*/ 183070 h 1684262"/>
              <a:gd name="connsiteX143" fmla="*/ 403711 w 1206260"/>
              <a:gd name="connsiteY143" fmla="*/ 175069 h 1684262"/>
              <a:gd name="connsiteX144" fmla="*/ 411331 w 1206260"/>
              <a:gd name="connsiteY144" fmla="*/ 176117 h 1684262"/>
              <a:gd name="connsiteX145" fmla="*/ 569351 w 1206260"/>
              <a:gd name="connsiteY145" fmla="*/ 242792 h 1684262"/>
              <a:gd name="connsiteX146" fmla="*/ 569922 w 1206260"/>
              <a:gd name="connsiteY146" fmla="*/ 242792 h 1684262"/>
              <a:gd name="connsiteX147" fmla="*/ 558873 w 1206260"/>
              <a:gd name="connsiteY147" fmla="*/ 299942 h 1684262"/>
              <a:gd name="connsiteX148" fmla="*/ 351609 w 1206260"/>
              <a:gd name="connsiteY148" fmla="*/ 219075 h 1684262"/>
              <a:gd name="connsiteX149" fmla="*/ 351323 w 1206260"/>
              <a:gd name="connsiteY149" fmla="*/ 219361 h 1684262"/>
              <a:gd name="connsiteX150" fmla="*/ 470767 w 1206260"/>
              <a:gd name="connsiteY150" fmla="*/ 361188 h 1684262"/>
              <a:gd name="connsiteX151" fmla="*/ 566874 w 1206260"/>
              <a:gd name="connsiteY151" fmla="*/ 503396 h 1684262"/>
              <a:gd name="connsiteX152" fmla="*/ 470767 w 1206260"/>
              <a:gd name="connsiteY152" fmla="*/ 361188 h 1684262"/>
              <a:gd name="connsiteX153" fmla="*/ 632216 w 1206260"/>
              <a:gd name="connsiteY153" fmla="*/ 453485 h 1684262"/>
              <a:gd name="connsiteX154" fmla="*/ 699367 w 1206260"/>
              <a:gd name="connsiteY154" fmla="*/ 515112 h 1684262"/>
              <a:gd name="connsiteX155" fmla="*/ 759089 w 1206260"/>
              <a:gd name="connsiteY155" fmla="*/ 438055 h 1684262"/>
              <a:gd name="connsiteX156" fmla="*/ 678317 w 1206260"/>
              <a:gd name="connsiteY156" fmla="*/ 611029 h 1684262"/>
              <a:gd name="connsiteX157" fmla="*/ 640217 w 1206260"/>
              <a:gd name="connsiteY157" fmla="*/ 587978 h 1684262"/>
              <a:gd name="connsiteX158" fmla="*/ 632216 w 1206260"/>
              <a:gd name="connsiteY158" fmla="*/ 453581 h 1684262"/>
              <a:gd name="connsiteX159" fmla="*/ 632216 w 1206260"/>
              <a:gd name="connsiteY159" fmla="*/ 453485 h 1684262"/>
              <a:gd name="connsiteX160" fmla="*/ 686032 w 1206260"/>
              <a:gd name="connsiteY160" fmla="*/ 837819 h 1684262"/>
              <a:gd name="connsiteX161" fmla="*/ 628310 w 1206260"/>
              <a:gd name="connsiteY161" fmla="*/ 930116 h 1684262"/>
              <a:gd name="connsiteX162" fmla="*/ 686032 w 1206260"/>
              <a:gd name="connsiteY162" fmla="*/ 837914 h 1684262"/>
              <a:gd name="connsiteX163" fmla="*/ 686032 w 1206260"/>
              <a:gd name="connsiteY163" fmla="*/ 837819 h 1684262"/>
              <a:gd name="connsiteX164" fmla="*/ 743658 w 1206260"/>
              <a:gd name="connsiteY164" fmla="*/ 1291400 h 1684262"/>
              <a:gd name="connsiteX165" fmla="*/ 547634 w 1206260"/>
              <a:gd name="connsiteY165" fmla="*/ 1206818 h 1684262"/>
              <a:gd name="connsiteX166" fmla="*/ 573446 w 1206260"/>
              <a:gd name="connsiteY166" fmla="*/ 1222439 h 1684262"/>
              <a:gd name="connsiteX167" fmla="*/ 603450 w 1206260"/>
              <a:gd name="connsiteY167" fmla="*/ 1227487 h 1684262"/>
              <a:gd name="connsiteX168" fmla="*/ 743658 w 1206260"/>
              <a:gd name="connsiteY168" fmla="*/ 1291495 h 1684262"/>
              <a:gd name="connsiteX169" fmla="*/ 743658 w 1206260"/>
              <a:gd name="connsiteY169" fmla="*/ 1291400 h 1684262"/>
              <a:gd name="connsiteX170" fmla="*/ 578399 w 1206260"/>
              <a:gd name="connsiteY170" fmla="*/ 945452 h 1684262"/>
              <a:gd name="connsiteX171" fmla="*/ 689842 w 1206260"/>
              <a:gd name="connsiteY171" fmla="*/ 1122236 h 1684262"/>
              <a:gd name="connsiteX172" fmla="*/ 578399 w 1206260"/>
              <a:gd name="connsiteY172" fmla="*/ 945547 h 1684262"/>
              <a:gd name="connsiteX173" fmla="*/ 578399 w 1206260"/>
              <a:gd name="connsiteY173" fmla="*/ 945452 h 1684262"/>
              <a:gd name="connsiteX174" fmla="*/ 351609 w 1206260"/>
              <a:gd name="connsiteY174" fmla="*/ 1045464 h 1684262"/>
              <a:gd name="connsiteX175" fmla="*/ 382375 w 1206260"/>
              <a:gd name="connsiteY175" fmla="*/ 887825 h 1684262"/>
              <a:gd name="connsiteX176" fmla="*/ 351609 w 1206260"/>
              <a:gd name="connsiteY176" fmla="*/ 1045559 h 1684262"/>
              <a:gd name="connsiteX177" fmla="*/ 351609 w 1206260"/>
              <a:gd name="connsiteY177" fmla="*/ 1045464 h 1684262"/>
              <a:gd name="connsiteX178" fmla="*/ 420761 w 1206260"/>
              <a:gd name="connsiteY178" fmla="*/ 1018413 h 1684262"/>
              <a:gd name="connsiteX179" fmla="*/ 605260 w 1206260"/>
              <a:gd name="connsiteY179" fmla="*/ 1180338 h 1684262"/>
              <a:gd name="connsiteX180" fmla="*/ 420761 w 1206260"/>
              <a:gd name="connsiteY180" fmla="*/ 1018413 h 1684262"/>
              <a:gd name="connsiteX181" fmla="*/ 366944 w 1206260"/>
              <a:gd name="connsiteY181" fmla="*/ 1414272 h 1684262"/>
              <a:gd name="connsiteX182" fmla="*/ 597640 w 1206260"/>
              <a:gd name="connsiteY182" fmla="*/ 1460468 h 1684262"/>
              <a:gd name="connsiteX183" fmla="*/ 366944 w 1206260"/>
              <a:gd name="connsiteY183" fmla="*/ 1414463 h 1684262"/>
              <a:gd name="connsiteX184" fmla="*/ 366944 w 1206260"/>
              <a:gd name="connsiteY184" fmla="*/ 1414272 h 1684262"/>
              <a:gd name="connsiteX185" fmla="*/ 536108 w 1206260"/>
              <a:gd name="connsiteY185" fmla="*/ 1644968 h 1684262"/>
              <a:gd name="connsiteX186" fmla="*/ 498008 w 1206260"/>
              <a:gd name="connsiteY186" fmla="*/ 1625918 h 1684262"/>
              <a:gd name="connsiteX187" fmla="*/ 471148 w 1206260"/>
              <a:gd name="connsiteY187" fmla="*/ 1618202 h 1684262"/>
              <a:gd name="connsiteX188" fmla="*/ 471148 w 1206260"/>
              <a:gd name="connsiteY188" fmla="*/ 1664399 h 1684262"/>
              <a:gd name="connsiteX189" fmla="*/ 401901 w 1206260"/>
              <a:gd name="connsiteY189" fmla="*/ 1579817 h 1684262"/>
              <a:gd name="connsiteX190" fmla="*/ 536108 w 1206260"/>
              <a:gd name="connsiteY190" fmla="*/ 1645158 h 1684262"/>
              <a:gd name="connsiteX191" fmla="*/ 536108 w 1206260"/>
              <a:gd name="connsiteY191" fmla="*/ 1644968 h 1684262"/>
              <a:gd name="connsiteX192" fmla="*/ 616785 w 1206260"/>
              <a:gd name="connsiteY192" fmla="*/ 1564196 h 1684262"/>
              <a:gd name="connsiteX193" fmla="*/ 555349 w 1206260"/>
              <a:gd name="connsiteY193" fmla="*/ 1541145 h 1684262"/>
              <a:gd name="connsiteX194" fmla="*/ 638597 w 1206260"/>
              <a:gd name="connsiteY194" fmla="*/ 1493520 h 1684262"/>
              <a:gd name="connsiteX195" fmla="*/ 739848 w 1206260"/>
              <a:gd name="connsiteY195" fmla="*/ 1525715 h 1684262"/>
              <a:gd name="connsiteX196" fmla="*/ 616785 w 1206260"/>
              <a:gd name="connsiteY196" fmla="*/ 1564386 h 1684262"/>
              <a:gd name="connsiteX197" fmla="*/ 616785 w 1206260"/>
              <a:gd name="connsiteY197" fmla="*/ 1564196 h 1684262"/>
              <a:gd name="connsiteX198" fmla="*/ 752231 w 1206260"/>
              <a:gd name="connsiteY198" fmla="*/ 1664779 h 1684262"/>
              <a:gd name="connsiteX199" fmla="*/ 739658 w 1206260"/>
              <a:gd name="connsiteY199" fmla="*/ 1664779 h 1684262"/>
              <a:gd name="connsiteX200" fmla="*/ 731180 w 1206260"/>
              <a:gd name="connsiteY200" fmla="*/ 1664779 h 1684262"/>
              <a:gd name="connsiteX201" fmla="*/ 727561 w 1206260"/>
              <a:gd name="connsiteY201" fmla="*/ 1664779 h 1684262"/>
              <a:gd name="connsiteX202" fmla="*/ 713750 w 1206260"/>
              <a:gd name="connsiteY202" fmla="*/ 1666780 h 1684262"/>
              <a:gd name="connsiteX203" fmla="*/ 704225 w 1206260"/>
              <a:gd name="connsiteY203" fmla="*/ 1665256 h 1684262"/>
              <a:gd name="connsiteX204" fmla="*/ 705558 w 1206260"/>
              <a:gd name="connsiteY204" fmla="*/ 1667733 h 1684262"/>
              <a:gd name="connsiteX205" fmla="*/ 790045 w 1206260"/>
              <a:gd name="connsiteY205" fmla="*/ 1610106 h 1684262"/>
              <a:gd name="connsiteX206" fmla="*/ 752231 w 1206260"/>
              <a:gd name="connsiteY206" fmla="*/ 1664970 h 1684262"/>
              <a:gd name="connsiteX207" fmla="*/ 752231 w 1206260"/>
              <a:gd name="connsiteY207" fmla="*/ 1664779 h 1684262"/>
              <a:gd name="connsiteX208" fmla="*/ 857863 w 1206260"/>
              <a:gd name="connsiteY208" fmla="*/ 1591056 h 1684262"/>
              <a:gd name="connsiteX209" fmla="*/ 838813 w 1206260"/>
              <a:gd name="connsiteY209" fmla="*/ 1568958 h 1684262"/>
              <a:gd name="connsiteX210" fmla="*/ 836146 w 1206260"/>
              <a:gd name="connsiteY210" fmla="*/ 1564291 h 1684262"/>
              <a:gd name="connsiteX211" fmla="*/ 955179 w 1206260"/>
              <a:gd name="connsiteY211" fmla="*/ 1500720 h 1684262"/>
              <a:gd name="connsiteX212" fmla="*/ 1066493 w 1206260"/>
              <a:gd name="connsiteY212" fmla="*/ 1492065 h 1684262"/>
              <a:gd name="connsiteX213" fmla="*/ 857863 w 1206260"/>
              <a:gd name="connsiteY213" fmla="*/ 1591247 h 1684262"/>
              <a:gd name="connsiteX214" fmla="*/ 857863 w 1206260"/>
              <a:gd name="connsiteY214" fmla="*/ 1591056 h 1684262"/>
              <a:gd name="connsiteX215" fmla="*/ 1054979 w 1206260"/>
              <a:gd name="connsiteY215" fmla="*/ 1445037 h 1684262"/>
              <a:gd name="connsiteX216" fmla="*/ 916632 w 1206260"/>
              <a:gd name="connsiteY216" fmla="*/ 1468184 h 1684262"/>
              <a:gd name="connsiteX217" fmla="*/ 1028170 w 1206260"/>
              <a:gd name="connsiteY217" fmla="*/ 1445228 h 1684262"/>
              <a:gd name="connsiteX218" fmla="*/ 1054979 w 1206260"/>
              <a:gd name="connsiteY218" fmla="*/ 1445037 h 1684262"/>
              <a:gd name="connsiteX219" fmla="*/ 862816 w 1206260"/>
              <a:gd name="connsiteY219" fmla="*/ 1410462 h 1684262"/>
              <a:gd name="connsiteX220" fmla="*/ 647551 w 1206260"/>
              <a:gd name="connsiteY220" fmla="*/ 1448562 h 1684262"/>
              <a:gd name="connsiteX221" fmla="*/ 862816 w 1206260"/>
              <a:gd name="connsiteY221" fmla="*/ 1410653 h 1684262"/>
              <a:gd name="connsiteX222" fmla="*/ 862816 w 1206260"/>
              <a:gd name="connsiteY222" fmla="*/ 1410462 h 1684262"/>
              <a:gd name="connsiteX223" fmla="*/ 689842 w 1206260"/>
              <a:gd name="connsiteY223" fmla="*/ 1391412 h 1684262"/>
              <a:gd name="connsiteX224" fmla="*/ 924347 w 1206260"/>
              <a:gd name="connsiteY224" fmla="*/ 1306830 h 1684262"/>
              <a:gd name="connsiteX225" fmla="*/ 689842 w 1206260"/>
              <a:gd name="connsiteY225" fmla="*/ 1391412 h 1684262"/>
              <a:gd name="connsiteX226" fmla="*/ 1162663 w 1206260"/>
              <a:gd name="connsiteY226" fmla="*/ 1057085 h 1684262"/>
              <a:gd name="connsiteX227" fmla="*/ 1148756 w 1206260"/>
              <a:gd name="connsiteY227" fmla="*/ 1134428 h 1684262"/>
              <a:gd name="connsiteX228" fmla="*/ 1066841 w 1206260"/>
              <a:gd name="connsiteY228" fmla="*/ 1139762 h 1684262"/>
              <a:gd name="connsiteX229" fmla="*/ 1035790 w 1206260"/>
              <a:gd name="connsiteY229" fmla="*/ 1087755 h 1684262"/>
              <a:gd name="connsiteX230" fmla="*/ 1162663 w 1206260"/>
              <a:gd name="connsiteY230" fmla="*/ 1057085 h 1684262"/>
              <a:gd name="connsiteX231" fmla="*/ 987913 w 1206260"/>
              <a:gd name="connsiteY231" fmla="*/ 1181170 h 1684262"/>
              <a:gd name="connsiteX232" fmla="*/ 958923 w 1206260"/>
              <a:gd name="connsiteY232" fmla="*/ 1264444 h 1684262"/>
              <a:gd name="connsiteX233" fmla="*/ 905107 w 1206260"/>
              <a:gd name="connsiteY233" fmla="*/ 1118330 h 1684262"/>
              <a:gd name="connsiteX234" fmla="*/ 987913 w 1206260"/>
              <a:gd name="connsiteY234"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40346 h 1684262"/>
              <a:gd name="connsiteX47" fmla="*/ 283886 w 1206260"/>
              <a:gd name="connsiteY47" fmla="*/ 1268063 h 1684262"/>
              <a:gd name="connsiteX48" fmla="*/ 284934 w 1206260"/>
              <a:gd name="connsiteY48" fmla="*/ 1275207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83886 w 1206260"/>
              <a:gd name="connsiteY47" fmla="*/ 1268063 h 1684262"/>
              <a:gd name="connsiteX48" fmla="*/ 284934 w 1206260"/>
              <a:gd name="connsiteY48" fmla="*/ 1275207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83886 w 1206260"/>
              <a:gd name="connsiteY47" fmla="*/ 1268063 h 1684262"/>
              <a:gd name="connsiteX48" fmla="*/ 270312 w 1206260"/>
              <a:gd name="connsiteY48" fmla="*/ 1289830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64390 w 1206260"/>
              <a:gd name="connsiteY47" fmla="*/ 1236381 h 1684262"/>
              <a:gd name="connsiteX48" fmla="*/ 270312 w 1206260"/>
              <a:gd name="connsiteY48" fmla="*/ 1289830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64390 w 1206260"/>
              <a:gd name="connsiteY47" fmla="*/ 1236381 h 1684262"/>
              <a:gd name="connsiteX48" fmla="*/ 267875 w 1206260"/>
              <a:gd name="connsiteY48" fmla="*/ 1282519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82519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57026 w 1206260"/>
              <a:gd name="connsiteY51" fmla="*/ 130959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91145 w 1206260"/>
              <a:gd name="connsiteY51" fmla="*/ 1292532 h 1684262"/>
              <a:gd name="connsiteX52" fmla="*/ 248263 w 1206260"/>
              <a:gd name="connsiteY52" fmla="*/ 1308259 h 1684262"/>
              <a:gd name="connsiteX53" fmla="*/ 247691 w 1206260"/>
              <a:gd name="connsiteY53" fmla="*/ 1308735 h 1684262"/>
              <a:gd name="connsiteX54" fmla="*/ 229880 w 1206260"/>
              <a:gd name="connsiteY54" fmla="*/ 1312259 h 1684262"/>
              <a:gd name="connsiteX55" fmla="*/ 146155 w 1206260"/>
              <a:gd name="connsiteY55" fmla="*/ 1230344 h 1684262"/>
              <a:gd name="connsiteX56" fmla="*/ 115389 w 1206260"/>
              <a:gd name="connsiteY56" fmla="*/ 1430369 h 1684262"/>
              <a:gd name="connsiteX57" fmla="*/ 349799 w 1206260"/>
              <a:gd name="connsiteY57" fmla="*/ 1480280 h 1684262"/>
              <a:gd name="connsiteX58" fmla="*/ 299507 w 1206260"/>
              <a:gd name="connsiteY58" fmla="*/ 1464659 h 1684262"/>
              <a:gd name="connsiteX59" fmla="*/ 321034 w 1206260"/>
              <a:gd name="connsiteY59" fmla="*/ 1477042 h 1684262"/>
              <a:gd name="connsiteX60" fmla="*/ 330559 w 1206260"/>
              <a:gd name="connsiteY60" fmla="*/ 1484376 h 1684262"/>
              <a:gd name="connsiteX61" fmla="*/ 388280 w 1206260"/>
              <a:gd name="connsiteY61" fmla="*/ 1545717 h 1684262"/>
              <a:gd name="connsiteX62" fmla="*/ 348847 w 1206260"/>
              <a:gd name="connsiteY62" fmla="*/ 1542479 h 1684262"/>
              <a:gd name="connsiteX63" fmla="*/ 255883 w 1206260"/>
              <a:gd name="connsiteY63" fmla="*/ 1502664 h 1684262"/>
              <a:gd name="connsiteX64" fmla="*/ 255883 w 1206260"/>
              <a:gd name="connsiteY64" fmla="*/ 1502664 h 1684262"/>
              <a:gd name="connsiteX65" fmla="*/ 239976 w 1206260"/>
              <a:gd name="connsiteY65" fmla="*/ 1484281 h 1684262"/>
              <a:gd name="connsiteX66" fmla="*/ 203495 w 1206260"/>
              <a:gd name="connsiteY66" fmla="*/ 1484281 h 1684262"/>
              <a:gd name="connsiteX67" fmla="*/ 187303 w 1206260"/>
              <a:gd name="connsiteY67" fmla="*/ 1499140 h 1684262"/>
              <a:gd name="connsiteX68" fmla="*/ 490674 w 1206260"/>
              <a:gd name="connsiteY68" fmla="*/ 1673352 h 1684262"/>
              <a:gd name="connsiteX69" fmla="*/ 757374 w 1206260"/>
              <a:gd name="connsiteY69" fmla="*/ 1682401 h 1684262"/>
              <a:gd name="connsiteX70" fmla="*/ 988070 w 1206260"/>
              <a:gd name="connsiteY70" fmla="*/ 1594485 h 1684262"/>
              <a:gd name="connsiteX71" fmla="*/ 1152566 w 1206260"/>
              <a:gd name="connsiteY71" fmla="*/ 1394460 h 1684262"/>
              <a:gd name="connsiteX72" fmla="*/ 918822 w 1206260"/>
              <a:gd name="connsiteY72" fmla="*/ 1363507 h 1684262"/>
              <a:gd name="connsiteX73" fmla="*/ 802904 w 1206260"/>
              <a:gd name="connsiteY73" fmla="*/ 1350454 h 1684262"/>
              <a:gd name="connsiteX74" fmla="*/ 841956 w 1206260"/>
              <a:gd name="connsiteY74" fmla="*/ 1326547 h 1684262"/>
              <a:gd name="connsiteX75" fmla="*/ 1018286 w 1206260"/>
              <a:gd name="connsiteY75" fmla="*/ 1315425 h 1684262"/>
              <a:gd name="connsiteX76" fmla="*/ 980354 w 1206260"/>
              <a:gd name="connsiteY76" fmla="*/ 1268921 h 1684262"/>
              <a:gd name="connsiteX77" fmla="*/ 1091488 w 1206260"/>
              <a:gd name="connsiteY77" fmla="*/ 1221043 h 1684262"/>
              <a:gd name="connsiteX78" fmla="*/ 911203 w 1206260"/>
              <a:gd name="connsiteY78" fmla="*/ 1022890 h 1684262"/>
              <a:gd name="connsiteX79" fmla="*/ 1193429 w 1206260"/>
              <a:gd name="connsiteY79" fmla="*/ 899446 h 1684262"/>
              <a:gd name="connsiteX80" fmla="*/ 759089 w 1206260"/>
              <a:gd name="connsiteY80" fmla="*/ 61246 h 1684262"/>
              <a:gd name="connsiteX81" fmla="*/ 720989 w 1206260"/>
              <a:gd name="connsiteY81" fmla="*/ 145828 h 1684262"/>
              <a:gd name="connsiteX82" fmla="*/ 759089 w 1206260"/>
              <a:gd name="connsiteY82" fmla="*/ 61436 h 1684262"/>
              <a:gd name="connsiteX83" fmla="*/ 759089 w 1206260"/>
              <a:gd name="connsiteY83" fmla="*/ 61246 h 1684262"/>
              <a:gd name="connsiteX84" fmla="*/ 363611 w 1206260"/>
              <a:gd name="connsiteY84" fmla="*/ 545783 h 1684262"/>
              <a:gd name="connsiteX85" fmla="*/ 348275 w 1206260"/>
              <a:gd name="connsiteY85" fmla="*/ 553498 h 1684262"/>
              <a:gd name="connsiteX86" fmla="*/ 363611 w 1206260"/>
              <a:gd name="connsiteY86" fmla="*/ 545783 h 1684262"/>
              <a:gd name="connsiteX87" fmla="*/ 232451 w 1206260"/>
              <a:gd name="connsiteY87" fmla="*/ 523113 h 1684262"/>
              <a:gd name="connsiteX88" fmla="*/ 254694 w 1206260"/>
              <a:gd name="connsiteY88" fmla="*/ 664096 h 1684262"/>
              <a:gd name="connsiteX89" fmla="*/ 232451 w 1206260"/>
              <a:gd name="connsiteY89" fmla="*/ 523113 h 1684262"/>
              <a:gd name="connsiteX90" fmla="*/ 340084 w 1206260"/>
              <a:gd name="connsiteY90" fmla="*/ 692277 h 1684262"/>
              <a:gd name="connsiteX91" fmla="*/ 470767 w 1206260"/>
              <a:gd name="connsiteY91" fmla="*/ 684562 h 1684262"/>
              <a:gd name="connsiteX92" fmla="*/ 340084 w 1206260"/>
              <a:gd name="connsiteY92" fmla="*/ 691896 h 1684262"/>
              <a:gd name="connsiteX93" fmla="*/ 340084 w 1206260"/>
              <a:gd name="connsiteY93" fmla="*/ 692277 h 1684262"/>
              <a:gd name="connsiteX94" fmla="*/ 382375 w 1206260"/>
              <a:gd name="connsiteY94" fmla="*/ 615410 h 1684262"/>
              <a:gd name="connsiteX95" fmla="*/ 516868 w 1206260"/>
              <a:gd name="connsiteY95" fmla="*/ 688372 h 1684262"/>
              <a:gd name="connsiteX96" fmla="*/ 382661 w 1206260"/>
              <a:gd name="connsiteY96" fmla="*/ 615029 h 1684262"/>
              <a:gd name="connsiteX97" fmla="*/ 382375 w 1206260"/>
              <a:gd name="connsiteY97" fmla="*/ 615410 h 1684262"/>
              <a:gd name="connsiteX98" fmla="*/ 201400 w 1206260"/>
              <a:gd name="connsiteY98" fmla="*/ 907542 h 1684262"/>
              <a:gd name="connsiteX99" fmla="*/ 163300 w 1206260"/>
              <a:gd name="connsiteY99" fmla="*/ 838295 h 1684262"/>
              <a:gd name="connsiteX100" fmla="*/ 201686 w 1206260"/>
              <a:gd name="connsiteY100" fmla="*/ 907161 h 1684262"/>
              <a:gd name="connsiteX101" fmla="*/ 201400 w 1206260"/>
              <a:gd name="connsiteY101" fmla="*/ 907542 h 1684262"/>
              <a:gd name="connsiteX102" fmla="*/ 97811 w 1206260"/>
              <a:gd name="connsiteY102" fmla="*/ 1285557 h 1684262"/>
              <a:gd name="connsiteX103" fmla="*/ 123279 w 1206260"/>
              <a:gd name="connsiteY103" fmla="*/ 1264178 h 1684262"/>
              <a:gd name="connsiteX104" fmla="*/ 231975 w 1206260"/>
              <a:gd name="connsiteY104" fmla="*/ 1341501 h 1684262"/>
              <a:gd name="connsiteX105" fmla="*/ 97811 w 1206260"/>
              <a:gd name="connsiteY105" fmla="*/ 1285557 h 1684262"/>
              <a:gd name="connsiteX106" fmla="*/ 232928 w 1206260"/>
              <a:gd name="connsiteY106" fmla="*/ 1376077 h 1684262"/>
              <a:gd name="connsiteX107" fmla="*/ 279029 w 1206260"/>
              <a:gd name="connsiteY107" fmla="*/ 1379887 h 1684262"/>
              <a:gd name="connsiteX108" fmla="*/ 232451 w 1206260"/>
              <a:gd name="connsiteY108" fmla="*/ 1376077 h 1684262"/>
              <a:gd name="connsiteX109" fmla="*/ 232928 w 1206260"/>
              <a:gd name="connsiteY109" fmla="*/ 1376077 h 1684262"/>
              <a:gd name="connsiteX110" fmla="*/ 856244 w 1206260"/>
              <a:gd name="connsiteY110" fmla="*/ 715613 h 1684262"/>
              <a:gd name="connsiteX111" fmla="*/ 817635 w 1206260"/>
              <a:gd name="connsiteY111" fmla="*/ 708913 h 1684262"/>
              <a:gd name="connsiteX112" fmla="*/ 721084 w 1206260"/>
              <a:gd name="connsiteY112" fmla="*/ 657225 h 1684262"/>
              <a:gd name="connsiteX113" fmla="*/ 855767 w 1206260"/>
              <a:gd name="connsiteY113" fmla="*/ 715613 h 1684262"/>
              <a:gd name="connsiteX114" fmla="*/ 856244 w 1206260"/>
              <a:gd name="connsiteY114" fmla="*/ 715613 h 1684262"/>
              <a:gd name="connsiteX115" fmla="*/ 663458 w 1206260"/>
              <a:gd name="connsiteY115" fmla="*/ 722662 h 1684262"/>
              <a:gd name="connsiteX116" fmla="*/ 644408 w 1206260"/>
              <a:gd name="connsiteY116" fmla="*/ 807149 h 1684262"/>
              <a:gd name="connsiteX117" fmla="*/ 662981 w 1206260"/>
              <a:gd name="connsiteY117" fmla="*/ 723138 h 1684262"/>
              <a:gd name="connsiteX118" fmla="*/ 663458 w 1206260"/>
              <a:gd name="connsiteY118" fmla="*/ 722662 h 1684262"/>
              <a:gd name="connsiteX119" fmla="*/ 628882 w 1206260"/>
              <a:gd name="connsiteY119" fmla="*/ 753332 h 1684262"/>
              <a:gd name="connsiteX120" fmla="*/ 655742 w 1206260"/>
              <a:gd name="connsiteY120" fmla="*/ 726472 h 1684262"/>
              <a:gd name="connsiteX121" fmla="*/ 628406 w 1206260"/>
              <a:gd name="connsiteY121" fmla="*/ 753332 h 1684262"/>
              <a:gd name="connsiteX122" fmla="*/ 628882 w 1206260"/>
              <a:gd name="connsiteY122" fmla="*/ 753332 h 1684262"/>
              <a:gd name="connsiteX123" fmla="*/ 771090 w 1206260"/>
              <a:gd name="connsiteY123" fmla="*/ 757237 h 1684262"/>
              <a:gd name="connsiteX124" fmla="*/ 690318 w 1206260"/>
              <a:gd name="connsiteY124" fmla="*/ 822579 h 1684262"/>
              <a:gd name="connsiteX125" fmla="*/ 770614 w 1206260"/>
              <a:gd name="connsiteY125" fmla="*/ 757237 h 1684262"/>
              <a:gd name="connsiteX126" fmla="*/ 771090 w 1206260"/>
              <a:gd name="connsiteY126" fmla="*/ 757237 h 1684262"/>
              <a:gd name="connsiteX127" fmla="*/ 759565 w 1206260"/>
              <a:gd name="connsiteY127" fmla="*/ 538162 h 1684262"/>
              <a:gd name="connsiteX128" fmla="*/ 851767 w 1206260"/>
              <a:gd name="connsiteY128" fmla="*/ 480536 h 1684262"/>
              <a:gd name="connsiteX129" fmla="*/ 759089 w 1206260"/>
              <a:gd name="connsiteY129" fmla="*/ 538067 h 1684262"/>
              <a:gd name="connsiteX130" fmla="*/ 759565 w 1206260"/>
              <a:gd name="connsiteY130" fmla="*/ 538162 h 1684262"/>
              <a:gd name="connsiteX131" fmla="*/ 877961 w 1206260"/>
              <a:gd name="connsiteY131" fmla="*/ 342138 h 1684262"/>
              <a:gd name="connsiteX132" fmla="*/ 812619 w 1206260"/>
              <a:gd name="connsiteY132" fmla="*/ 442055 h 1684262"/>
              <a:gd name="connsiteX133" fmla="*/ 877961 w 1206260"/>
              <a:gd name="connsiteY133" fmla="*/ 342138 h 1684262"/>
              <a:gd name="connsiteX134" fmla="*/ 681841 w 1206260"/>
              <a:gd name="connsiteY134" fmla="*/ 323088 h 1684262"/>
              <a:gd name="connsiteX135" fmla="*/ 758803 w 1206260"/>
              <a:gd name="connsiteY135" fmla="*/ 430816 h 1684262"/>
              <a:gd name="connsiteX136" fmla="*/ 643455 w 1206260"/>
              <a:gd name="connsiteY136" fmla="*/ 396145 h 1684262"/>
              <a:gd name="connsiteX137" fmla="*/ 639550 w 1206260"/>
              <a:gd name="connsiteY137" fmla="*/ 438436 h 1684262"/>
              <a:gd name="connsiteX138" fmla="*/ 682127 w 1206260"/>
              <a:gd name="connsiteY138" fmla="*/ 323088 h 1684262"/>
              <a:gd name="connsiteX139" fmla="*/ 681841 w 1206260"/>
              <a:gd name="connsiteY139" fmla="*/ 323088 h 1684262"/>
              <a:gd name="connsiteX140" fmla="*/ 351323 w 1206260"/>
              <a:gd name="connsiteY140" fmla="*/ 219361 h 1684262"/>
              <a:gd name="connsiteX141" fmla="*/ 383994 w 1206260"/>
              <a:gd name="connsiteY141" fmla="*/ 183070 h 1684262"/>
              <a:gd name="connsiteX142" fmla="*/ 403711 w 1206260"/>
              <a:gd name="connsiteY142" fmla="*/ 175069 h 1684262"/>
              <a:gd name="connsiteX143" fmla="*/ 411331 w 1206260"/>
              <a:gd name="connsiteY143" fmla="*/ 176117 h 1684262"/>
              <a:gd name="connsiteX144" fmla="*/ 569351 w 1206260"/>
              <a:gd name="connsiteY144" fmla="*/ 242792 h 1684262"/>
              <a:gd name="connsiteX145" fmla="*/ 569922 w 1206260"/>
              <a:gd name="connsiteY145" fmla="*/ 242792 h 1684262"/>
              <a:gd name="connsiteX146" fmla="*/ 558873 w 1206260"/>
              <a:gd name="connsiteY146" fmla="*/ 299942 h 1684262"/>
              <a:gd name="connsiteX147" fmla="*/ 351609 w 1206260"/>
              <a:gd name="connsiteY147" fmla="*/ 219075 h 1684262"/>
              <a:gd name="connsiteX148" fmla="*/ 351323 w 1206260"/>
              <a:gd name="connsiteY148" fmla="*/ 219361 h 1684262"/>
              <a:gd name="connsiteX149" fmla="*/ 470767 w 1206260"/>
              <a:gd name="connsiteY149" fmla="*/ 361188 h 1684262"/>
              <a:gd name="connsiteX150" fmla="*/ 566874 w 1206260"/>
              <a:gd name="connsiteY150" fmla="*/ 503396 h 1684262"/>
              <a:gd name="connsiteX151" fmla="*/ 470767 w 1206260"/>
              <a:gd name="connsiteY151" fmla="*/ 361188 h 1684262"/>
              <a:gd name="connsiteX152" fmla="*/ 632216 w 1206260"/>
              <a:gd name="connsiteY152" fmla="*/ 453485 h 1684262"/>
              <a:gd name="connsiteX153" fmla="*/ 699367 w 1206260"/>
              <a:gd name="connsiteY153" fmla="*/ 515112 h 1684262"/>
              <a:gd name="connsiteX154" fmla="*/ 759089 w 1206260"/>
              <a:gd name="connsiteY154" fmla="*/ 438055 h 1684262"/>
              <a:gd name="connsiteX155" fmla="*/ 678317 w 1206260"/>
              <a:gd name="connsiteY155" fmla="*/ 611029 h 1684262"/>
              <a:gd name="connsiteX156" fmla="*/ 640217 w 1206260"/>
              <a:gd name="connsiteY156" fmla="*/ 587978 h 1684262"/>
              <a:gd name="connsiteX157" fmla="*/ 632216 w 1206260"/>
              <a:gd name="connsiteY157" fmla="*/ 453581 h 1684262"/>
              <a:gd name="connsiteX158" fmla="*/ 632216 w 1206260"/>
              <a:gd name="connsiteY158" fmla="*/ 453485 h 1684262"/>
              <a:gd name="connsiteX159" fmla="*/ 686032 w 1206260"/>
              <a:gd name="connsiteY159" fmla="*/ 837819 h 1684262"/>
              <a:gd name="connsiteX160" fmla="*/ 628310 w 1206260"/>
              <a:gd name="connsiteY160" fmla="*/ 930116 h 1684262"/>
              <a:gd name="connsiteX161" fmla="*/ 686032 w 1206260"/>
              <a:gd name="connsiteY161" fmla="*/ 837914 h 1684262"/>
              <a:gd name="connsiteX162" fmla="*/ 686032 w 1206260"/>
              <a:gd name="connsiteY162" fmla="*/ 837819 h 1684262"/>
              <a:gd name="connsiteX163" fmla="*/ 743658 w 1206260"/>
              <a:gd name="connsiteY163" fmla="*/ 1291400 h 1684262"/>
              <a:gd name="connsiteX164" fmla="*/ 547634 w 1206260"/>
              <a:gd name="connsiteY164" fmla="*/ 1206818 h 1684262"/>
              <a:gd name="connsiteX165" fmla="*/ 573446 w 1206260"/>
              <a:gd name="connsiteY165" fmla="*/ 1222439 h 1684262"/>
              <a:gd name="connsiteX166" fmla="*/ 603450 w 1206260"/>
              <a:gd name="connsiteY166" fmla="*/ 1227487 h 1684262"/>
              <a:gd name="connsiteX167" fmla="*/ 743658 w 1206260"/>
              <a:gd name="connsiteY167" fmla="*/ 1291495 h 1684262"/>
              <a:gd name="connsiteX168" fmla="*/ 743658 w 1206260"/>
              <a:gd name="connsiteY168" fmla="*/ 1291400 h 1684262"/>
              <a:gd name="connsiteX169" fmla="*/ 578399 w 1206260"/>
              <a:gd name="connsiteY169" fmla="*/ 945452 h 1684262"/>
              <a:gd name="connsiteX170" fmla="*/ 689842 w 1206260"/>
              <a:gd name="connsiteY170" fmla="*/ 1122236 h 1684262"/>
              <a:gd name="connsiteX171" fmla="*/ 578399 w 1206260"/>
              <a:gd name="connsiteY171" fmla="*/ 945547 h 1684262"/>
              <a:gd name="connsiteX172" fmla="*/ 578399 w 1206260"/>
              <a:gd name="connsiteY172" fmla="*/ 945452 h 1684262"/>
              <a:gd name="connsiteX173" fmla="*/ 351609 w 1206260"/>
              <a:gd name="connsiteY173" fmla="*/ 1045464 h 1684262"/>
              <a:gd name="connsiteX174" fmla="*/ 382375 w 1206260"/>
              <a:gd name="connsiteY174" fmla="*/ 887825 h 1684262"/>
              <a:gd name="connsiteX175" fmla="*/ 351609 w 1206260"/>
              <a:gd name="connsiteY175" fmla="*/ 1045559 h 1684262"/>
              <a:gd name="connsiteX176" fmla="*/ 351609 w 1206260"/>
              <a:gd name="connsiteY176" fmla="*/ 1045464 h 1684262"/>
              <a:gd name="connsiteX177" fmla="*/ 420761 w 1206260"/>
              <a:gd name="connsiteY177" fmla="*/ 1018413 h 1684262"/>
              <a:gd name="connsiteX178" fmla="*/ 605260 w 1206260"/>
              <a:gd name="connsiteY178" fmla="*/ 1180338 h 1684262"/>
              <a:gd name="connsiteX179" fmla="*/ 420761 w 1206260"/>
              <a:gd name="connsiteY179" fmla="*/ 1018413 h 1684262"/>
              <a:gd name="connsiteX180" fmla="*/ 366944 w 1206260"/>
              <a:gd name="connsiteY180" fmla="*/ 1414272 h 1684262"/>
              <a:gd name="connsiteX181" fmla="*/ 597640 w 1206260"/>
              <a:gd name="connsiteY181" fmla="*/ 1460468 h 1684262"/>
              <a:gd name="connsiteX182" fmla="*/ 366944 w 1206260"/>
              <a:gd name="connsiteY182" fmla="*/ 1414463 h 1684262"/>
              <a:gd name="connsiteX183" fmla="*/ 366944 w 1206260"/>
              <a:gd name="connsiteY183" fmla="*/ 1414272 h 1684262"/>
              <a:gd name="connsiteX184" fmla="*/ 536108 w 1206260"/>
              <a:gd name="connsiteY184" fmla="*/ 1644968 h 1684262"/>
              <a:gd name="connsiteX185" fmla="*/ 498008 w 1206260"/>
              <a:gd name="connsiteY185" fmla="*/ 1625918 h 1684262"/>
              <a:gd name="connsiteX186" fmla="*/ 471148 w 1206260"/>
              <a:gd name="connsiteY186" fmla="*/ 1618202 h 1684262"/>
              <a:gd name="connsiteX187" fmla="*/ 471148 w 1206260"/>
              <a:gd name="connsiteY187" fmla="*/ 1664399 h 1684262"/>
              <a:gd name="connsiteX188" fmla="*/ 401901 w 1206260"/>
              <a:gd name="connsiteY188" fmla="*/ 1579817 h 1684262"/>
              <a:gd name="connsiteX189" fmla="*/ 536108 w 1206260"/>
              <a:gd name="connsiteY189" fmla="*/ 1645158 h 1684262"/>
              <a:gd name="connsiteX190" fmla="*/ 536108 w 1206260"/>
              <a:gd name="connsiteY190" fmla="*/ 1644968 h 1684262"/>
              <a:gd name="connsiteX191" fmla="*/ 616785 w 1206260"/>
              <a:gd name="connsiteY191" fmla="*/ 1564196 h 1684262"/>
              <a:gd name="connsiteX192" fmla="*/ 555349 w 1206260"/>
              <a:gd name="connsiteY192" fmla="*/ 1541145 h 1684262"/>
              <a:gd name="connsiteX193" fmla="*/ 638597 w 1206260"/>
              <a:gd name="connsiteY193" fmla="*/ 1493520 h 1684262"/>
              <a:gd name="connsiteX194" fmla="*/ 739848 w 1206260"/>
              <a:gd name="connsiteY194" fmla="*/ 1525715 h 1684262"/>
              <a:gd name="connsiteX195" fmla="*/ 616785 w 1206260"/>
              <a:gd name="connsiteY195" fmla="*/ 1564386 h 1684262"/>
              <a:gd name="connsiteX196" fmla="*/ 616785 w 1206260"/>
              <a:gd name="connsiteY196" fmla="*/ 1564196 h 1684262"/>
              <a:gd name="connsiteX197" fmla="*/ 752231 w 1206260"/>
              <a:gd name="connsiteY197" fmla="*/ 1664779 h 1684262"/>
              <a:gd name="connsiteX198" fmla="*/ 739658 w 1206260"/>
              <a:gd name="connsiteY198" fmla="*/ 1664779 h 1684262"/>
              <a:gd name="connsiteX199" fmla="*/ 731180 w 1206260"/>
              <a:gd name="connsiteY199" fmla="*/ 1664779 h 1684262"/>
              <a:gd name="connsiteX200" fmla="*/ 727561 w 1206260"/>
              <a:gd name="connsiteY200" fmla="*/ 1664779 h 1684262"/>
              <a:gd name="connsiteX201" fmla="*/ 713750 w 1206260"/>
              <a:gd name="connsiteY201" fmla="*/ 1666780 h 1684262"/>
              <a:gd name="connsiteX202" fmla="*/ 704225 w 1206260"/>
              <a:gd name="connsiteY202" fmla="*/ 1665256 h 1684262"/>
              <a:gd name="connsiteX203" fmla="*/ 705558 w 1206260"/>
              <a:gd name="connsiteY203" fmla="*/ 1667733 h 1684262"/>
              <a:gd name="connsiteX204" fmla="*/ 790045 w 1206260"/>
              <a:gd name="connsiteY204" fmla="*/ 1610106 h 1684262"/>
              <a:gd name="connsiteX205" fmla="*/ 752231 w 1206260"/>
              <a:gd name="connsiteY205" fmla="*/ 1664970 h 1684262"/>
              <a:gd name="connsiteX206" fmla="*/ 752231 w 1206260"/>
              <a:gd name="connsiteY206" fmla="*/ 1664779 h 1684262"/>
              <a:gd name="connsiteX207" fmla="*/ 857863 w 1206260"/>
              <a:gd name="connsiteY207" fmla="*/ 1591056 h 1684262"/>
              <a:gd name="connsiteX208" fmla="*/ 838813 w 1206260"/>
              <a:gd name="connsiteY208" fmla="*/ 1568958 h 1684262"/>
              <a:gd name="connsiteX209" fmla="*/ 836146 w 1206260"/>
              <a:gd name="connsiteY209" fmla="*/ 1564291 h 1684262"/>
              <a:gd name="connsiteX210" fmla="*/ 955179 w 1206260"/>
              <a:gd name="connsiteY210" fmla="*/ 1500720 h 1684262"/>
              <a:gd name="connsiteX211" fmla="*/ 1066493 w 1206260"/>
              <a:gd name="connsiteY211" fmla="*/ 1492065 h 1684262"/>
              <a:gd name="connsiteX212" fmla="*/ 857863 w 1206260"/>
              <a:gd name="connsiteY212" fmla="*/ 1591247 h 1684262"/>
              <a:gd name="connsiteX213" fmla="*/ 857863 w 1206260"/>
              <a:gd name="connsiteY213" fmla="*/ 1591056 h 1684262"/>
              <a:gd name="connsiteX214" fmla="*/ 1054979 w 1206260"/>
              <a:gd name="connsiteY214" fmla="*/ 1445037 h 1684262"/>
              <a:gd name="connsiteX215" fmla="*/ 916632 w 1206260"/>
              <a:gd name="connsiteY215" fmla="*/ 1468184 h 1684262"/>
              <a:gd name="connsiteX216" fmla="*/ 1028170 w 1206260"/>
              <a:gd name="connsiteY216" fmla="*/ 1445228 h 1684262"/>
              <a:gd name="connsiteX217" fmla="*/ 1054979 w 1206260"/>
              <a:gd name="connsiteY217" fmla="*/ 1445037 h 1684262"/>
              <a:gd name="connsiteX218" fmla="*/ 862816 w 1206260"/>
              <a:gd name="connsiteY218" fmla="*/ 1410462 h 1684262"/>
              <a:gd name="connsiteX219" fmla="*/ 647551 w 1206260"/>
              <a:gd name="connsiteY219" fmla="*/ 1448562 h 1684262"/>
              <a:gd name="connsiteX220" fmla="*/ 862816 w 1206260"/>
              <a:gd name="connsiteY220" fmla="*/ 1410653 h 1684262"/>
              <a:gd name="connsiteX221" fmla="*/ 862816 w 1206260"/>
              <a:gd name="connsiteY221" fmla="*/ 1410462 h 1684262"/>
              <a:gd name="connsiteX222" fmla="*/ 689842 w 1206260"/>
              <a:gd name="connsiteY222" fmla="*/ 1391412 h 1684262"/>
              <a:gd name="connsiteX223" fmla="*/ 924347 w 1206260"/>
              <a:gd name="connsiteY223" fmla="*/ 1306830 h 1684262"/>
              <a:gd name="connsiteX224" fmla="*/ 689842 w 1206260"/>
              <a:gd name="connsiteY224" fmla="*/ 1391412 h 1684262"/>
              <a:gd name="connsiteX225" fmla="*/ 1162663 w 1206260"/>
              <a:gd name="connsiteY225" fmla="*/ 1057085 h 1684262"/>
              <a:gd name="connsiteX226" fmla="*/ 1148756 w 1206260"/>
              <a:gd name="connsiteY226" fmla="*/ 1134428 h 1684262"/>
              <a:gd name="connsiteX227" fmla="*/ 1066841 w 1206260"/>
              <a:gd name="connsiteY227" fmla="*/ 1139762 h 1684262"/>
              <a:gd name="connsiteX228" fmla="*/ 1035790 w 1206260"/>
              <a:gd name="connsiteY228" fmla="*/ 1087755 h 1684262"/>
              <a:gd name="connsiteX229" fmla="*/ 1162663 w 1206260"/>
              <a:gd name="connsiteY229" fmla="*/ 1057085 h 1684262"/>
              <a:gd name="connsiteX230" fmla="*/ 987913 w 1206260"/>
              <a:gd name="connsiteY230" fmla="*/ 1181170 h 1684262"/>
              <a:gd name="connsiteX231" fmla="*/ 958923 w 1206260"/>
              <a:gd name="connsiteY231" fmla="*/ 1264444 h 1684262"/>
              <a:gd name="connsiteX232" fmla="*/ 905107 w 1206260"/>
              <a:gd name="connsiteY232" fmla="*/ 1118330 h 1684262"/>
              <a:gd name="connsiteX233" fmla="*/ 987913 w 1206260"/>
              <a:gd name="connsiteY233"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257026 w 1206260"/>
              <a:gd name="connsiteY50" fmla="*/ 1309592 h 1684262"/>
              <a:gd name="connsiteX51" fmla="*/ 248263 w 1206260"/>
              <a:gd name="connsiteY51" fmla="*/ 1308259 h 1684262"/>
              <a:gd name="connsiteX52" fmla="*/ 247691 w 1206260"/>
              <a:gd name="connsiteY52" fmla="*/ 1308735 h 1684262"/>
              <a:gd name="connsiteX53" fmla="*/ 229880 w 1206260"/>
              <a:gd name="connsiteY53" fmla="*/ 1312259 h 1684262"/>
              <a:gd name="connsiteX54" fmla="*/ 146155 w 1206260"/>
              <a:gd name="connsiteY54" fmla="*/ 1230344 h 1684262"/>
              <a:gd name="connsiteX55" fmla="*/ 115389 w 1206260"/>
              <a:gd name="connsiteY55" fmla="*/ 1430369 h 1684262"/>
              <a:gd name="connsiteX56" fmla="*/ 349799 w 1206260"/>
              <a:gd name="connsiteY56" fmla="*/ 1480280 h 1684262"/>
              <a:gd name="connsiteX57" fmla="*/ 299507 w 1206260"/>
              <a:gd name="connsiteY57" fmla="*/ 1464659 h 1684262"/>
              <a:gd name="connsiteX58" fmla="*/ 321034 w 1206260"/>
              <a:gd name="connsiteY58" fmla="*/ 1477042 h 1684262"/>
              <a:gd name="connsiteX59" fmla="*/ 330559 w 1206260"/>
              <a:gd name="connsiteY59" fmla="*/ 1484376 h 1684262"/>
              <a:gd name="connsiteX60" fmla="*/ 388280 w 1206260"/>
              <a:gd name="connsiteY60" fmla="*/ 1545717 h 1684262"/>
              <a:gd name="connsiteX61" fmla="*/ 348847 w 1206260"/>
              <a:gd name="connsiteY61" fmla="*/ 1542479 h 1684262"/>
              <a:gd name="connsiteX62" fmla="*/ 255883 w 1206260"/>
              <a:gd name="connsiteY62" fmla="*/ 1502664 h 1684262"/>
              <a:gd name="connsiteX63" fmla="*/ 255883 w 1206260"/>
              <a:gd name="connsiteY63" fmla="*/ 1502664 h 1684262"/>
              <a:gd name="connsiteX64" fmla="*/ 239976 w 1206260"/>
              <a:gd name="connsiteY64" fmla="*/ 1484281 h 1684262"/>
              <a:gd name="connsiteX65" fmla="*/ 203495 w 1206260"/>
              <a:gd name="connsiteY65" fmla="*/ 1484281 h 1684262"/>
              <a:gd name="connsiteX66" fmla="*/ 187303 w 1206260"/>
              <a:gd name="connsiteY66" fmla="*/ 1499140 h 1684262"/>
              <a:gd name="connsiteX67" fmla="*/ 490674 w 1206260"/>
              <a:gd name="connsiteY67" fmla="*/ 1673352 h 1684262"/>
              <a:gd name="connsiteX68" fmla="*/ 757374 w 1206260"/>
              <a:gd name="connsiteY68" fmla="*/ 1682401 h 1684262"/>
              <a:gd name="connsiteX69" fmla="*/ 988070 w 1206260"/>
              <a:gd name="connsiteY69" fmla="*/ 1594485 h 1684262"/>
              <a:gd name="connsiteX70" fmla="*/ 1152566 w 1206260"/>
              <a:gd name="connsiteY70" fmla="*/ 1394460 h 1684262"/>
              <a:gd name="connsiteX71" fmla="*/ 918822 w 1206260"/>
              <a:gd name="connsiteY71" fmla="*/ 1363507 h 1684262"/>
              <a:gd name="connsiteX72" fmla="*/ 802904 w 1206260"/>
              <a:gd name="connsiteY72" fmla="*/ 1350454 h 1684262"/>
              <a:gd name="connsiteX73" fmla="*/ 841956 w 1206260"/>
              <a:gd name="connsiteY73" fmla="*/ 1326547 h 1684262"/>
              <a:gd name="connsiteX74" fmla="*/ 1018286 w 1206260"/>
              <a:gd name="connsiteY74" fmla="*/ 1315425 h 1684262"/>
              <a:gd name="connsiteX75" fmla="*/ 980354 w 1206260"/>
              <a:gd name="connsiteY75" fmla="*/ 1268921 h 1684262"/>
              <a:gd name="connsiteX76" fmla="*/ 1091488 w 1206260"/>
              <a:gd name="connsiteY76" fmla="*/ 1221043 h 1684262"/>
              <a:gd name="connsiteX77" fmla="*/ 911203 w 1206260"/>
              <a:gd name="connsiteY77" fmla="*/ 1022890 h 1684262"/>
              <a:gd name="connsiteX78" fmla="*/ 1193429 w 1206260"/>
              <a:gd name="connsiteY78" fmla="*/ 899446 h 1684262"/>
              <a:gd name="connsiteX79" fmla="*/ 759089 w 1206260"/>
              <a:gd name="connsiteY79" fmla="*/ 61246 h 1684262"/>
              <a:gd name="connsiteX80" fmla="*/ 720989 w 1206260"/>
              <a:gd name="connsiteY80" fmla="*/ 145828 h 1684262"/>
              <a:gd name="connsiteX81" fmla="*/ 759089 w 1206260"/>
              <a:gd name="connsiteY81" fmla="*/ 61436 h 1684262"/>
              <a:gd name="connsiteX82" fmla="*/ 759089 w 1206260"/>
              <a:gd name="connsiteY82" fmla="*/ 61246 h 1684262"/>
              <a:gd name="connsiteX83" fmla="*/ 363611 w 1206260"/>
              <a:gd name="connsiteY83" fmla="*/ 545783 h 1684262"/>
              <a:gd name="connsiteX84" fmla="*/ 348275 w 1206260"/>
              <a:gd name="connsiteY84" fmla="*/ 553498 h 1684262"/>
              <a:gd name="connsiteX85" fmla="*/ 363611 w 1206260"/>
              <a:gd name="connsiteY85" fmla="*/ 545783 h 1684262"/>
              <a:gd name="connsiteX86" fmla="*/ 232451 w 1206260"/>
              <a:gd name="connsiteY86" fmla="*/ 523113 h 1684262"/>
              <a:gd name="connsiteX87" fmla="*/ 254694 w 1206260"/>
              <a:gd name="connsiteY87" fmla="*/ 664096 h 1684262"/>
              <a:gd name="connsiteX88" fmla="*/ 232451 w 1206260"/>
              <a:gd name="connsiteY88" fmla="*/ 523113 h 1684262"/>
              <a:gd name="connsiteX89" fmla="*/ 340084 w 1206260"/>
              <a:gd name="connsiteY89" fmla="*/ 692277 h 1684262"/>
              <a:gd name="connsiteX90" fmla="*/ 470767 w 1206260"/>
              <a:gd name="connsiteY90" fmla="*/ 684562 h 1684262"/>
              <a:gd name="connsiteX91" fmla="*/ 340084 w 1206260"/>
              <a:gd name="connsiteY91" fmla="*/ 691896 h 1684262"/>
              <a:gd name="connsiteX92" fmla="*/ 340084 w 1206260"/>
              <a:gd name="connsiteY92" fmla="*/ 692277 h 1684262"/>
              <a:gd name="connsiteX93" fmla="*/ 382375 w 1206260"/>
              <a:gd name="connsiteY93" fmla="*/ 615410 h 1684262"/>
              <a:gd name="connsiteX94" fmla="*/ 516868 w 1206260"/>
              <a:gd name="connsiteY94" fmla="*/ 688372 h 1684262"/>
              <a:gd name="connsiteX95" fmla="*/ 382661 w 1206260"/>
              <a:gd name="connsiteY95" fmla="*/ 615029 h 1684262"/>
              <a:gd name="connsiteX96" fmla="*/ 382375 w 1206260"/>
              <a:gd name="connsiteY96" fmla="*/ 615410 h 1684262"/>
              <a:gd name="connsiteX97" fmla="*/ 201400 w 1206260"/>
              <a:gd name="connsiteY97" fmla="*/ 907542 h 1684262"/>
              <a:gd name="connsiteX98" fmla="*/ 163300 w 1206260"/>
              <a:gd name="connsiteY98" fmla="*/ 838295 h 1684262"/>
              <a:gd name="connsiteX99" fmla="*/ 201686 w 1206260"/>
              <a:gd name="connsiteY99" fmla="*/ 907161 h 1684262"/>
              <a:gd name="connsiteX100" fmla="*/ 201400 w 1206260"/>
              <a:gd name="connsiteY100" fmla="*/ 907542 h 1684262"/>
              <a:gd name="connsiteX101" fmla="*/ 97811 w 1206260"/>
              <a:gd name="connsiteY101" fmla="*/ 1285557 h 1684262"/>
              <a:gd name="connsiteX102" fmla="*/ 123279 w 1206260"/>
              <a:gd name="connsiteY102" fmla="*/ 1264178 h 1684262"/>
              <a:gd name="connsiteX103" fmla="*/ 231975 w 1206260"/>
              <a:gd name="connsiteY103" fmla="*/ 1341501 h 1684262"/>
              <a:gd name="connsiteX104" fmla="*/ 97811 w 1206260"/>
              <a:gd name="connsiteY104" fmla="*/ 1285557 h 1684262"/>
              <a:gd name="connsiteX105" fmla="*/ 232928 w 1206260"/>
              <a:gd name="connsiteY105" fmla="*/ 1376077 h 1684262"/>
              <a:gd name="connsiteX106" fmla="*/ 279029 w 1206260"/>
              <a:gd name="connsiteY106" fmla="*/ 1379887 h 1684262"/>
              <a:gd name="connsiteX107" fmla="*/ 232451 w 1206260"/>
              <a:gd name="connsiteY107" fmla="*/ 1376077 h 1684262"/>
              <a:gd name="connsiteX108" fmla="*/ 232928 w 1206260"/>
              <a:gd name="connsiteY108" fmla="*/ 1376077 h 1684262"/>
              <a:gd name="connsiteX109" fmla="*/ 856244 w 1206260"/>
              <a:gd name="connsiteY109" fmla="*/ 715613 h 1684262"/>
              <a:gd name="connsiteX110" fmla="*/ 817635 w 1206260"/>
              <a:gd name="connsiteY110" fmla="*/ 708913 h 1684262"/>
              <a:gd name="connsiteX111" fmla="*/ 721084 w 1206260"/>
              <a:gd name="connsiteY111" fmla="*/ 657225 h 1684262"/>
              <a:gd name="connsiteX112" fmla="*/ 855767 w 1206260"/>
              <a:gd name="connsiteY112" fmla="*/ 715613 h 1684262"/>
              <a:gd name="connsiteX113" fmla="*/ 856244 w 1206260"/>
              <a:gd name="connsiteY113" fmla="*/ 715613 h 1684262"/>
              <a:gd name="connsiteX114" fmla="*/ 663458 w 1206260"/>
              <a:gd name="connsiteY114" fmla="*/ 722662 h 1684262"/>
              <a:gd name="connsiteX115" fmla="*/ 644408 w 1206260"/>
              <a:gd name="connsiteY115" fmla="*/ 807149 h 1684262"/>
              <a:gd name="connsiteX116" fmla="*/ 662981 w 1206260"/>
              <a:gd name="connsiteY116" fmla="*/ 723138 h 1684262"/>
              <a:gd name="connsiteX117" fmla="*/ 663458 w 1206260"/>
              <a:gd name="connsiteY117" fmla="*/ 722662 h 1684262"/>
              <a:gd name="connsiteX118" fmla="*/ 628882 w 1206260"/>
              <a:gd name="connsiteY118" fmla="*/ 753332 h 1684262"/>
              <a:gd name="connsiteX119" fmla="*/ 655742 w 1206260"/>
              <a:gd name="connsiteY119" fmla="*/ 726472 h 1684262"/>
              <a:gd name="connsiteX120" fmla="*/ 628406 w 1206260"/>
              <a:gd name="connsiteY120" fmla="*/ 753332 h 1684262"/>
              <a:gd name="connsiteX121" fmla="*/ 628882 w 1206260"/>
              <a:gd name="connsiteY121" fmla="*/ 753332 h 1684262"/>
              <a:gd name="connsiteX122" fmla="*/ 771090 w 1206260"/>
              <a:gd name="connsiteY122" fmla="*/ 757237 h 1684262"/>
              <a:gd name="connsiteX123" fmla="*/ 690318 w 1206260"/>
              <a:gd name="connsiteY123" fmla="*/ 822579 h 1684262"/>
              <a:gd name="connsiteX124" fmla="*/ 770614 w 1206260"/>
              <a:gd name="connsiteY124" fmla="*/ 757237 h 1684262"/>
              <a:gd name="connsiteX125" fmla="*/ 771090 w 1206260"/>
              <a:gd name="connsiteY125" fmla="*/ 757237 h 1684262"/>
              <a:gd name="connsiteX126" fmla="*/ 759565 w 1206260"/>
              <a:gd name="connsiteY126" fmla="*/ 538162 h 1684262"/>
              <a:gd name="connsiteX127" fmla="*/ 851767 w 1206260"/>
              <a:gd name="connsiteY127" fmla="*/ 480536 h 1684262"/>
              <a:gd name="connsiteX128" fmla="*/ 759089 w 1206260"/>
              <a:gd name="connsiteY128" fmla="*/ 538067 h 1684262"/>
              <a:gd name="connsiteX129" fmla="*/ 759565 w 1206260"/>
              <a:gd name="connsiteY129" fmla="*/ 538162 h 1684262"/>
              <a:gd name="connsiteX130" fmla="*/ 877961 w 1206260"/>
              <a:gd name="connsiteY130" fmla="*/ 342138 h 1684262"/>
              <a:gd name="connsiteX131" fmla="*/ 812619 w 1206260"/>
              <a:gd name="connsiteY131" fmla="*/ 442055 h 1684262"/>
              <a:gd name="connsiteX132" fmla="*/ 877961 w 1206260"/>
              <a:gd name="connsiteY132" fmla="*/ 342138 h 1684262"/>
              <a:gd name="connsiteX133" fmla="*/ 681841 w 1206260"/>
              <a:gd name="connsiteY133" fmla="*/ 323088 h 1684262"/>
              <a:gd name="connsiteX134" fmla="*/ 758803 w 1206260"/>
              <a:gd name="connsiteY134" fmla="*/ 430816 h 1684262"/>
              <a:gd name="connsiteX135" fmla="*/ 643455 w 1206260"/>
              <a:gd name="connsiteY135" fmla="*/ 396145 h 1684262"/>
              <a:gd name="connsiteX136" fmla="*/ 639550 w 1206260"/>
              <a:gd name="connsiteY136" fmla="*/ 438436 h 1684262"/>
              <a:gd name="connsiteX137" fmla="*/ 682127 w 1206260"/>
              <a:gd name="connsiteY137" fmla="*/ 323088 h 1684262"/>
              <a:gd name="connsiteX138" fmla="*/ 681841 w 1206260"/>
              <a:gd name="connsiteY138" fmla="*/ 323088 h 1684262"/>
              <a:gd name="connsiteX139" fmla="*/ 351323 w 1206260"/>
              <a:gd name="connsiteY139" fmla="*/ 219361 h 1684262"/>
              <a:gd name="connsiteX140" fmla="*/ 383994 w 1206260"/>
              <a:gd name="connsiteY140" fmla="*/ 183070 h 1684262"/>
              <a:gd name="connsiteX141" fmla="*/ 403711 w 1206260"/>
              <a:gd name="connsiteY141" fmla="*/ 175069 h 1684262"/>
              <a:gd name="connsiteX142" fmla="*/ 411331 w 1206260"/>
              <a:gd name="connsiteY142" fmla="*/ 176117 h 1684262"/>
              <a:gd name="connsiteX143" fmla="*/ 569351 w 1206260"/>
              <a:gd name="connsiteY143" fmla="*/ 242792 h 1684262"/>
              <a:gd name="connsiteX144" fmla="*/ 569922 w 1206260"/>
              <a:gd name="connsiteY144" fmla="*/ 242792 h 1684262"/>
              <a:gd name="connsiteX145" fmla="*/ 558873 w 1206260"/>
              <a:gd name="connsiteY145" fmla="*/ 299942 h 1684262"/>
              <a:gd name="connsiteX146" fmla="*/ 351609 w 1206260"/>
              <a:gd name="connsiteY146" fmla="*/ 219075 h 1684262"/>
              <a:gd name="connsiteX147" fmla="*/ 351323 w 1206260"/>
              <a:gd name="connsiteY147" fmla="*/ 219361 h 1684262"/>
              <a:gd name="connsiteX148" fmla="*/ 470767 w 1206260"/>
              <a:gd name="connsiteY148" fmla="*/ 361188 h 1684262"/>
              <a:gd name="connsiteX149" fmla="*/ 566874 w 1206260"/>
              <a:gd name="connsiteY149" fmla="*/ 503396 h 1684262"/>
              <a:gd name="connsiteX150" fmla="*/ 470767 w 1206260"/>
              <a:gd name="connsiteY150" fmla="*/ 361188 h 1684262"/>
              <a:gd name="connsiteX151" fmla="*/ 632216 w 1206260"/>
              <a:gd name="connsiteY151" fmla="*/ 453485 h 1684262"/>
              <a:gd name="connsiteX152" fmla="*/ 699367 w 1206260"/>
              <a:gd name="connsiteY152" fmla="*/ 515112 h 1684262"/>
              <a:gd name="connsiteX153" fmla="*/ 759089 w 1206260"/>
              <a:gd name="connsiteY153" fmla="*/ 438055 h 1684262"/>
              <a:gd name="connsiteX154" fmla="*/ 678317 w 1206260"/>
              <a:gd name="connsiteY154" fmla="*/ 611029 h 1684262"/>
              <a:gd name="connsiteX155" fmla="*/ 640217 w 1206260"/>
              <a:gd name="connsiteY155" fmla="*/ 587978 h 1684262"/>
              <a:gd name="connsiteX156" fmla="*/ 632216 w 1206260"/>
              <a:gd name="connsiteY156" fmla="*/ 453581 h 1684262"/>
              <a:gd name="connsiteX157" fmla="*/ 632216 w 1206260"/>
              <a:gd name="connsiteY157" fmla="*/ 453485 h 1684262"/>
              <a:gd name="connsiteX158" fmla="*/ 686032 w 1206260"/>
              <a:gd name="connsiteY158" fmla="*/ 837819 h 1684262"/>
              <a:gd name="connsiteX159" fmla="*/ 628310 w 1206260"/>
              <a:gd name="connsiteY159" fmla="*/ 930116 h 1684262"/>
              <a:gd name="connsiteX160" fmla="*/ 686032 w 1206260"/>
              <a:gd name="connsiteY160" fmla="*/ 837914 h 1684262"/>
              <a:gd name="connsiteX161" fmla="*/ 686032 w 1206260"/>
              <a:gd name="connsiteY161" fmla="*/ 837819 h 1684262"/>
              <a:gd name="connsiteX162" fmla="*/ 743658 w 1206260"/>
              <a:gd name="connsiteY162" fmla="*/ 1291400 h 1684262"/>
              <a:gd name="connsiteX163" fmla="*/ 547634 w 1206260"/>
              <a:gd name="connsiteY163" fmla="*/ 1206818 h 1684262"/>
              <a:gd name="connsiteX164" fmla="*/ 573446 w 1206260"/>
              <a:gd name="connsiteY164" fmla="*/ 1222439 h 1684262"/>
              <a:gd name="connsiteX165" fmla="*/ 603450 w 1206260"/>
              <a:gd name="connsiteY165" fmla="*/ 1227487 h 1684262"/>
              <a:gd name="connsiteX166" fmla="*/ 743658 w 1206260"/>
              <a:gd name="connsiteY166" fmla="*/ 1291495 h 1684262"/>
              <a:gd name="connsiteX167" fmla="*/ 743658 w 1206260"/>
              <a:gd name="connsiteY167" fmla="*/ 1291400 h 1684262"/>
              <a:gd name="connsiteX168" fmla="*/ 578399 w 1206260"/>
              <a:gd name="connsiteY168" fmla="*/ 945452 h 1684262"/>
              <a:gd name="connsiteX169" fmla="*/ 689842 w 1206260"/>
              <a:gd name="connsiteY169" fmla="*/ 1122236 h 1684262"/>
              <a:gd name="connsiteX170" fmla="*/ 578399 w 1206260"/>
              <a:gd name="connsiteY170" fmla="*/ 945547 h 1684262"/>
              <a:gd name="connsiteX171" fmla="*/ 578399 w 1206260"/>
              <a:gd name="connsiteY171" fmla="*/ 945452 h 1684262"/>
              <a:gd name="connsiteX172" fmla="*/ 351609 w 1206260"/>
              <a:gd name="connsiteY172" fmla="*/ 1045464 h 1684262"/>
              <a:gd name="connsiteX173" fmla="*/ 382375 w 1206260"/>
              <a:gd name="connsiteY173" fmla="*/ 887825 h 1684262"/>
              <a:gd name="connsiteX174" fmla="*/ 351609 w 1206260"/>
              <a:gd name="connsiteY174" fmla="*/ 1045559 h 1684262"/>
              <a:gd name="connsiteX175" fmla="*/ 351609 w 1206260"/>
              <a:gd name="connsiteY175" fmla="*/ 1045464 h 1684262"/>
              <a:gd name="connsiteX176" fmla="*/ 420761 w 1206260"/>
              <a:gd name="connsiteY176" fmla="*/ 1018413 h 1684262"/>
              <a:gd name="connsiteX177" fmla="*/ 605260 w 1206260"/>
              <a:gd name="connsiteY177" fmla="*/ 1180338 h 1684262"/>
              <a:gd name="connsiteX178" fmla="*/ 420761 w 1206260"/>
              <a:gd name="connsiteY178" fmla="*/ 1018413 h 1684262"/>
              <a:gd name="connsiteX179" fmla="*/ 366944 w 1206260"/>
              <a:gd name="connsiteY179" fmla="*/ 1414272 h 1684262"/>
              <a:gd name="connsiteX180" fmla="*/ 597640 w 1206260"/>
              <a:gd name="connsiteY180" fmla="*/ 1460468 h 1684262"/>
              <a:gd name="connsiteX181" fmla="*/ 366944 w 1206260"/>
              <a:gd name="connsiteY181" fmla="*/ 1414463 h 1684262"/>
              <a:gd name="connsiteX182" fmla="*/ 366944 w 1206260"/>
              <a:gd name="connsiteY182" fmla="*/ 1414272 h 1684262"/>
              <a:gd name="connsiteX183" fmla="*/ 536108 w 1206260"/>
              <a:gd name="connsiteY183" fmla="*/ 1644968 h 1684262"/>
              <a:gd name="connsiteX184" fmla="*/ 498008 w 1206260"/>
              <a:gd name="connsiteY184" fmla="*/ 1625918 h 1684262"/>
              <a:gd name="connsiteX185" fmla="*/ 471148 w 1206260"/>
              <a:gd name="connsiteY185" fmla="*/ 1618202 h 1684262"/>
              <a:gd name="connsiteX186" fmla="*/ 471148 w 1206260"/>
              <a:gd name="connsiteY186" fmla="*/ 1664399 h 1684262"/>
              <a:gd name="connsiteX187" fmla="*/ 401901 w 1206260"/>
              <a:gd name="connsiteY187" fmla="*/ 1579817 h 1684262"/>
              <a:gd name="connsiteX188" fmla="*/ 536108 w 1206260"/>
              <a:gd name="connsiteY188" fmla="*/ 1645158 h 1684262"/>
              <a:gd name="connsiteX189" fmla="*/ 536108 w 1206260"/>
              <a:gd name="connsiteY189" fmla="*/ 1644968 h 1684262"/>
              <a:gd name="connsiteX190" fmla="*/ 616785 w 1206260"/>
              <a:gd name="connsiteY190" fmla="*/ 1564196 h 1684262"/>
              <a:gd name="connsiteX191" fmla="*/ 555349 w 1206260"/>
              <a:gd name="connsiteY191" fmla="*/ 1541145 h 1684262"/>
              <a:gd name="connsiteX192" fmla="*/ 638597 w 1206260"/>
              <a:gd name="connsiteY192" fmla="*/ 1493520 h 1684262"/>
              <a:gd name="connsiteX193" fmla="*/ 739848 w 1206260"/>
              <a:gd name="connsiteY193" fmla="*/ 1525715 h 1684262"/>
              <a:gd name="connsiteX194" fmla="*/ 616785 w 1206260"/>
              <a:gd name="connsiteY194" fmla="*/ 1564386 h 1684262"/>
              <a:gd name="connsiteX195" fmla="*/ 616785 w 1206260"/>
              <a:gd name="connsiteY195" fmla="*/ 1564196 h 1684262"/>
              <a:gd name="connsiteX196" fmla="*/ 752231 w 1206260"/>
              <a:gd name="connsiteY196" fmla="*/ 1664779 h 1684262"/>
              <a:gd name="connsiteX197" fmla="*/ 739658 w 1206260"/>
              <a:gd name="connsiteY197" fmla="*/ 1664779 h 1684262"/>
              <a:gd name="connsiteX198" fmla="*/ 731180 w 1206260"/>
              <a:gd name="connsiteY198" fmla="*/ 1664779 h 1684262"/>
              <a:gd name="connsiteX199" fmla="*/ 727561 w 1206260"/>
              <a:gd name="connsiteY199" fmla="*/ 1664779 h 1684262"/>
              <a:gd name="connsiteX200" fmla="*/ 713750 w 1206260"/>
              <a:gd name="connsiteY200" fmla="*/ 1666780 h 1684262"/>
              <a:gd name="connsiteX201" fmla="*/ 704225 w 1206260"/>
              <a:gd name="connsiteY201" fmla="*/ 1665256 h 1684262"/>
              <a:gd name="connsiteX202" fmla="*/ 705558 w 1206260"/>
              <a:gd name="connsiteY202" fmla="*/ 1667733 h 1684262"/>
              <a:gd name="connsiteX203" fmla="*/ 790045 w 1206260"/>
              <a:gd name="connsiteY203" fmla="*/ 1610106 h 1684262"/>
              <a:gd name="connsiteX204" fmla="*/ 752231 w 1206260"/>
              <a:gd name="connsiteY204" fmla="*/ 1664970 h 1684262"/>
              <a:gd name="connsiteX205" fmla="*/ 752231 w 1206260"/>
              <a:gd name="connsiteY205" fmla="*/ 1664779 h 1684262"/>
              <a:gd name="connsiteX206" fmla="*/ 857863 w 1206260"/>
              <a:gd name="connsiteY206" fmla="*/ 1591056 h 1684262"/>
              <a:gd name="connsiteX207" fmla="*/ 838813 w 1206260"/>
              <a:gd name="connsiteY207" fmla="*/ 1568958 h 1684262"/>
              <a:gd name="connsiteX208" fmla="*/ 836146 w 1206260"/>
              <a:gd name="connsiteY208" fmla="*/ 1564291 h 1684262"/>
              <a:gd name="connsiteX209" fmla="*/ 955179 w 1206260"/>
              <a:gd name="connsiteY209" fmla="*/ 1500720 h 1684262"/>
              <a:gd name="connsiteX210" fmla="*/ 1066493 w 1206260"/>
              <a:gd name="connsiteY210" fmla="*/ 1492065 h 1684262"/>
              <a:gd name="connsiteX211" fmla="*/ 857863 w 1206260"/>
              <a:gd name="connsiteY211" fmla="*/ 1591247 h 1684262"/>
              <a:gd name="connsiteX212" fmla="*/ 857863 w 1206260"/>
              <a:gd name="connsiteY212" fmla="*/ 1591056 h 1684262"/>
              <a:gd name="connsiteX213" fmla="*/ 1054979 w 1206260"/>
              <a:gd name="connsiteY213" fmla="*/ 1445037 h 1684262"/>
              <a:gd name="connsiteX214" fmla="*/ 916632 w 1206260"/>
              <a:gd name="connsiteY214" fmla="*/ 1468184 h 1684262"/>
              <a:gd name="connsiteX215" fmla="*/ 1028170 w 1206260"/>
              <a:gd name="connsiteY215" fmla="*/ 1445228 h 1684262"/>
              <a:gd name="connsiteX216" fmla="*/ 1054979 w 1206260"/>
              <a:gd name="connsiteY216" fmla="*/ 1445037 h 1684262"/>
              <a:gd name="connsiteX217" fmla="*/ 862816 w 1206260"/>
              <a:gd name="connsiteY217" fmla="*/ 1410462 h 1684262"/>
              <a:gd name="connsiteX218" fmla="*/ 647551 w 1206260"/>
              <a:gd name="connsiteY218" fmla="*/ 1448562 h 1684262"/>
              <a:gd name="connsiteX219" fmla="*/ 862816 w 1206260"/>
              <a:gd name="connsiteY219" fmla="*/ 1410653 h 1684262"/>
              <a:gd name="connsiteX220" fmla="*/ 862816 w 1206260"/>
              <a:gd name="connsiteY220" fmla="*/ 1410462 h 1684262"/>
              <a:gd name="connsiteX221" fmla="*/ 689842 w 1206260"/>
              <a:gd name="connsiteY221" fmla="*/ 1391412 h 1684262"/>
              <a:gd name="connsiteX222" fmla="*/ 924347 w 1206260"/>
              <a:gd name="connsiteY222" fmla="*/ 1306830 h 1684262"/>
              <a:gd name="connsiteX223" fmla="*/ 689842 w 1206260"/>
              <a:gd name="connsiteY223" fmla="*/ 1391412 h 1684262"/>
              <a:gd name="connsiteX224" fmla="*/ 1162663 w 1206260"/>
              <a:gd name="connsiteY224" fmla="*/ 1057085 h 1684262"/>
              <a:gd name="connsiteX225" fmla="*/ 1148756 w 1206260"/>
              <a:gd name="connsiteY225" fmla="*/ 1134428 h 1684262"/>
              <a:gd name="connsiteX226" fmla="*/ 1066841 w 1206260"/>
              <a:gd name="connsiteY226" fmla="*/ 1139762 h 1684262"/>
              <a:gd name="connsiteX227" fmla="*/ 1035790 w 1206260"/>
              <a:gd name="connsiteY227" fmla="*/ 1087755 h 1684262"/>
              <a:gd name="connsiteX228" fmla="*/ 1162663 w 1206260"/>
              <a:gd name="connsiteY228" fmla="*/ 1057085 h 1684262"/>
              <a:gd name="connsiteX229" fmla="*/ 987913 w 1206260"/>
              <a:gd name="connsiteY229" fmla="*/ 1181170 h 1684262"/>
              <a:gd name="connsiteX230" fmla="*/ 958923 w 1206260"/>
              <a:gd name="connsiteY230" fmla="*/ 1264444 h 1684262"/>
              <a:gd name="connsiteX231" fmla="*/ 905107 w 1206260"/>
              <a:gd name="connsiteY231" fmla="*/ 1118330 h 1684262"/>
              <a:gd name="connsiteX232" fmla="*/ 987913 w 1206260"/>
              <a:gd name="connsiteY232"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8263 w 1206260"/>
              <a:gd name="connsiteY51" fmla="*/ 1308259 h 1684262"/>
              <a:gd name="connsiteX52" fmla="*/ 247691 w 1206260"/>
              <a:gd name="connsiteY52" fmla="*/ 1308735 h 1684262"/>
              <a:gd name="connsiteX53" fmla="*/ 229880 w 1206260"/>
              <a:gd name="connsiteY53" fmla="*/ 1312259 h 1684262"/>
              <a:gd name="connsiteX54" fmla="*/ 146155 w 1206260"/>
              <a:gd name="connsiteY54" fmla="*/ 1230344 h 1684262"/>
              <a:gd name="connsiteX55" fmla="*/ 115389 w 1206260"/>
              <a:gd name="connsiteY55" fmla="*/ 1430369 h 1684262"/>
              <a:gd name="connsiteX56" fmla="*/ 349799 w 1206260"/>
              <a:gd name="connsiteY56" fmla="*/ 1480280 h 1684262"/>
              <a:gd name="connsiteX57" fmla="*/ 299507 w 1206260"/>
              <a:gd name="connsiteY57" fmla="*/ 1464659 h 1684262"/>
              <a:gd name="connsiteX58" fmla="*/ 321034 w 1206260"/>
              <a:gd name="connsiteY58" fmla="*/ 1477042 h 1684262"/>
              <a:gd name="connsiteX59" fmla="*/ 330559 w 1206260"/>
              <a:gd name="connsiteY59" fmla="*/ 1484376 h 1684262"/>
              <a:gd name="connsiteX60" fmla="*/ 388280 w 1206260"/>
              <a:gd name="connsiteY60" fmla="*/ 1545717 h 1684262"/>
              <a:gd name="connsiteX61" fmla="*/ 348847 w 1206260"/>
              <a:gd name="connsiteY61" fmla="*/ 1542479 h 1684262"/>
              <a:gd name="connsiteX62" fmla="*/ 255883 w 1206260"/>
              <a:gd name="connsiteY62" fmla="*/ 1502664 h 1684262"/>
              <a:gd name="connsiteX63" fmla="*/ 255883 w 1206260"/>
              <a:gd name="connsiteY63" fmla="*/ 1502664 h 1684262"/>
              <a:gd name="connsiteX64" fmla="*/ 239976 w 1206260"/>
              <a:gd name="connsiteY64" fmla="*/ 1484281 h 1684262"/>
              <a:gd name="connsiteX65" fmla="*/ 203495 w 1206260"/>
              <a:gd name="connsiteY65" fmla="*/ 1484281 h 1684262"/>
              <a:gd name="connsiteX66" fmla="*/ 187303 w 1206260"/>
              <a:gd name="connsiteY66" fmla="*/ 1499140 h 1684262"/>
              <a:gd name="connsiteX67" fmla="*/ 490674 w 1206260"/>
              <a:gd name="connsiteY67" fmla="*/ 1673352 h 1684262"/>
              <a:gd name="connsiteX68" fmla="*/ 757374 w 1206260"/>
              <a:gd name="connsiteY68" fmla="*/ 1682401 h 1684262"/>
              <a:gd name="connsiteX69" fmla="*/ 988070 w 1206260"/>
              <a:gd name="connsiteY69" fmla="*/ 1594485 h 1684262"/>
              <a:gd name="connsiteX70" fmla="*/ 1152566 w 1206260"/>
              <a:gd name="connsiteY70" fmla="*/ 1394460 h 1684262"/>
              <a:gd name="connsiteX71" fmla="*/ 918822 w 1206260"/>
              <a:gd name="connsiteY71" fmla="*/ 1363507 h 1684262"/>
              <a:gd name="connsiteX72" fmla="*/ 802904 w 1206260"/>
              <a:gd name="connsiteY72" fmla="*/ 1350454 h 1684262"/>
              <a:gd name="connsiteX73" fmla="*/ 841956 w 1206260"/>
              <a:gd name="connsiteY73" fmla="*/ 1326547 h 1684262"/>
              <a:gd name="connsiteX74" fmla="*/ 1018286 w 1206260"/>
              <a:gd name="connsiteY74" fmla="*/ 1315425 h 1684262"/>
              <a:gd name="connsiteX75" fmla="*/ 980354 w 1206260"/>
              <a:gd name="connsiteY75" fmla="*/ 1268921 h 1684262"/>
              <a:gd name="connsiteX76" fmla="*/ 1091488 w 1206260"/>
              <a:gd name="connsiteY76" fmla="*/ 1221043 h 1684262"/>
              <a:gd name="connsiteX77" fmla="*/ 911203 w 1206260"/>
              <a:gd name="connsiteY77" fmla="*/ 1022890 h 1684262"/>
              <a:gd name="connsiteX78" fmla="*/ 1193429 w 1206260"/>
              <a:gd name="connsiteY78" fmla="*/ 899446 h 1684262"/>
              <a:gd name="connsiteX79" fmla="*/ 759089 w 1206260"/>
              <a:gd name="connsiteY79" fmla="*/ 61246 h 1684262"/>
              <a:gd name="connsiteX80" fmla="*/ 720989 w 1206260"/>
              <a:gd name="connsiteY80" fmla="*/ 145828 h 1684262"/>
              <a:gd name="connsiteX81" fmla="*/ 759089 w 1206260"/>
              <a:gd name="connsiteY81" fmla="*/ 61436 h 1684262"/>
              <a:gd name="connsiteX82" fmla="*/ 759089 w 1206260"/>
              <a:gd name="connsiteY82" fmla="*/ 61246 h 1684262"/>
              <a:gd name="connsiteX83" fmla="*/ 363611 w 1206260"/>
              <a:gd name="connsiteY83" fmla="*/ 545783 h 1684262"/>
              <a:gd name="connsiteX84" fmla="*/ 348275 w 1206260"/>
              <a:gd name="connsiteY84" fmla="*/ 553498 h 1684262"/>
              <a:gd name="connsiteX85" fmla="*/ 363611 w 1206260"/>
              <a:gd name="connsiteY85" fmla="*/ 545783 h 1684262"/>
              <a:gd name="connsiteX86" fmla="*/ 232451 w 1206260"/>
              <a:gd name="connsiteY86" fmla="*/ 523113 h 1684262"/>
              <a:gd name="connsiteX87" fmla="*/ 254694 w 1206260"/>
              <a:gd name="connsiteY87" fmla="*/ 664096 h 1684262"/>
              <a:gd name="connsiteX88" fmla="*/ 232451 w 1206260"/>
              <a:gd name="connsiteY88" fmla="*/ 523113 h 1684262"/>
              <a:gd name="connsiteX89" fmla="*/ 340084 w 1206260"/>
              <a:gd name="connsiteY89" fmla="*/ 692277 h 1684262"/>
              <a:gd name="connsiteX90" fmla="*/ 470767 w 1206260"/>
              <a:gd name="connsiteY90" fmla="*/ 684562 h 1684262"/>
              <a:gd name="connsiteX91" fmla="*/ 340084 w 1206260"/>
              <a:gd name="connsiteY91" fmla="*/ 691896 h 1684262"/>
              <a:gd name="connsiteX92" fmla="*/ 340084 w 1206260"/>
              <a:gd name="connsiteY92" fmla="*/ 692277 h 1684262"/>
              <a:gd name="connsiteX93" fmla="*/ 382375 w 1206260"/>
              <a:gd name="connsiteY93" fmla="*/ 615410 h 1684262"/>
              <a:gd name="connsiteX94" fmla="*/ 516868 w 1206260"/>
              <a:gd name="connsiteY94" fmla="*/ 688372 h 1684262"/>
              <a:gd name="connsiteX95" fmla="*/ 382661 w 1206260"/>
              <a:gd name="connsiteY95" fmla="*/ 615029 h 1684262"/>
              <a:gd name="connsiteX96" fmla="*/ 382375 w 1206260"/>
              <a:gd name="connsiteY96" fmla="*/ 615410 h 1684262"/>
              <a:gd name="connsiteX97" fmla="*/ 201400 w 1206260"/>
              <a:gd name="connsiteY97" fmla="*/ 907542 h 1684262"/>
              <a:gd name="connsiteX98" fmla="*/ 163300 w 1206260"/>
              <a:gd name="connsiteY98" fmla="*/ 838295 h 1684262"/>
              <a:gd name="connsiteX99" fmla="*/ 201686 w 1206260"/>
              <a:gd name="connsiteY99" fmla="*/ 907161 h 1684262"/>
              <a:gd name="connsiteX100" fmla="*/ 201400 w 1206260"/>
              <a:gd name="connsiteY100" fmla="*/ 907542 h 1684262"/>
              <a:gd name="connsiteX101" fmla="*/ 97811 w 1206260"/>
              <a:gd name="connsiteY101" fmla="*/ 1285557 h 1684262"/>
              <a:gd name="connsiteX102" fmla="*/ 123279 w 1206260"/>
              <a:gd name="connsiteY102" fmla="*/ 1264178 h 1684262"/>
              <a:gd name="connsiteX103" fmla="*/ 231975 w 1206260"/>
              <a:gd name="connsiteY103" fmla="*/ 1341501 h 1684262"/>
              <a:gd name="connsiteX104" fmla="*/ 97811 w 1206260"/>
              <a:gd name="connsiteY104" fmla="*/ 1285557 h 1684262"/>
              <a:gd name="connsiteX105" fmla="*/ 232928 w 1206260"/>
              <a:gd name="connsiteY105" fmla="*/ 1376077 h 1684262"/>
              <a:gd name="connsiteX106" fmla="*/ 279029 w 1206260"/>
              <a:gd name="connsiteY106" fmla="*/ 1379887 h 1684262"/>
              <a:gd name="connsiteX107" fmla="*/ 232451 w 1206260"/>
              <a:gd name="connsiteY107" fmla="*/ 1376077 h 1684262"/>
              <a:gd name="connsiteX108" fmla="*/ 232928 w 1206260"/>
              <a:gd name="connsiteY108" fmla="*/ 1376077 h 1684262"/>
              <a:gd name="connsiteX109" fmla="*/ 856244 w 1206260"/>
              <a:gd name="connsiteY109" fmla="*/ 715613 h 1684262"/>
              <a:gd name="connsiteX110" fmla="*/ 817635 w 1206260"/>
              <a:gd name="connsiteY110" fmla="*/ 708913 h 1684262"/>
              <a:gd name="connsiteX111" fmla="*/ 721084 w 1206260"/>
              <a:gd name="connsiteY111" fmla="*/ 657225 h 1684262"/>
              <a:gd name="connsiteX112" fmla="*/ 855767 w 1206260"/>
              <a:gd name="connsiteY112" fmla="*/ 715613 h 1684262"/>
              <a:gd name="connsiteX113" fmla="*/ 856244 w 1206260"/>
              <a:gd name="connsiteY113" fmla="*/ 715613 h 1684262"/>
              <a:gd name="connsiteX114" fmla="*/ 663458 w 1206260"/>
              <a:gd name="connsiteY114" fmla="*/ 722662 h 1684262"/>
              <a:gd name="connsiteX115" fmla="*/ 644408 w 1206260"/>
              <a:gd name="connsiteY115" fmla="*/ 807149 h 1684262"/>
              <a:gd name="connsiteX116" fmla="*/ 662981 w 1206260"/>
              <a:gd name="connsiteY116" fmla="*/ 723138 h 1684262"/>
              <a:gd name="connsiteX117" fmla="*/ 663458 w 1206260"/>
              <a:gd name="connsiteY117" fmla="*/ 722662 h 1684262"/>
              <a:gd name="connsiteX118" fmla="*/ 628882 w 1206260"/>
              <a:gd name="connsiteY118" fmla="*/ 753332 h 1684262"/>
              <a:gd name="connsiteX119" fmla="*/ 655742 w 1206260"/>
              <a:gd name="connsiteY119" fmla="*/ 726472 h 1684262"/>
              <a:gd name="connsiteX120" fmla="*/ 628406 w 1206260"/>
              <a:gd name="connsiteY120" fmla="*/ 753332 h 1684262"/>
              <a:gd name="connsiteX121" fmla="*/ 628882 w 1206260"/>
              <a:gd name="connsiteY121" fmla="*/ 753332 h 1684262"/>
              <a:gd name="connsiteX122" fmla="*/ 771090 w 1206260"/>
              <a:gd name="connsiteY122" fmla="*/ 757237 h 1684262"/>
              <a:gd name="connsiteX123" fmla="*/ 690318 w 1206260"/>
              <a:gd name="connsiteY123" fmla="*/ 822579 h 1684262"/>
              <a:gd name="connsiteX124" fmla="*/ 770614 w 1206260"/>
              <a:gd name="connsiteY124" fmla="*/ 757237 h 1684262"/>
              <a:gd name="connsiteX125" fmla="*/ 771090 w 1206260"/>
              <a:gd name="connsiteY125" fmla="*/ 757237 h 1684262"/>
              <a:gd name="connsiteX126" fmla="*/ 759565 w 1206260"/>
              <a:gd name="connsiteY126" fmla="*/ 538162 h 1684262"/>
              <a:gd name="connsiteX127" fmla="*/ 851767 w 1206260"/>
              <a:gd name="connsiteY127" fmla="*/ 480536 h 1684262"/>
              <a:gd name="connsiteX128" fmla="*/ 759089 w 1206260"/>
              <a:gd name="connsiteY128" fmla="*/ 538067 h 1684262"/>
              <a:gd name="connsiteX129" fmla="*/ 759565 w 1206260"/>
              <a:gd name="connsiteY129" fmla="*/ 538162 h 1684262"/>
              <a:gd name="connsiteX130" fmla="*/ 877961 w 1206260"/>
              <a:gd name="connsiteY130" fmla="*/ 342138 h 1684262"/>
              <a:gd name="connsiteX131" fmla="*/ 812619 w 1206260"/>
              <a:gd name="connsiteY131" fmla="*/ 442055 h 1684262"/>
              <a:gd name="connsiteX132" fmla="*/ 877961 w 1206260"/>
              <a:gd name="connsiteY132" fmla="*/ 342138 h 1684262"/>
              <a:gd name="connsiteX133" fmla="*/ 681841 w 1206260"/>
              <a:gd name="connsiteY133" fmla="*/ 323088 h 1684262"/>
              <a:gd name="connsiteX134" fmla="*/ 758803 w 1206260"/>
              <a:gd name="connsiteY134" fmla="*/ 430816 h 1684262"/>
              <a:gd name="connsiteX135" fmla="*/ 643455 w 1206260"/>
              <a:gd name="connsiteY135" fmla="*/ 396145 h 1684262"/>
              <a:gd name="connsiteX136" fmla="*/ 639550 w 1206260"/>
              <a:gd name="connsiteY136" fmla="*/ 438436 h 1684262"/>
              <a:gd name="connsiteX137" fmla="*/ 682127 w 1206260"/>
              <a:gd name="connsiteY137" fmla="*/ 323088 h 1684262"/>
              <a:gd name="connsiteX138" fmla="*/ 681841 w 1206260"/>
              <a:gd name="connsiteY138" fmla="*/ 323088 h 1684262"/>
              <a:gd name="connsiteX139" fmla="*/ 351323 w 1206260"/>
              <a:gd name="connsiteY139" fmla="*/ 219361 h 1684262"/>
              <a:gd name="connsiteX140" fmla="*/ 383994 w 1206260"/>
              <a:gd name="connsiteY140" fmla="*/ 183070 h 1684262"/>
              <a:gd name="connsiteX141" fmla="*/ 403711 w 1206260"/>
              <a:gd name="connsiteY141" fmla="*/ 175069 h 1684262"/>
              <a:gd name="connsiteX142" fmla="*/ 411331 w 1206260"/>
              <a:gd name="connsiteY142" fmla="*/ 176117 h 1684262"/>
              <a:gd name="connsiteX143" fmla="*/ 569351 w 1206260"/>
              <a:gd name="connsiteY143" fmla="*/ 242792 h 1684262"/>
              <a:gd name="connsiteX144" fmla="*/ 569922 w 1206260"/>
              <a:gd name="connsiteY144" fmla="*/ 242792 h 1684262"/>
              <a:gd name="connsiteX145" fmla="*/ 558873 w 1206260"/>
              <a:gd name="connsiteY145" fmla="*/ 299942 h 1684262"/>
              <a:gd name="connsiteX146" fmla="*/ 351609 w 1206260"/>
              <a:gd name="connsiteY146" fmla="*/ 219075 h 1684262"/>
              <a:gd name="connsiteX147" fmla="*/ 351323 w 1206260"/>
              <a:gd name="connsiteY147" fmla="*/ 219361 h 1684262"/>
              <a:gd name="connsiteX148" fmla="*/ 470767 w 1206260"/>
              <a:gd name="connsiteY148" fmla="*/ 361188 h 1684262"/>
              <a:gd name="connsiteX149" fmla="*/ 566874 w 1206260"/>
              <a:gd name="connsiteY149" fmla="*/ 503396 h 1684262"/>
              <a:gd name="connsiteX150" fmla="*/ 470767 w 1206260"/>
              <a:gd name="connsiteY150" fmla="*/ 361188 h 1684262"/>
              <a:gd name="connsiteX151" fmla="*/ 632216 w 1206260"/>
              <a:gd name="connsiteY151" fmla="*/ 453485 h 1684262"/>
              <a:gd name="connsiteX152" fmla="*/ 699367 w 1206260"/>
              <a:gd name="connsiteY152" fmla="*/ 515112 h 1684262"/>
              <a:gd name="connsiteX153" fmla="*/ 759089 w 1206260"/>
              <a:gd name="connsiteY153" fmla="*/ 438055 h 1684262"/>
              <a:gd name="connsiteX154" fmla="*/ 678317 w 1206260"/>
              <a:gd name="connsiteY154" fmla="*/ 611029 h 1684262"/>
              <a:gd name="connsiteX155" fmla="*/ 640217 w 1206260"/>
              <a:gd name="connsiteY155" fmla="*/ 587978 h 1684262"/>
              <a:gd name="connsiteX156" fmla="*/ 632216 w 1206260"/>
              <a:gd name="connsiteY156" fmla="*/ 453581 h 1684262"/>
              <a:gd name="connsiteX157" fmla="*/ 632216 w 1206260"/>
              <a:gd name="connsiteY157" fmla="*/ 453485 h 1684262"/>
              <a:gd name="connsiteX158" fmla="*/ 686032 w 1206260"/>
              <a:gd name="connsiteY158" fmla="*/ 837819 h 1684262"/>
              <a:gd name="connsiteX159" fmla="*/ 628310 w 1206260"/>
              <a:gd name="connsiteY159" fmla="*/ 930116 h 1684262"/>
              <a:gd name="connsiteX160" fmla="*/ 686032 w 1206260"/>
              <a:gd name="connsiteY160" fmla="*/ 837914 h 1684262"/>
              <a:gd name="connsiteX161" fmla="*/ 686032 w 1206260"/>
              <a:gd name="connsiteY161" fmla="*/ 837819 h 1684262"/>
              <a:gd name="connsiteX162" fmla="*/ 743658 w 1206260"/>
              <a:gd name="connsiteY162" fmla="*/ 1291400 h 1684262"/>
              <a:gd name="connsiteX163" fmla="*/ 547634 w 1206260"/>
              <a:gd name="connsiteY163" fmla="*/ 1206818 h 1684262"/>
              <a:gd name="connsiteX164" fmla="*/ 573446 w 1206260"/>
              <a:gd name="connsiteY164" fmla="*/ 1222439 h 1684262"/>
              <a:gd name="connsiteX165" fmla="*/ 603450 w 1206260"/>
              <a:gd name="connsiteY165" fmla="*/ 1227487 h 1684262"/>
              <a:gd name="connsiteX166" fmla="*/ 743658 w 1206260"/>
              <a:gd name="connsiteY166" fmla="*/ 1291495 h 1684262"/>
              <a:gd name="connsiteX167" fmla="*/ 743658 w 1206260"/>
              <a:gd name="connsiteY167" fmla="*/ 1291400 h 1684262"/>
              <a:gd name="connsiteX168" fmla="*/ 578399 w 1206260"/>
              <a:gd name="connsiteY168" fmla="*/ 945452 h 1684262"/>
              <a:gd name="connsiteX169" fmla="*/ 689842 w 1206260"/>
              <a:gd name="connsiteY169" fmla="*/ 1122236 h 1684262"/>
              <a:gd name="connsiteX170" fmla="*/ 578399 w 1206260"/>
              <a:gd name="connsiteY170" fmla="*/ 945547 h 1684262"/>
              <a:gd name="connsiteX171" fmla="*/ 578399 w 1206260"/>
              <a:gd name="connsiteY171" fmla="*/ 945452 h 1684262"/>
              <a:gd name="connsiteX172" fmla="*/ 351609 w 1206260"/>
              <a:gd name="connsiteY172" fmla="*/ 1045464 h 1684262"/>
              <a:gd name="connsiteX173" fmla="*/ 382375 w 1206260"/>
              <a:gd name="connsiteY173" fmla="*/ 887825 h 1684262"/>
              <a:gd name="connsiteX174" fmla="*/ 351609 w 1206260"/>
              <a:gd name="connsiteY174" fmla="*/ 1045559 h 1684262"/>
              <a:gd name="connsiteX175" fmla="*/ 351609 w 1206260"/>
              <a:gd name="connsiteY175" fmla="*/ 1045464 h 1684262"/>
              <a:gd name="connsiteX176" fmla="*/ 420761 w 1206260"/>
              <a:gd name="connsiteY176" fmla="*/ 1018413 h 1684262"/>
              <a:gd name="connsiteX177" fmla="*/ 605260 w 1206260"/>
              <a:gd name="connsiteY177" fmla="*/ 1180338 h 1684262"/>
              <a:gd name="connsiteX178" fmla="*/ 420761 w 1206260"/>
              <a:gd name="connsiteY178" fmla="*/ 1018413 h 1684262"/>
              <a:gd name="connsiteX179" fmla="*/ 366944 w 1206260"/>
              <a:gd name="connsiteY179" fmla="*/ 1414272 h 1684262"/>
              <a:gd name="connsiteX180" fmla="*/ 597640 w 1206260"/>
              <a:gd name="connsiteY180" fmla="*/ 1460468 h 1684262"/>
              <a:gd name="connsiteX181" fmla="*/ 366944 w 1206260"/>
              <a:gd name="connsiteY181" fmla="*/ 1414463 h 1684262"/>
              <a:gd name="connsiteX182" fmla="*/ 366944 w 1206260"/>
              <a:gd name="connsiteY182" fmla="*/ 1414272 h 1684262"/>
              <a:gd name="connsiteX183" fmla="*/ 536108 w 1206260"/>
              <a:gd name="connsiteY183" fmla="*/ 1644968 h 1684262"/>
              <a:gd name="connsiteX184" fmla="*/ 498008 w 1206260"/>
              <a:gd name="connsiteY184" fmla="*/ 1625918 h 1684262"/>
              <a:gd name="connsiteX185" fmla="*/ 471148 w 1206260"/>
              <a:gd name="connsiteY185" fmla="*/ 1618202 h 1684262"/>
              <a:gd name="connsiteX186" fmla="*/ 471148 w 1206260"/>
              <a:gd name="connsiteY186" fmla="*/ 1664399 h 1684262"/>
              <a:gd name="connsiteX187" fmla="*/ 401901 w 1206260"/>
              <a:gd name="connsiteY187" fmla="*/ 1579817 h 1684262"/>
              <a:gd name="connsiteX188" fmla="*/ 536108 w 1206260"/>
              <a:gd name="connsiteY188" fmla="*/ 1645158 h 1684262"/>
              <a:gd name="connsiteX189" fmla="*/ 536108 w 1206260"/>
              <a:gd name="connsiteY189" fmla="*/ 1644968 h 1684262"/>
              <a:gd name="connsiteX190" fmla="*/ 616785 w 1206260"/>
              <a:gd name="connsiteY190" fmla="*/ 1564196 h 1684262"/>
              <a:gd name="connsiteX191" fmla="*/ 555349 w 1206260"/>
              <a:gd name="connsiteY191" fmla="*/ 1541145 h 1684262"/>
              <a:gd name="connsiteX192" fmla="*/ 638597 w 1206260"/>
              <a:gd name="connsiteY192" fmla="*/ 1493520 h 1684262"/>
              <a:gd name="connsiteX193" fmla="*/ 739848 w 1206260"/>
              <a:gd name="connsiteY193" fmla="*/ 1525715 h 1684262"/>
              <a:gd name="connsiteX194" fmla="*/ 616785 w 1206260"/>
              <a:gd name="connsiteY194" fmla="*/ 1564386 h 1684262"/>
              <a:gd name="connsiteX195" fmla="*/ 616785 w 1206260"/>
              <a:gd name="connsiteY195" fmla="*/ 1564196 h 1684262"/>
              <a:gd name="connsiteX196" fmla="*/ 752231 w 1206260"/>
              <a:gd name="connsiteY196" fmla="*/ 1664779 h 1684262"/>
              <a:gd name="connsiteX197" fmla="*/ 739658 w 1206260"/>
              <a:gd name="connsiteY197" fmla="*/ 1664779 h 1684262"/>
              <a:gd name="connsiteX198" fmla="*/ 731180 w 1206260"/>
              <a:gd name="connsiteY198" fmla="*/ 1664779 h 1684262"/>
              <a:gd name="connsiteX199" fmla="*/ 727561 w 1206260"/>
              <a:gd name="connsiteY199" fmla="*/ 1664779 h 1684262"/>
              <a:gd name="connsiteX200" fmla="*/ 713750 w 1206260"/>
              <a:gd name="connsiteY200" fmla="*/ 1666780 h 1684262"/>
              <a:gd name="connsiteX201" fmla="*/ 704225 w 1206260"/>
              <a:gd name="connsiteY201" fmla="*/ 1665256 h 1684262"/>
              <a:gd name="connsiteX202" fmla="*/ 705558 w 1206260"/>
              <a:gd name="connsiteY202" fmla="*/ 1667733 h 1684262"/>
              <a:gd name="connsiteX203" fmla="*/ 790045 w 1206260"/>
              <a:gd name="connsiteY203" fmla="*/ 1610106 h 1684262"/>
              <a:gd name="connsiteX204" fmla="*/ 752231 w 1206260"/>
              <a:gd name="connsiteY204" fmla="*/ 1664970 h 1684262"/>
              <a:gd name="connsiteX205" fmla="*/ 752231 w 1206260"/>
              <a:gd name="connsiteY205" fmla="*/ 1664779 h 1684262"/>
              <a:gd name="connsiteX206" fmla="*/ 857863 w 1206260"/>
              <a:gd name="connsiteY206" fmla="*/ 1591056 h 1684262"/>
              <a:gd name="connsiteX207" fmla="*/ 838813 w 1206260"/>
              <a:gd name="connsiteY207" fmla="*/ 1568958 h 1684262"/>
              <a:gd name="connsiteX208" fmla="*/ 836146 w 1206260"/>
              <a:gd name="connsiteY208" fmla="*/ 1564291 h 1684262"/>
              <a:gd name="connsiteX209" fmla="*/ 955179 w 1206260"/>
              <a:gd name="connsiteY209" fmla="*/ 1500720 h 1684262"/>
              <a:gd name="connsiteX210" fmla="*/ 1066493 w 1206260"/>
              <a:gd name="connsiteY210" fmla="*/ 1492065 h 1684262"/>
              <a:gd name="connsiteX211" fmla="*/ 857863 w 1206260"/>
              <a:gd name="connsiteY211" fmla="*/ 1591247 h 1684262"/>
              <a:gd name="connsiteX212" fmla="*/ 857863 w 1206260"/>
              <a:gd name="connsiteY212" fmla="*/ 1591056 h 1684262"/>
              <a:gd name="connsiteX213" fmla="*/ 1054979 w 1206260"/>
              <a:gd name="connsiteY213" fmla="*/ 1445037 h 1684262"/>
              <a:gd name="connsiteX214" fmla="*/ 916632 w 1206260"/>
              <a:gd name="connsiteY214" fmla="*/ 1468184 h 1684262"/>
              <a:gd name="connsiteX215" fmla="*/ 1028170 w 1206260"/>
              <a:gd name="connsiteY215" fmla="*/ 1445228 h 1684262"/>
              <a:gd name="connsiteX216" fmla="*/ 1054979 w 1206260"/>
              <a:gd name="connsiteY216" fmla="*/ 1445037 h 1684262"/>
              <a:gd name="connsiteX217" fmla="*/ 862816 w 1206260"/>
              <a:gd name="connsiteY217" fmla="*/ 1410462 h 1684262"/>
              <a:gd name="connsiteX218" fmla="*/ 647551 w 1206260"/>
              <a:gd name="connsiteY218" fmla="*/ 1448562 h 1684262"/>
              <a:gd name="connsiteX219" fmla="*/ 862816 w 1206260"/>
              <a:gd name="connsiteY219" fmla="*/ 1410653 h 1684262"/>
              <a:gd name="connsiteX220" fmla="*/ 862816 w 1206260"/>
              <a:gd name="connsiteY220" fmla="*/ 1410462 h 1684262"/>
              <a:gd name="connsiteX221" fmla="*/ 689842 w 1206260"/>
              <a:gd name="connsiteY221" fmla="*/ 1391412 h 1684262"/>
              <a:gd name="connsiteX222" fmla="*/ 924347 w 1206260"/>
              <a:gd name="connsiteY222" fmla="*/ 1306830 h 1684262"/>
              <a:gd name="connsiteX223" fmla="*/ 689842 w 1206260"/>
              <a:gd name="connsiteY223" fmla="*/ 1391412 h 1684262"/>
              <a:gd name="connsiteX224" fmla="*/ 1162663 w 1206260"/>
              <a:gd name="connsiteY224" fmla="*/ 1057085 h 1684262"/>
              <a:gd name="connsiteX225" fmla="*/ 1148756 w 1206260"/>
              <a:gd name="connsiteY225" fmla="*/ 1134428 h 1684262"/>
              <a:gd name="connsiteX226" fmla="*/ 1066841 w 1206260"/>
              <a:gd name="connsiteY226" fmla="*/ 1139762 h 1684262"/>
              <a:gd name="connsiteX227" fmla="*/ 1035790 w 1206260"/>
              <a:gd name="connsiteY227" fmla="*/ 1087755 h 1684262"/>
              <a:gd name="connsiteX228" fmla="*/ 1162663 w 1206260"/>
              <a:gd name="connsiteY228" fmla="*/ 1057085 h 1684262"/>
              <a:gd name="connsiteX229" fmla="*/ 987913 w 1206260"/>
              <a:gd name="connsiteY229" fmla="*/ 1181170 h 1684262"/>
              <a:gd name="connsiteX230" fmla="*/ 958923 w 1206260"/>
              <a:gd name="connsiteY230" fmla="*/ 1264444 h 1684262"/>
              <a:gd name="connsiteX231" fmla="*/ 905107 w 1206260"/>
              <a:gd name="connsiteY231" fmla="*/ 1118330 h 1684262"/>
              <a:gd name="connsiteX232" fmla="*/ 987913 w 1206260"/>
              <a:gd name="connsiteY232"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8263 w 1206260"/>
              <a:gd name="connsiteY51" fmla="*/ 1308259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67759 w 1206260"/>
              <a:gd name="connsiteY51" fmla="*/ 1325319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29880 w 1206260"/>
              <a:gd name="connsiteY51" fmla="*/ 1312259 h 1684262"/>
              <a:gd name="connsiteX52" fmla="*/ 146155 w 1206260"/>
              <a:gd name="connsiteY52" fmla="*/ 1230344 h 1684262"/>
              <a:gd name="connsiteX53" fmla="*/ 115389 w 1206260"/>
              <a:gd name="connsiteY53" fmla="*/ 1430369 h 1684262"/>
              <a:gd name="connsiteX54" fmla="*/ 349799 w 1206260"/>
              <a:gd name="connsiteY54" fmla="*/ 1480280 h 1684262"/>
              <a:gd name="connsiteX55" fmla="*/ 299507 w 1206260"/>
              <a:gd name="connsiteY55" fmla="*/ 1464659 h 1684262"/>
              <a:gd name="connsiteX56" fmla="*/ 321034 w 1206260"/>
              <a:gd name="connsiteY56" fmla="*/ 1477042 h 1684262"/>
              <a:gd name="connsiteX57" fmla="*/ 330559 w 1206260"/>
              <a:gd name="connsiteY57" fmla="*/ 1484376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911203 w 1206260"/>
              <a:gd name="connsiteY75" fmla="*/ 1022890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30559 w 1206260"/>
              <a:gd name="connsiteY58" fmla="*/ 1484376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21034 w 1206260"/>
              <a:gd name="connsiteY57" fmla="*/ 1477042 h 1684262"/>
              <a:gd name="connsiteX58" fmla="*/ 318374 w 1206260"/>
              <a:gd name="connsiteY58" fmla="*/ 1496562 h 1684262"/>
              <a:gd name="connsiteX59" fmla="*/ 388280 w 1206260"/>
              <a:gd name="connsiteY59" fmla="*/ 1545717 h 1684262"/>
              <a:gd name="connsiteX60" fmla="*/ 348847 w 1206260"/>
              <a:gd name="connsiteY60" fmla="*/ 1542479 h 1684262"/>
              <a:gd name="connsiteX61" fmla="*/ 255883 w 1206260"/>
              <a:gd name="connsiteY61" fmla="*/ 1502664 h 1684262"/>
              <a:gd name="connsiteX62" fmla="*/ 255883 w 1206260"/>
              <a:gd name="connsiteY62" fmla="*/ 1502664 h 1684262"/>
              <a:gd name="connsiteX63" fmla="*/ 239976 w 1206260"/>
              <a:gd name="connsiteY63" fmla="*/ 1484281 h 1684262"/>
              <a:gd name="connsiteX64" fmla="*/ 203495 w 1206260"/>
              <a:gd name="connsiteY64" fmla="*/ 1484281 h 1684262"/>
              <a:gd name="connsiteX65" fmla="*/ 187303 w 1206260"/>
              <a:gd name="connsiteY65" fmla="*/ 1499140 h 1684262"/>
              <a:gd name="connsiteX66" fmla="*/ 490674 w 1206260"/>
              <a:gd name="connsiteY66" fmla="*/ 1673352 h 1684262"/>
              <a:gd name="connsiteX67" fmla="*/ 757374 w 1206260"/>
              <a:gd name="connsiteY67" fmla="*/ 1682401 h 1684262"/>
              <a:gd name="connsiteX68" fmla="*/ 988070 w 1206260"/>
              <a:gd name="connsiteY68" fmla="*/ 1594485 h 1684262"/>
              <a:gd name="connsiteX69" fmla="*/ 1152566 w 1206260"/>
              <a:gd name="connsiteY69" fmla="*/ 1394460 h 1684262"/>
              <a:gd name="connsiteX70" fmla="*/ 918822 w 1206260"/>
              <a:gd name="connsiteY70" fmla="*/ 1363507 h 1684262"/>
              <a:gd name="connsiteX71" fmla="*/ 802904 w 1206260"/>
              <a:gd name="connsiteY71" fmla="*/ 1350454 h 1684262"/>
              <a:gd name="connsiteX72" fmla="*/ 841956 w 1206260"/>
              <a:gd name="connsiteY72" fmla="*/ 1326547 h 1684262"/>
              <a:gd name="connsiteX73" fmla="*/ 1018286 w 1206260"/>
              <a:gd name="connsiteY73" fmla="*/ 1315425 h 1684262"/>
              <a:gd name="connsiteX74" fmla="*/ 980354 w 1206260"/>
              <a:gd name="connsiteY74" fmla="*/ 1268921 h 1684262"/>
              <a:gd name="connsiteX75" fmla="*/ 1091488 w 1206260"/>
              <a:gd name="connsiteY75" fmla="*/ 1221043 h 1684262"/>
              <a:gd name="connsiteX76" fmla="*/ 911203 w 1206260"/>
              <a:gd name="connsiteY76" fmla="*/ 1022890 h 1684262"/>
              <a:gd name="connsiteX77" fmla="*/ 1193429 w 1206260"/>
              <a:gd name="connsiteY77" fmla="*/ 899446 h 1684262"/>
              <a:gd name="connsiteX78" fmla="*/ 759089 w 1206260"/>
              <a:gd name="connsiteY78" fmla="*/ 61246 h 1684262"/>
              <a:gd name="connsiteX79" fmla="*/ 720989 w 1206260"/>
              <a:gd name="connsiteY79" fmla="*/ 145828 h 1684262"/>
              <a:gd name="connsiteX80" fmla="*/ 759089 w 1206260"/>
              <a:gd name="connsiteY80" fmla="*/ 61436 h 1684262"/>
              <a:gd name="connsiteX81" fmla="*/ 759089 w 1206260"/>
              <a:gd name="connsiteY81" fmla="*/ 61246 h 1684262"/>
              <a:gd name="connsiteX82" fmla="*/ 363611 w 1206260"/>
              <a:gd name="connsiteY82" fmla="*/ 545783 h 1684262"/>
              <a:gd name="connsiteX83" fmla="*/ 348275 w 1206260"/>
              <a:gd name="connsiteY83" fmla="*/ 553498 h 1684262"/>
              <a:gd name="connsiteX84" fmla="*/ 363611 w 1206260"/>
              <a:gd name="connsiteY84" fmla="*/ 545783 h 1684262"/>
              <a:gd name="connsiteX85" fmla="*/ 232451 w 1206260"/>
              <a:gd name="connsiteY85" fmla="*/ 523113 h 1684262"/>
              <a:gd name="connsiteX86" fmla="*/ 254694 w 1206260"/>
              <a:gd name="connsiteY86" fmla="*/ 664096 h 1684262"/>
              <a:gd name="connsiteX87" fmla="*/ 232451 w 1206260"/>
              <a:gd name="connsiteY87" fmla="*/ 523113 h 1684262"/>
              <a:gd name="connsiteX88" fmla="*/ 340084 w 1206260"/>
              <a:gd name="connsiteY88" fmla="*/ 692277 h 1684262"/>
              <a:gd name="connsiteX89" fmla="*/ 470767 w 1206260"/>
              <a:gd name="connsiteY89" fmla="*/ 684562 h 1684262"/>
              <a:gd name="connsiteX90" fmla="*/ 340084 w 1206260"/>
              <a:gd name="connsiteY90" fmla="*/ 691896 h 1684262"/>
              <a:gd name="connsiteX91" fmla="*/ 340084 w 1206260"/>
              <a:gd name="connsiteY91" fmla="*/ 692277 h 1684262"/>
              <a:gd name="connsiteX92" fmla="*/ 382375 w 1206260"/>
              <a:gd name="connsiteY92" fmla="*/ 615410 h 1684262"/>
              <a:gd name="connsiteX93" fmla="*/ 516868 w 1206260"/>
              <a:gd name="connsiteY93" fmla="*/ 688372 h 1684262"/>
              <a:gd name="connsiteX94" fmla="*/ 382661 w 1206260"/>
              <a:gd name="connsiteY94" fmla="*/ 615029 h 1684262"/>
              <a:gd name="connsiteX95" fmla="*/ 382375 w 1206260"/>
              <a:gd name="connsiteY95" fmla="*/ 615410 h 1684262"/>
              <a:gd name="connsiteX96" fmla="*/ 201400 w 1206260"/>
              <a:gd name="connsiteY96" fmla="*/ 907542 h 1684262"/>
              <a:gd name="connsiteX97" fmla="*/ 163300 w 1206260"/>
              <a:gd name="connsiteY97" fmla="*/ 838295 h 1684262"/>
              <a:gd name="connsiteX98" fmla="*/ 201686 w 1206260"/>
              <a:gd name="connsiteY98" fmla="*/ 907161 h 1684262"/>
              <a:gd name="connsiteX99" fmla="*/ 201400 w 1206260"/>
              <a:gd name="connsiteY99" fmla="*/ 907542 h 1684262"/>
              <a:gd name="connsiteX100" fmla="*/ 97811 w 1206260"/>
              <a:gd name="connsiteY100" fmla="*/ 1285557 h 1684262"/>
              <a:gd name="connsiteX101" fmla="*/ 123279 w 1206260"/>
              <a:gd name="connsiteY101" fmla="*/ 1264178 h 1684262"/>
              <a:gd name="connsiteX102" fmla="*/ 231975 w 1206260"/>
              <a:gd name="connsiteY102" fmla="*/ 1341501 h 1684262"/>
              <a:gd name="connsiteX103" fmla="*/ 97811 w 1206260"/>
              <a:gd name="connsiteY103" fmla="*/ 1285557 h 1684262"/>
              <a:gd name="connsiteX104" fmla="*/ 232928 w 1206260"/>
              <a:gd name="connsiteY104" fmla="*/ 1376077 h 1684262"/>
              <a:gd name="connsiteX105" fmla="*/ 279029 w 1206260"/>
              <a:gd name="connsiteY105" fmla="*/ 1379887 h 1684262"/>
              <a:gd name="connsiteX106" fmla="*/ 232451 w 1206260"/>
              <a:gd name="connsiteY106" fmla="*/ 1376077 h 1684262"/>
              <a:gd name="connsiteX107" fmla="*/ 232928 w 1206260"/>
              <a:gd name="connsiteY107" fmla="*/ 1376077 h 1684262"/>
              <a:gd name="connsiteX108" fmla="*/ 856244 w 1206260"/>
              <a:gd name="connsiteY108" fmla="*/ 715613 h 1684262"/>
              <a:gd name="connsiteX109" fmla="*/ 817635 w 1206260"/>
              <a:gd name="connsiteY109" fmla="*/ 708913 h 1684262"/>
              <a:gd name="connsiteX110" fmla="*/ 721084 w 1206260"/>
              <a:gd name="connsiteY110" fmla="*/ 657225 h 1684262"/>
              <a:gd name="connsiteX111" fmla="*/ 855767 w 1206260"/>
              <a:gd name="connsiteY111" fmla="*/ 715613 h 1684262"/>
              <a:gd name="connsiteX112" fmla="*/ 856244 w 1206260"/>
              <a:gd name="connsiteY112" fmla="*/ 715613 h 1684262"/>
              <a:gd name="connsiteX113" fmla="*/ 663458 w 1206260"/>
              <a:gd name="connsiteY113" fmla="*/ 722662 h 1684262"/>
              <a:gd name="connsiteX114" fmla="*/ 644408 w 1206260"/>
              <a:gd name="connsiteY114" fmla="*/ 807149 h 1684262"/>
              <a:gd name="connsiteX115" fmla="*/ 662981 w 1206260"/>
              <a:gd name="connsiteY115" fmla="*/ 723138 h 1684262"/>
              <a:gd name="connsiteX116" fmla="*/ 663458 w 1206260"/>
              <a:gd name="connsiteY116" fmla="*/ 722662 h 1684262"/>
              <a:gd name="connsiteX117" fmla="*/ 628882 w 1206260"/>
              <a:gd name="connsiteY117" fmla="*/ 753332 h 1684262"/>
              <a:gd name="connsiteX118" fmla="*/ 655742 w 1206260"/>
              <a:gd name="connsiteY118" fmla="*/ 726472 h 1684262"/>
              <a:gd name="connsiteX119" fmla="*/ 628406 w 1206260"/>
              <a:gd name="connsiteY119" fmla="*/ 753332 h 1684262"/>
              <a:gd name="connsiteX120" fmla="*/ 628882 w 1206260"/>
              <a:gd name="connsiteY120" fmla="*/ 753332 h 1684262"/>
              <a:gd name="connsiteX121" fmla="*/ 771090 w 1206260"/>
              <a:gd name="connsiteY121" fmla="*/ 757237 h 1684262"/>
              <a:gd name="connsiteX122" fmla="*/ 690318 w 1206260"/>
              <a:gd name="connsiteY122" fmla="*/ 822579 h 1684262"/>
              <a:gd name="connsiteX123" fmla="*/ 770614 w 1206260"/>
              <a:gd name="connsiteY123" fmla="*/ 757237 h 1684262"/>
              <a:gd name="connsiteX124" fmla="*/ 771090 w 1206260"/>
              <a:gd name="connsiteY124" fmla="*/ 757237 h 1684262"/>
              <a:gd name="connsiteX125" fmla="*/ 759565 w 1206260"/>
              <a:gd name="connsiteY125" fmla="*/ 538162 h 1684262"/>
              <a:gd name="connsiteX126" fmla="*/ 851767 w 1206260"/>
              <a:gd name="connsiteY126" fmla="*/ 480536 h 1684262"/>
              <a:gd name="connsiteX127" fmla="*/ 759089 w 1206260"/>
              <a:gd name="connsiteY127" fmla="*/ 538067 h 1684262"/>
              <a:gd name="connsiteX128" fmla="*/ 759565 w 1206260"/>
              <a:gd name="connsiteY128" fmla="*/ 538162 h 1684262"/>
              <a:gd name="connsiteX129" fmla="*/ 877961 w 1206260"/>
              <a:gd name="connsiteY129" fmla="*/ 342138 h 1684262"/>
              <a:gd name="connsiteX130" fmla="*/ 812619 w 1206260"/>
              <a:gd name="connsiteY130" fmla="*/ 442055 h 1684262"/>
              <a:gd name="connsiteX131" fmla="*/ 877961 w 1206260"/>
              <a:gd name="connsiteY131" fmla="*/ 342138 h 1684262"/>
              <a:gd name="connsiteX132" fmla="*/ 681841 w 1206260"/>
              <a:gd name="connsiteY132" fmla="*/ 323088 h 1684262"/>
              <a:gd name="connsiteX133" fmla="*/ 758803 w 1206260"/>
              <a:gd name="connsiteY133" fmla="*/ 430816 h 1684262"/>
              <a:gd name="connsiteX134" fmla="*/ 643455 w 1206260"/>
              <a:gd name="connsiteY134" fmla="*/ 396145 h 1684262"/>
              <a:gd name="connsiteX135" fmla="*/ 639550 w 1206260"/>
              <a:gd name="connsiteY135" fmla="*/ 438436 h 1684262"/>
              <a:gd name="connsiteX136" fmla="*/ 682127 w 1206260"/>
              <a:gd name="connsiteY136" fmla="*/ 323088 h 1684262"/>
              <a:gd name="connsiteX137" fmla="*/ 681841 w 1206260"/>
              <a:gd name="connsiteY137" fmla="*/ 323088 h 1684262"/>
              <a:gd name="connsiteX138" fmla="*/ 351323 w 1206260"/>
              <a:gd name="connsiteY138" fmla="*/ 219361 h 1684262"/>
              <a:gd name="connsiteX139" fmla="*/ 383994 w 1206260"/>
              <a:gd name="connsiteY139" fmla="*/ 183070 h 1684262"/>
              <a:gd name="connsiteX140" fmla="*/ 403711 w 1206260"/>
              <a:gd name="connsiteY140" fmla="*/ 175069 h 1684262"/>
              <a:gd name="connsiteX141" fmla="*/ 411331 w 1206260"/>
              <a:gd name="connsiteY141" fmla="*/ 176117 h 1684262"/>
              <a:gd name="connsiteX142" fmla="*/ 569351 w 1206260"/>
              <a:gd name="connsiteY142" fmla="*/ 242792 h 1684262"/>
              <a:gd name="connsiteX143" fmla="*/ 569922 w 1206260"/>
              <a:gd name="connsiteY143" fmla="*/ 242792 h 1684262"/>
              <a:gd name="connsiteX144" fmla="*/ 558873 w 1206260"/>
              <a:gd name="connsiteY144" fmla="*/ 299942 h 1684262"/>
              <a:gd name="connsiteX145" fmla="*/ 351609 w 1206260"/>
              <a:gd name="connsiteY145" fmla="*/ 219075 h 1684262"/>
              <a:gd name="connsiteX146" fmla="*/ 351323 w 1206260"/>
              <a:gd name="connsiteY146" fmla="*/ 219361 h 1684262"/>
              <a:gd name="connsiteX147" fmla="*/ 470767 w 1206260"/>
              <a:gd name="connsiteY147" fmla="*/ 361188 h 1684262"/>
              <a:gd name="connsiteX148" fmla="*/ 566874 w 1206260"/>
              <a:gd name="connsiteY148" fmla="*/ 503396 h 1684262"/>
              <a:gd name="connsiteX149" fmla="*/ 470767 w 1206260"/>
              <a:gd name="connsiteY149" fmla="*/ 361188 h 1684262"/>
              <a:gd name="connsiteX150" fmla="*/ 632216 w 1206260"/>
              <a:gd name="connsiteY150" fmla="*/ 453485 h 1684262"/>
              <a:gd name="connsiteX151" fmla="*/ 699367 w 1206260"/>
              <a:gd name="connsiteY151" fmla="*/ 515112 h 1684262"/>
              <a:gd name="connsiteX152" fmla="*/ 759089 w 1206260"/>
              <a:gd name="connsiteY152" fmla="*/ 438055 h 1684262"/>
              <a:gd name="connsiteX153" fmla="*/ 678317 w 1206260"/>
              <a:gd name="connsiteY153" fmla="*/ 611029 h 1684262"/>
              <a:gd name="connsiteX154" fmla="*/ 640217 w 1206260"/>
              <a:gd name="connsiteY154" fmla="*/ 587978 h 1684262"/>
              <a:gd name="connsiteX155" fmla="*/ 632216 w 1206260"/>
              <a:gd name="connsiteY155" fmla="*/ 453581 h 1684262"/>
              <a:gd name="connsiteX156" fmla="*/ 632216 w 1206260"/>
              <a:gd name="connsiteY156" fmla="*/ 453485 h 1684262"/>
              <a:gd name="connsiteX157" fmla="*/ 686032 w 1206260"/>
              <a:gd name="connsiteY157" fmla="*/ 837819 h 1684262"/>
              <a:gd name="connsiteX158" fmla="*/ 628310 w 1206260"/>
              <a:gd name="connsiteY158" fmla="*/ 930116 h 1684262"/>
              <a:gd name="connsiteX159" fmla="*/ 686032 w 1206260"/>
              <a:gd name="connsiteY159" fmla="*/ 837914 h 1684262"/>
              <a:gd name="connsiteX160" fmla="*/ 686032 w 1206260"/>
              <a:gd name="connsiteY160" fmla="*/ 837819 h 1684262"/>
              <a:gd name="connsiteX161" fmla="*/ 743658 w 1206260"/>
              <a:gd name="connsiteY161" fmla="*/ 1291400 h 1684262"/>
              <a:gd name="connsiteX162" fmla="*/ 547634 w 1206260"/>
              <a:gd name="connsiteY162" fmla="*/ 1206818 h 1684262"/>
              <a:gd name="connsiteX163" fmla="*/ 573446 w 1206260"/>
              <a:gd name="connsiteY163" fmla="*/ 1222439 h 1684262"/>
              <a:gd name="connsiteX164" fmla="*/ 603450 w 1206260"/>
              <a:gd name="connsiteY164" fmla="*/ 1227487 h 1684262"/>
              <a:gd name="connsiteX165" fmla="*/ 743658 w 1206260"/>
              <a:gd name="connsiteY165" fmla="*/ 1291495 h 1684262"/>
              <a:gd name="connsiteX166" fmla="*/ 743658 w 1206260"/>
              <a:gd name="connsiteY166" fmla="*/ 1291400 h 1684262"/>
              <a:gd name="connsiteX167" fmla="*/ 578399 w 1206260"/>
              <a:gd name="connsiteY167" fmla="*/ 945452 h 1684262"/>
              <a:gd name="connsiteX168" fmla="*/ 689842 w 1206260"/>
              <a:gd name="connsiteY168" fmla="*/ 1122236 h 1684262"/>
              <a:gd name="connsiteX169" fmla="*/ 578399 w 1206260"/>
              <a:gd name="connsiteY169" fmla="*/ 945547 h 1684262"/>
              <a:gd name="connsiteX170" fmla="*/ 578399 w 1206260"/>
              <a:gd name="connsiteY170" fmla="*/ 945452 h 1684262"/>
              <a:gd name="connsiteX171" fmla="*/ 351609 w 1206260"/>
              <a:gd name="connsiteY171" fmla="*/ 1045464 h 1684262"/>
              <a:gd name="connsiteX172" fmla="*/ 382375 w 1206260"/>
              <a:gd name="connsiteY172" fmla="*/ 887825 h 1684262"/>
              <a:gd name="connsiteX173" fmla="*/ 351609 w 1206260"/>
              <a:gd name="connsiteY173" fmla="*/ 1045559 h 1684262"/>
              <a:gd name="connsiteX174" fmla="*/ 351609 w 1206260"/>
              <a:gd name="connsiteY174" fmla="*/ 1045464 h 1684262"/>
              <a:gd name="connsiteX175" fmla="*/ 420761 w 1206260"/>
              <a:gd name="connsiteY175" fmla="*/ 1018413 h 1684262"/>
              <a:gd name="connsiteX176" fmla="*/ 605260 w 1206260"/>
              <a:gd name="connsiteY176" fmla="*/ 1180338 h 1684262"/>
              <a:gd name="connsiteX177" fmla="*/ 420761 w 1206260"/>
              <a:gd name="connsiteY177" fmla="*/ 1018413 h 1684262"/>
              <a:gd name="connsiteX178" fmla="*/ 366944 w 1206260"/>
              <a:gd name="connsiteY178" fmla="*/ 1414272 h 1684262"/>
              <a:gd name="connsiteX179" fmla="*/ 597640 w 1206260"/>
              <a:gd name="connsiteY179" fmla="*/ 1460468 h 1684262"/>
              <a:gd name="connsiteX180" fmla="*/ 366944 w 1206260"/>
              <a:gd name="connsiteY180" fmla="*/ 1414463 h 1684262"/>
              <a:gd name="connsiteX181" fmla="*/ 366944 w 1206260"/>
              <a:gd name="connsiteY181" fmla="*/ 1414272 h 1684262"/>
              <a:gd name="connsiteX182" fmla="*/ 536108 w 1206260"/>
              <a:gd name="connsiteY182" fmla="*/ 1644968 h 1684262"/>
              <a:gd name="connsiteX183" fmla="*/ 498008 w 1206260"/>
              <a:gd name="connsiteY183" fmla="*/ 1625918 h 1684262"/>
              <a:gd name="connsiteX184" fmla="*/ 471148 w 1206260"/>
              <a:gd name="connsiteY184" fmla="*/ 1618202 h 1684262"/>
              <a:gd name="connsiteX185" fmla="*/ 471148 w 1206260"/>
              <a:gd name="connsiteY185" fmla="*/ 1664399 h 1684262"/>
              <a:gd name="connsiteX186" fmla="*/ 401901 w 1206260"/>
              <a:gd name="connsiteY186" fmla="*/ 1579817 h 1684262"/>
              <a:gd name="connsiteX187" fmla="*/ 536108 w 1206260"/>
              <a:gd name="connsiteY187" fmla="*/ 1645158 h 1684262"/>
              <a:gd name="connsiteX188" fmla="*/ 536108 w 1206260"/>
              <a:gd name="connsiteY188" fmla="*/ 1644968 h 1684262"/>
              <a:gd name="connsiteX189" fmla="*/ 616785 w 1206260"/>
              <a:gd name="connsiteY189" fmla="*/ 1564196 h 1684262"/>
              <a:gd name="connsiteX190" fmla="*/ 555349 w 1206260"/>
              <a:gd name="connsiteY190" fmla="*/ 1541145 h 1684262"/>
              <a:gd name="connsiteX191" fmla="*/ 638597 w 1206260"/>
              <a:gd name="connsiteY191" fmla="*/ 1493520 h 1684262"/>
              <a:gd name="connsiteX192" fmla="*/ 739848 w 1206260"/>
              <a:gd name="connsiteY192" fmla="*/ 1525715 h 1684262"/>
              <a:gd name="connsiteX193" fmla="*/ 616785 w 1206260"/>
              <a:gd name="connsiteY193" fmla="*/ 1564386 h 1684262"/>
              <a:gd name="connsiteX194" fmla="*/ 616785 w 1206260"/>
              <a:gd name="connsiteY194" fmla="*/ 1564196 h 1684262"/>
              <a:gd name="connsiteX195" fmla="*/ 752231 w 1206260"/>
              <a:gd name="connsiteY195" fmla="*/ 1664779 h 1684262"/>
              <a:gd name="connsiteX196" fmla="*/ 739658 w 1206260"/>
              <a:gd name="connsiteY196" fmla="*/ 1664779 h 1684262"/>
              <a:gd name="connsiteX197" fmla="*/ 731180 w 1206260"/>
              <a:gd name="connsiteY197" fmla="*/ 1664779 h 1684262"/>
              <a:gd name="connsiteX198" fmla="*/ 727561 w 1206260"/>
              <a:gd name="connsiteY198" fmla="*/ 1664779 h 1684262"/>
              <a:gd name="connsiteX199" fmla="*/ 713750 w 1206260"/>
              <a:gd name="connsiteY199" fmla="*/ 1666780 h 1684262"/>
              <a:gd name="connsiteX200" fmla="*/ 704225 w 1206260"/>
              <a:gd name="connsiteY200" fmla="*/ 1665256 h 1684262"/>
              <a:gd name="connsiteX201" fmla="*/ 705558 w 1206260"/>
              <a:gd name="connsiteY201" fmla="*/ 1667733 h 1684262"/>
              <a:gd name="connsiteX202" fmla="*/ 790045 w 1206260"/>
              <a:gd name="connsiteY202" fmla="*/ 1610106 h 1684262"/>
              <a:gd name="connsiteX203" fmla="*/ 752231 w 1206260"/>
              <a:gd name="connsiteY203" fmla="*/ 1664970 h 1684262"/>
              <a:gd name="connsiteX204" fmla="*/ 752231 w 1206260"/>
              <a:gd name="connsiteY204" fmla="*/ 1664779 h 1684262"/>
              <a:gd name="connsiteX205" fmla="*/ 857863 w 1206260"/>
              <a:gd name="connsiteY205" fmla="*/ 1591056 h 1684262"/>
              <a:gd name="connsiteX206" fmla="*/ 838813 w 1206260"/>
              <a:gd name="connsiteY206" fmla="*/ 1568958 h 1684262"/>
              <a:gd name="connsiteX207" fmla="*/ 836146 w 1206260"/>
              <a:gd name="connsiteY207" fmla="*/ 1564291 h 1684262"/>
              <a:gd name="connsiteX208" fmla="*/ 955179 w 1206260"/>
              <a:gd name="connsiteY208" fmla="*/ 1500720 h 1684262"/>
              <a:gd name="connsiteX209" fmla="*/ 1066493 w 1206260"/>
              <a:gd name="connsiteY209" fmla="*/ 1492065 h 1684262"/>
              <a:gd name="connsiteX210" fmla="*/ 857863 w 1206260"/>
              <a:gd name="connsiteY210" fmla="*/ 1591247 h 1684262"/>
              <a:gd name="connsiteX211" fmla="*/ 857863 w 1206260"/>
              <a:gd name="connsiteY211" fmla="*/ 1591056 h 1684262"/>
              <a:gd name="connsiteX212" fmla="*/ 1054979 w 1206260"/>
              <a:gd name="connsiteY212" fmla="*/ 1445037 h 1684262"/>
              <a:gd name="connsiteX213" fmla="*/ 916632 w 1206260"/>
              <a:gd name="connsiteY213" fmla="*/ 1468184 h 1684262"/>
              <a:gd name="connsiteX214" fmla="*/ 1028170 w 1206260"/>
              <a:gd name="connsiteY214" fmla="*/ 1445228 h 1684262"/>
              <a:gd name="connsiteX215" fmla="*/ 1054979 w 1206260"/>
              <a:gd name="connsiteY215" fmla="*/ 1445037 h 1684262"/>
              <a:gd name="connsiteX216" fmla="*/ 862816 w 1206260"/>
              <a:gd name="connsiteY216" fmla="*/ 1410462 h 1684262"/>
              <a:gd name="connsiteX217" fmla="*/ 647551 w 1206260"/>
              <a:gd name="connsiteY217" fmla="*/ 1448562 h 1684262"/>
              <a:gd name="connsiteX218" fmla="*/ 862816 w 1206260"/>
              <a:gd name="connsiteY218" fmla="*/ 1410653 h 1684262"/>
              <a:gd name="connsiteX219" fmla="*/ 862816 w 1206260"/>
              <a:gd name="connsiteY219" fmla="*/ 1410462 h 1684262"/>
              <a:gd name="connsiteX220" fmla="*/ 689842 w 1206260"/>
              <a:gd name="connsiteY220" fmla="*/ 1391412 h 1684262"/>
              <a:gd name="connsiteX221" fmla="*/ 924347 w 1206260"/>
              <a:gd name="connsiteY221" fmla="*/ 1306830 h 1684262"/>
              <a:gd name="connsiteX222" fmla="*/ 689842 w 1206260"/>
              <a:gd name="connsiteY222" fmla="*/ 1391412 h 1684262"/>
              <a:gd name="connsiteX223" fmla="*/ 1162663 w 1206260"/>
              <a:gd name="connsiteY223" fmla="*/ 1057085 h 1684262"/>
              <a:gd name="connsiteX224" fmla="*/ 1148756 w 1206260"/>
              <a:gd name="connsiteY224" fmla="*/ 1134428 h 1684262"/>
              <a:gd name="connsiteX225" fmla="*/ 1066841 w 1206260"/>
              <a:gd name="connsiteY225" fmla="*/ 1139762 h 1684262"/>
              <a:gd name="connsiteX226" fmla="*/ 1035790 w 1206260"/>
              <a:gd name="connsiteY226" fmla="*/ 1087755 h 1684262"/>
              <a:gd name="connsiteX227" fmla="*/ 1162663 w 1206260"/>
              <a:gd name="connsiteY227" fmla="*/ 1057085 h 1684262"/>
              <a:gd name="connsiteX228" fmla="*/ 987913 w 1206260"/>
              <a:gd name="connsiteY228" fmla="*/ 1181170 h 1684262"/>
              <a:gd name="connsiteX229" fmla="*/ 958923 w 1206260"/>
              <a:gd name="connsiteY229" fmla="*/ 1264444 h 1684262"/>
              <a:gd name="connsiteX230" fmla="*/ 905107 w 1206260"/>
              <a:gd name="connsiteY230" fmla="*/ 1118330 h 1684262"/>
              <a:gd name="connsiteX231" fmla="*/ 987913 w 1206260"/>
              <a:gd name="connsiteY231"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18374 w 1206260"/>
              <a:gd name="connsiteY57" fmla="*/ 1496562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911203 w 1206260"/>
              <a:gd name="connsiteY75" fmla="*/ 1022890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06260"/>
              <a:gd name="connsiteY0" fmla="*/ 899446 h 1684262"/>
              <a:gd name="connsiteX1" fmla="*/ 1157319 w 1206260"/>
              <a:gd name="connsiteY1" fmla="*/ 831924 h 1684262"/>
              <a:gd name="connsiteX2" fmla="*/ 1019985 w 1206260"/>
              <a:gd name="connsiteY2" fmla="*/ 885740 h 1684262"/>
              <a:gd name="connsiteX3" fmla="*/ 963019 w 1206260"/>
              <a:gd name="connsiteY3" fmla="*/ 860965 h 1684262"/>
              <a:gd name="connsiteX4" fmla="*/ 1035980 w 1206260"/>
              <a:gd name="connsiteY4" fmla="*/ 795623 h 1684262"/>
              <a:gd name="connsiteX5" fmla="*/ 893772 w 1206260"/>
              <a:gd name="connsiteY5" fmla="*/ 930212 h 1684262"/>
              <a:gd name="connsiteX6" fmla="*/ 951398 w 1206260"/>
              <a:gd name="connsiteY6" fmla="*/ 937927 h 1684262"/>
              <a:gd name="connsiteX7" fmla="*/ 862911 w 1206260"/>
              <a:gd name="connsiteY7" fmla="*/ 964787 h 1684262"/>
              <a:gd name="connsiteX8" fmla="*/ 813000 w 1206260"/>
              <a:gd name="connsiteY8" fmla="*/ 991648 h 1684262"/>
              <a:gd name="connsiteX9" fmla="*/ 905202 w 1206260"/>
              <a:gd name="connsiteY9" fmla="*/ 872585 h 1684262"/>
              <a:gd name="connsiteX10" fmla="*/ 1062841 w 1206260"/>
              <a:gd name="connsiteY10" fmla="*/ 784098 h 1684262"/>
              <a:gd name="connsiteX11" fmla="*/ 1113873 w 1206260"/>
              <a:gd name="connsiteY11" fmla="*/ 670346 h 1684262"/>
              <a:gd name="connsiteX12" fmla="*/ 1028265 w 1206260"/>
              <a:gd name="connsiteY12" fmla="*/ 722567 h 1684262"/>
              <a:gd name="connsiteX13" fmla="*/ 1003881 w 1206260"/>
              <a:gd name="connsiteY13" fmla="*/ 692468 h 1684262"/>
              <a:gd name="connsiteX14" fmla="*/ 1005881 w 1206260"/>
              <a:gd name="connsiteY14" fmla="*/ 661511 h 1684262"/>
              <a:gd name="connsiteX15" fmla="*/ 1065794 w 1206260"/>
              <a:gd name="connsiteY15" fmla="*/ 651415 h 1684262"/>
              <a:gd name="connsiteX16" fmla="*/ 1087938 w 1206260"/>
              <a:gd name="connsiteY16" fmla="*/ 638205 h 1684262"/>
              <a:gd name="connsiteX17" fmla="*/ 739848 w 1206260"/>
              <a:gd name="connsiteY17" fmla="*/ 595694 h 1684262"/>
              <a:gd name="connsiteX18" fmla="*/ 716893 w 1206260"/>
              <a:gd name="connsiteY18" fmla="*/ 318992 h 1684262"/>
              <a:gd name="connsiteX19" fmla="*/ 920537 w 1206260"/>
              <a:gd name="connsiteY19" fmla="*/ 246031 h 1684262"/>
              <a:gd name="connsiteX20" fmla="*/ 682412 w 1206260"/>
              <a:gd name="connsiteY20" fmla="*/ 238316 h 1684262"/>
              <a:gd name="connsiteX21" fmla="*/ 928538 w 1206260"/>
              <a:gd name="connsiteY21" fmla="*/ 226790 h 1684262"/>
              <a:gd name="connsiteX22" fmla="*/ 720893 w 1206260"/>
              <a:gd name="connsiteY22" fmla="*/ 196025 h 1684262"/>
              <a:gd name="connsiteX23" fmla="*/ 736229 w 1206260"/>
              <a:gd name="connsiteY23" fmla="*/ 49911 h 1684262"/>
              <a:gd name="connsiteX24" fmla="*/ 663267 w 1206260"/>
              <a:gd name="connsiteY24" fmla="*/ 0 h 1684262"/>
              <a:gd name="connsiteX25" fmla="*/ 625167 w 1206260"/>
              <a:gd name="connsiteY25" fmla="*/ 103727 h 1684262"/>
              <a:gd name="connsiteX26" fmla="*/ 625167 w 1206260"/>
              <a:gd name="connsiteY26" fmla="*/ 288322 h 1684262"/>
              <a:gd name="connsiteX27" fmla="*/ 336845 w 1206260"/>
              <a:gd name="connsiteY27" fmla="*/ 261366 h 1684262"/>
              <a:gd name="connsiteX28" fmla="*/ 367611 w 1206260"/>
              <a:gd name="connsiteY28" fmla="*/ 307467 h 1684262"/>
              <a:gd name="connsiteX29" fmla="*/ 579066 w 1206260"/>
              <a:gd name="connsiteY29" fmla="*/ 615029 h 1684262"/>
              <a:gd name="connsiteX30" fmla="*/ 263884 w 1206260"/>
              <a:gd name="connsiteY30" fmla="*/ 511207 h 1684262"/>
              <a:gd name="connsiteX31" fmla="*/ 233118 w 1206260"/>
              <a:gd name="connsiteY31" fmla="*/ 714947 h 1684262"/>
              <a:gd name="connsiteX32" fmla="*/ 532965 w 1206260"/>
              <a:gd name="connsiteY32" fmla="*/ 807149 h 1684262"/>
              <a:gd name="connsiteX33" fmla="*/ 502390 w 1206260"/>
              <a:gd name="connsiteY33" fmla="*/ 816184 h 1684262"/>
              <a:gd name="connsiteX34" fmla="*/ 464290 w 1206260"/>
              <a:gd name="connsiteY34" fmla="*/ 772763 h 1684262"/>
              <a:gd name="connsiteX35" fmla="*/ 375231 w 1206260"/>
              <a:gd name="connsiteY35" fmla="*/ 788670 h 1684262"/>
              <a:gd name="connsiteX36" fmla="*/ 418189 w 1206260"/>
              <a:gd name="connsiteY36" fmla="*/ 826770 h 1684262"/>
              <a:gd name="connsiteX37" fmla="*/ 333607 w 1206260"/>
              <a:gd name="connsiteY37" fmla="*/ 826770 h 1684262"/>
              <a:gd name="connsiteX38" fmla="*/ 276457 w 1206260"/>
              <a:gd name="connsiteY38" fmla="*/ 857536 h 1684262"/>
              <a:gd name="connsiteX39" fmla="*/ 288458 w 1206260"/>
              <a:gd name="connsiteY39" fmla="*/ 766001 h 1684262"/>
              <a:gd name="connsiteX40" fmla="*/ 138059 w 1206260"/>
              <a:gd name="connsiteY40" fmla="*/ 911352 h 1684262"/>
              <a:gd name="connsiteX41" fmla="*/ 237976 w 1206260"/>
              <a:gd name="connsiteY41" fmla="*/ 961358 h 1684262"/>
              <a:gd name="connsiteX42" fmla="*/ 75102 w 1206260"/>
              <a:gd name="connsiteY42" fmla="*/ 1025783 h 1684262"/>
              <a:gd name="connsiteX43" fmla="*/ 80432 w 1206260"/>
              <a:gd name="connsiteY43" fmla="*/ 915162 h 1684262"/>
              <a:gd name="connsiteX44" fmla="*/ 91958 w 1206260"/>
              <a:gd name="connsiteY44" fmla="*/ 1107377 h 1684262"/>
              <a:gd name="connsiteX45" fmla="*/ 214925 w 1206260"/>
              <a:gd name="connsiteY45" fmla="*/ 1157383 h 1684262"/>
              <a:gd name="connsiteX46" fmla="*/ 322463 w 1206260"/>
              <a:gd name="connsiteY46" fmla="*/ 1228161 h 1684262"/>
              <a:gd name="connsiteX47" fmla="*/ 235145 w 1206260"/>
              <a:gd name="connsiteY47" fmla="*/ 1221759 h 1684262"/>
              <a:gd name="connsiteX48" fmla="*/ 267875 w 1206260"/>
              <a:gd name="connsiteY48" fmla="*/ 1263023 h 1684262"/>
              <a:gd name="connsiteX49" fmla="*/ 395615 w 1206260"/>
              <a:gd name="connsiteY49" fmla="*/ 1319117 h 1684262"/>
              <a:gd name="connsiteX50" fmla="*/ 322827 w 1206260"/>
              <a:gd name="connsiteY50" fmla="*/ 1338837 h 1684262"/>
              <a:gd name="connsiteX51" fmla="*/ 247492 w 1206260"/>
              <a:gd name="connsiteY51" fmla="*/ 1296725 h 1684262"/>
              <a:gd name="connsiteX52" fmla="*/ 229880 w 1206260"/>
              <a:gd name="connsiteY52" fmla="*/ 1312259 h 1684262"/>
              <a:gd name="connsiteX53" fmla="*/ 146155 w 1206260"/>
              <a:gd name="connsiteY53" fmla="*/ 1230344 h 1684262"/>
              <a:gd name="connsiteX54" fmla="*/ 115389 w 1206260"/>
              <a:gd name="connsiteY54" fmla="*/ 1430369 h 1684262"/>
              <a:gd name="connsiteX55" fmla="*/ 349799 w 1206260"/>
              <a:gd name="connsiteY55" fmla="*/ 1480280 h 1684262"/>
              <a:gd name="connsiteX56" fmla="*/ 299507 w 1206260"/>
              <a:gd name="connsiteY56" fmla="*/ 1464659 h 1684262"/>
              <a:gd name="connsiteX57" fmla="*/ 318374 w 1206260"/>
              <a:gd name="connsiteY57" fmla="*/ 1496562 h 1684262"/>
              <a:gd name="connsiteX58" fmla="*/ 388280 w 1206260"/>
              <a:gd name="connsiteY58" fmla="*/ 1545717 h 1684262"/>
              <a:gd name="connsiteX59" fmla="*/ 348847 w 1206260"/>
              <a:gd name="connsiteY59" fmla="*/ 1542479 h 1684262"/>
              <a:gd name="connsiteX60" fmla="*/ 255883 w 1206260"/>
              <a:gd name="connsiteY60" fmla="*/ 1502664 h 1684262"/>
              <a:gd name="connsiteX61" fmla="*/ 255883 w 1206260"/>
              <a:gd name="connsiteY61" fmla="*/ 1502664 h 1684262"/>
              <a:gd name="connsiteX62" fmla="*/ 239976 w 1206260"/>
              <a:gd name="connsiteY62" fmla="*/ 1484281 h 1684262"/>
              <a:gd name="connsiteX63" fmla="*/ 203495 w 1206260"/>
              <a:gd name="connsiteY63" fmla="*/ 1484281 h 1684262"/>
              <a:gd name="connsiteX64" fmla="*/ 187303 w 1206260"/>
              <a:gd name="connsiteY64" fmla="*/ 1499140 h 1684262"/>
              <a:gd name="connsiteX65" fmla="*/ 490674 w 1206260"/>
              <a:gd name="connsiteY65" fmla="*/ 1673352 h 1684262"/>
              <a:gd name="connsiteX66" fmla="*/ 757374 w 1206260"/>
              <a:gd name="connsiteY66" fmla="*/ 1682401 h 1684262"/>
              <a:gd name="connsiteX67" fmla="*/ 988070 w 1206260"/>
              <a:gd name="connsiteY67" fmla="*/ 1594485 h 1684262"/>
              <a:gd name="connsiteX68" fmla="*/ 1152566 w 1206260"/>
              <a:gd name="connsiteY68" fmla="*/ 1394460 h 1684262"/>
              <a:gd name="connsiteX69" fmla="*/ 918822 w 1206260"/>
              <a:gd name="connsiteY69" fmla="*/ 1363507 h 1684262"/>
              <a:gd name="connsiteX70" fmla="*/ 802904 w 1206260"/>
              <a:gd name="connsiteY70" fmla="*/ 1350454 h 1684262"/>
              <a:gd name="connsiteX71" fmla="*/ 841956 w 1206260"/>
              <a:gd name="connsiteY71" fmla="*/ 1326547 h 1684262"/>
              <a:gd name="connsiteX72" fmla="*/ 1018286 w 1206260"/>
              <a:gd name="connsiteY72" fmla="*/ 1315425 h 1684262"/>
              <a:gd name="connsiteX73" fmla="*/ 980354 w 1206260"/>
              <a:gd name="connsiteY73" fmla="*/ 1268921 h 1684262"/>
              <a:gd name="connsiteX74" fmla="*/ 1091488 w 1206260"/>
              <a:gd name="connsiteY74" fmla="*/ 1221043 h 1684262"/>
              <a:gd name="connsiteX75" fmla="*/ 896580 w 1206260"/>
              <a:gd name="connsiteY75" fmla="*/ 1032638 h 1684262"/>
              <a:gd name="connsiteX76" fmla="*/ 1193429 w 1206260"/>
              <a:gd name="connsiteY76" fmla="*/ 899446 h 1684262"/>
              <a:gd name="connsiteX77" fmla="*/ 759089 w 1206260"/>
              <a:gd name="connsiteY77" fmla="*/ 61246 h 1684262"/>
              <a:gd name="connsiteX78" fmla="*/ 720989 w 1206260"/>
              <a:gd name="connsiteY78" fmla="*/ 145828 h 1684262"/>
              <a:gd name="connsiteX79" fmla="*/ 759089 w 1206260"/>
              <a:gd name="connsiteY79" fmla="*/ 61436 h 1684262"/>
              <a:gd name="connsiteX80" fmla="*/ 759089 w 1206260"/>
              <a:gd name="connsiteY80" fmla="*/ 61246 h 1684262"/>
              <a:gd name="connsiteX81" fmla="*/ 363611 w 1206260"/>
              <a:gd name="connsiteY81" fmla="*/ 545783 h 1684262"/>
              <a:gd name="connsiteX82" fmla="*/ 348275 w 1206260"/>
              <a:gd name="connsiteY82" fmla="*/ 553498 h 1684262"/>
              <a:gd name="connsiteX83" fmla="*/ 363611 w 1206260"/>
              <a:gd name="connsiteY83" fmla="*/ 545783 h 1684262"/>
              <a:gd name="connsiteX84" fmla="*/ 232451 w 1206260"/>
              <a:gd name="connsiteY84" fmla="*/ 523113 h 1684262"/>
              <a:gd name="connsiteX85" fmla="*/ 254694 w 1206260"/>
              <a:gd name="connsiteY85" fmla="*/ 664096 h 1684262"/>
              <a:gd name="connsiteX86" fmla="*/ 232451 w 1206260"/>
              <a:gd name="connsiteY86" fmla="*/ 523113 h 1684262"/>
              <a:gd name="connsiteX87" fmla="*/ 340084 w 1206260"/>
              <a:gd name="connsiteY87" fmla="*/ 692277 h 1684262"/>
              <a:gd name="connsiteX88" fmla="*/ 470767 w 1206260"/>
              <a:gd name="connsiteY88" fmla="*/ 684562 h 1684262"/>
              <a:gd name="connsiteX89" fmla="*/ 340084 w 1206260"/>
              <a:gd name="connsiteY89" fmla="*/ 691896 h 1684262"/>
              <a:gd name="connsiteX90" fmla="*/ 340084 w 1206260"/>
              <a:gd name="connsiteY90" fmla="*/ 692277 h 1684262"/>
              <a:gd name="connsiteX91" fmla="*/ 382375 w 1206260"/>
              <a:gd name="connsiteY91" fmla="*/ 615410 h 1684262"/>
              <a:gd name="connsiteX92" fmla="*/ 516868 w 1206260"/>
              <a:gd name="connsiteY92" fmla="*/ 688372 h 1684262"/>
              <a:gd name="connsiteX93" fmla="*/ 382661 w 1206260"/>
              <a:gd name="connsiteY93" fmla="*/ 615029 h 1684262"/>
              <a:gd name="connsiteX94" fmla="*/ 382375 w 1206260"/>
              <a:gd name="connsiteY94" fmla="*/ 615410 h 1684262"/>
              <a:gd name="connsiteX95" fmla="*/ 201400 w 1206260"/>
              <a:gd name="connsiteY95" fmla="*/ 907542 h 1684262"/>
              <a:gd name="connsiteX96" fmla="*/ 163300 w 1206260"/>
              <a:gd name="connsiteY96" fmla="*/ 838295 h 1684262"/>
              <a:gd name="connsiteX97" fmla="*/ 201686 w 1206260"/>
              <a:gd name="connsiteY97" fmla="*/ 907161 h 1684262"/>
              <a:gd name="connsiteX98" fmla="*/ 201400 w 1206260"/>
              <a:gd name="connsiteY98" fmla="*/ 907542 h 1684262"/>
              <a:gd name="connsiteX99" fmla="*/ 97811 w 1206260"/>
              <a:gd name="connsiteY99" fmla="*/ 1285557 h 1684262"/>
              <a:gd name="connsiteX100" fmla="*/ 123279 w 1206260"/>
              <a:gd name="connsiteY100" fmla="*/ 1264178 h 1684262"/>
              <a:gd name="connsiteX101" fmla="*/ 231975 w 1206260"/>
              <a:gd name="connsiteY101" fmla="*/ 1341501 h 1684262"/>
              <a:gd name="connsiteX102" fmla="*/ 97811 w 1206260"/>
              <a:gd name="connsiteY102" fmla="*/ 1285557 h 1684262"/>
              <a:gd name="connsiteX103" fmla="*/ 232928 w 1206260"/>
              <a:gd name="connsiteY103" fmla="*/ 1376077 h 1684262"/>
              <a:gd name="connsiteX104" fmla="*/ 279029 w 1206260"/>
              <a:gd name="connsiteY104" fmla="*/ 1379887 h 1684262"/>
              <a:gd name="connsiteX105" fmla="*/ 232451 w 1206260"/>
              <a:gd name="connsiteY105" fmla="*/ 1376077 h 1684262"/>
              <a:gd name="connsiteX106" fmla="*/ 232928 w 1206260"/>
              <a:gd name="connsiteY106" fmla="*/ 1376077 h 1684262"/>
              <a:gd name="connsiteX107" fmla="*/ 856244 w 1206260"/>
              <a:gd name="connsiteY107" fmla="*/ 715613 h 1684262"/>
              <a:gd name="connsiteX108" fmla="*/ 817635 w 1206260"/>
              <a:gd name="connsiteY108" fmla="*/ 708913 h 1684262"/>
              <a:gd name="connsiteX109" fmla="*/ 721084 w 1206260"/>
              <a:gd name="connsiteY109" fmla="*/ 657225 h 1684262"/>
              <a:gd name="connsiteX110" fmla="*/ 855767 w 1206260"/>
              <a:gd name="connsiteY110" fmla="*/ 715613 h 1684262"/>
              <a:gd name="connsiteX111" fmla="*/ 856244 w 1206260"/>
              <a:gd name="connsiteY111" fmla="*/ 715613 h 1684262"/>
              <a:gd name="connsiteX112" fmla="*/ 663458 w 1206260"/>
              <a:gd name="connsiteY112" fmla="*/ 722662 h 1684262"/>
              <a:gd name="connsiteX113" fmla="*/ 644408 w 1206260"/>
              <a:gd name="connsiteY113" fmla="*/ 807149 h 1684262"/>
              <a:gd name="connsiteX114" fmla="*/ 662981 w 1206260"/>
              <a:gd name="connsiteY114" fmla="*/ 723138 h 1684262"/>
              <a:gd name="connsiteX115" fmla="*/ 663458 w 1206260"/>
              <a:gd name="connsiteY115" fmla="*/ 722662 h 1684262"/>
              <a:gd name="connsiteX116" fmla="*/ 628882 w 1206260"/>
              <a:gd name="connsiteY116" fmla="*/ 753332 h 1684262"/>
              <a:gd name="connsiteX117" fmla="*/ 655742 w 1206260"/>
              <a:gd name="connsiteY117" fmla="*/ 726472 h 1684262"/>
              <a:gd name="connsiteX118" fmla="*/ 628406 w 1206260"/>
              <a:gd name="connsiteY118" fmla="*/ 753332 h 1684262"/>
              <a:gd name="connsiteX119" fmla="*/ 628882 w 1206260"/>
              <a:gd name="connsiteY119" fmla="*/ 753332 h 1684262"/>
              <a:gd name="connsiteX120" fmla="*/ 771090 w 1206260"/>
              <a:gd name="connsiteY120" fmla="*/ 757237 h 1684262"/>
              <a:gd name="connsiteX121" fmla="*/ 690318 w 1206260"/>
              <a:gd name="connsiteY121" fmla="*/ 822579 h 1684262"/>
              <a:gd name="connsiteX122" fmla="*/ 770614 w 1206260"/>
              <a:gd name="connsiteY122" fmla="*/ 757237 h 1684262"/>
              <a:gd name="connsiteX123" fmla="*/ 771090 w 1206260"/>
              <a:gd name="connsiteY123" fmla="*/ 757237 h 1684262"/>
              <a:gd name="connsiteX124" fmla="*/ 759565 w 1206260"/>
              <a:gd name="connsiteY124" fmla="*/ 538162 h 1684262"/>
              <a:gd name="connsiteX125" fmla="*/ 851767 w 1206260"/>
              <a:gd name="connsiteY125" fmla="*/ 480536 h 1684262"/>
              <a:gd name="connsiteX126" fmla="*/ 759089 w 1206260"/>
              <a:gd name="connsiteY126" fmla="*/ 538067 h 1684262"/>
              <a:gd name="connsiteX127" fmla="*/ 759565 w 1206260"/>
              <a:gd name="connsiteY127" fmla="*/ 538162 h 1684262"/>
              <a:gd name="connsiteX128" fmla="*/ 877961 w 1206260"/>
              <a:gd name="connsiteY128" fmla="*/ 342138 h 1684262"/>
              <a:gd name="connsiteX129" fmla="*/ 812619 w 1206260"/>
              <a:gd name="connsiteY129" fmla="*/ 442055 h 1684262"/>
              <a:gd name="connsiteX130" fmla="*/ 877961 w 1206260"/>
              <a:gd name="connsiteY130" fmla="*/ 342138 h 1684262"/>
              <a:gd name="connsiteX131" fmla="*/ 681841 w 1206260"/>
              <a:gd name="connsiteY131" fmla="*/ 323088 h 1684262"/>
              <a:gd name="connsiteX132" fmla="*/ 758803 w 1206260"/>
              <a:gd name="connsiteY132" fmla="*/ 430816 h 1684262"/>
              <a:gd name="connsiteX133" fmla="*/ 643455 w 1206260"/>
              <a:gd name="connsiteY133" fmla="*/ 396145 h 1684262"/>
              <a:gd name="connsiteX134" fmla="*/ 639550 w 1206260"/>
              <a:gd name="connsiteY134" fmla="*/ 438436 h 1684262"/>
              <a:gd name="connsiteX135" fmla="*/ 682127 w 1206260"/>
              <a:gd name="connsiteY135" fmla="*/ 323088 h 1684262"/>
              <a:gd name="connsiteX136" fmla="*/ 681841 w 1206260"/>
              <a:gd name="connsiteY136" fmla="*/ 323088 h 1684262"/>
              <a:gd name="connsiteX137" fmla="*/ 351323 w 1206260"/>
              <a:gd name="connsiteY137" fmla="*/ 219361 h 1684262"/>
              <a:gd name="connsiteX138" fmla="*/ 383994 w 1206260"/>
              <a:gd name="connsiteY138" fmla="*/ 183070 h 1684262"/>
              <a:gd name="connsiteX139" fmla="*/ 403711 w 1206260"/>
              <a:gd name="connsiteY139" fmla="*/ 175069 h 1684262"/>
              <a:gd name="connsiteX140" fmla="*/ 411331 w 1206260"/>
              <a:gd name="connsiteY140" fmla="*/ 176117 h 1684262"/>
              <a:gd name="connsiteX141" fmla="*/ 569351 w 1206260"/>
              <a:gd name="connsiteY141" fmla="*/ 242792 h 1684262"/>
              <a:gd name="connsiteX142" fmla="*/ 569922 w 1206260"/>
              <a:gd name="connsiteY142" fmla="*/ 242792 h 1684262"/>
              <a:gd name="connsiteX143" fmla="*/ 558873 w 1206260"/>
              <a:gd name="connsiteY143" fmla="*/ 299942 h 1684262"/>
              <a:gd name="connsiteX144" fmla="*/ 351609 w 1206260"/>
              <a:gd name="connsiteY144" fmla="*/ 219075 h 1684262"/>
              <a:gd name="connsiteX145" fmla="*/ 351323 w 1206260"/>
              <a:gd name="connsiteY145" fmla="*/ 219361 h 1684262"/>
              <a:gd name="connsiteX146" fmla="*/ 470767 w 1206260"/>
              <a:gd name="connsiteY146" fmla="*/ 361188 h 1684262"/>
              <a:gd name="connsiteX147" fmla="*/ 566874 w 1206260"/>
              <a:gd name="connsiteY147" fmla="*/ 503396 h 1684262"/>
              <a:gd name="connsiteX148" fmla="*/ 470767 w 1206260"/>
              <a:gd name="connsiteY148" fmla="*/ 361188 h 1684262"/>
              <a:gd name="connsiteX149" fmla="*/ 632216 w 1206260"/>
              <a:gd name="connsiteY149" fmla="*/ 453485 h 1684262"/>
              <a:gd name="connsiteX150" fmla="*/ 699367 w 1206260"/>
              <a:gd name="connsiteY150" fmla="*/ 515112 h 1684262"/>
              <a:gd name="connsiteX151" fmla="*/ 759089 w 1206260"/>
              <a:gd name="connsiteY151" fmla="*/ 438055 h 1684262"/>
              <a:gd name="connsiteX152" fmla="*/ 678317 w 1206260"/>
              <a:gd name="connsiteY152" fmla="*/ 611029 h 1684262"/>
              <a:gd name="connsiteX153" fmla="*/ 640217 w 1206260"/>
              <a:gd name="connsiteY153" fmla="*/ 587978 h 1684262"/>
              <a:gd name="connsiteX154" fmla="*/ 632216 w 1206260"/>
              <a:gd name="connsiteY154" fmla="*/ 453581 h 1684262"/>
              <a:gd name="connsiteX155" fmla="*/ 632216 w 1206260"/>
              <a:gd name="connsiteY155" fmla="*/ 453485 h 1684262"/>
              <a:gd name="connsiteX156" fmla="*/ 686032 w 1206260"/>
              <a:gd name="connsiteY156" fmla="*/ 837819 h 1684262"/>
              <a:gd name="connsiteX157" fmla="*/ 628310 w 1206260"/>
              <a:gd name="connsiteY157" fmla="*/ 930116 h 1684262"/>
              <a:gd name="connsiteX158" fmla="*/ 686032 w 1206260"/>
              <a:gd name="connsiteY158" fmla="*/ 837914 h 1684262"/>
              <a:gd name="connsiteX159" fmla="*/ 686032 w 1206260"/>
              <a:gd name="connsiteY159" fmla="*/ 837819 h 1684262"/>
              <a:gd name="connsiteX160" fmla="*/ 743658 w 1206260"/>
              <a:gd name="connsiteY160" fmla="*/ 1291400 h 1684262"/>
              <a:gd name="connsiteX161" fmla="*/ 547634 w 1206260"/>
              <a:gd name="connsiteY161" fmla="*/ 1206818 h 1684262"/>
              <a:gd name="connsiteX162" fmla="*/ 573446 w 1206260"/>
              <a:gd name="connsiteY162" fmla="*/ 1222439 h 1684262"/>
              <a:gd name="connsiteX163" fmla="*/ 603450 w 1206260"/>
              <a:gd name="connsiteY163" fmla="*/ 1227487 h 1684262"/>
              <a:gd name="connsiteX164" fmla="*/ 743658 w 1206260"/>
              <a:gd name="connsiteY164" fmla="*/ 1291495 h 1684262"/>
              <a:gd name="connsiteX165" fmla="*/ 743658 w 1206260"/>
              <a:gd name="connsiteY165" fmla="*/ 1291400 h 1684262"/>
              <a:gd name="connsiteX166" fmla="*/ 578399 w 1206260"/>
              <a:gd name="connsiteY166" fmla="*/ 945452 h 1684262"/>
              <a:gd name="connsiteX167" fmla="*/ 689842 w 1206260"/>
              <a:gd name="connsiteY167" fmla="*/ 1122236 h 1684262"/>
              <a:gd name="connsiteX168" fmla="*/ 578399 w 1206260"/>
              <a:gd name="connsiteY168" fmla="*/ 945547 h 1684262"/>
              <a:gd name="connsiteX169" fmla="*/ 578399 w 1206260"/>
              <a:gd name="connsiteY169" fmla="*/ 945452 h 1684262"/>
              <a:gd name="connsiteX170" fmla="*/ 351609 w 1206260"/>
              <a:gd name="connsiteY170" fmla="*/ 1045464 h 1684262"/>
              <a:gd name="connsiteX171" fmla="*/ 382375 w 1206260"/>
              <a:gd name="connsiteY171" fmla="*/ 887825 h 1684262"/>
              <a:gd name="connsiteX172" fmla="*/ 351609 w 1206260"/>
              <a:gd name="connsiteY172" fmla="*/ 1045559 h 1684262"/>
              <a:gd name="connsiteX173" fmla="*/ 351609 w 1206260"/>
              <a:gd name="connsiteY173" fmla="*/ 1045464 h 1684262"/>
              <a:gd name="connsiteX174" fmla="*/ 420761 w 1206260"/>
              <a:gd name="connsiteY174" fmla="*/ 1018413 h 1684262"/>
              <a:gd name="connsiteX175" fmla="*/ 605260 w 1206260"/>
              <a:gd name="connsiteY175" fmla="*/ 1180338 h 1684262"/>
              <a:gd name="connsiteX176" fmla="*/ 420761 w 1206260"/>
              <a:gd name="connsiteY176" fmla="*/ 1018413 h 1684262"/>
              <a:gd name="connsiteX177" fmla="*/ 366944 w 1206260"/>
              <a:gd name="connsiteY177" fmla="*/ 1414272 h 1684262"/>
              <a:gd name="connsiteX178" fmla="*/ 597640 w 1206260"/>
              <a:gd name="connsiteY178" fmla="*/ 1460468 h 1684262"/>
              <a:gd name="connsiteX179" fmla="*/ 366944 w 1206260"/>
              <a:gd name="connsiteY179" fmla="*/ 1414463 h 1684262"/>
              <a:gd name="connsiteX180" fmla="*/ 366944 w 1206260"/>
              <a:gd name="connsiteY180" fmla="*/ 1414272 h 1684262"/>
              <a:gd name="connsiteX181" fmla="*/ 536108 w 1206260"/>
              <a:gd name="connsiteY181" fmla="*/ 1644968 h 1684262"/>
              <a:gd name="connsiteX182" fmla="*/ 498008 w 1206260"/>
              <a:gd name="connsiteY182" fmla="*/ 1625918 h 1684262"/>
              <a:gd name="connsiteX183" fmla="*/ 471148 w 1206260"/>
              <a:gd name="connsiteY183" fmla="*/ 1618202 h 1684262"/>
              <a:gd name="connsiteX184" fmla="*/ 471148 w 1206260"/>
              <a:gd name="connsiteY184" fmla="*/ 1664399 h 1684262"/>
              <a:gd name="connsiteX185" fmla="*/ 401901 w 1206260"/>
              <a:gd name="connsiteY185" fmla="*/ 1579817 h 1684262"/>
              <a:gd name="connsiteX186" fmla="*/ 536108 w 1206260"/>
              <a:gd name="connsiteY186" fmla="*/ 1645158 h 1684262"/>
              <a:gd name="connsiteX187" fmla="*/ 536108 w 1206260"/>
              <a:gd name="connsiteY187" fmla="*/ 1644968 h 1684262"/>
              <a:gd name="connsiteX188" fmla="*/ 616785 w 1206260"/>
              <a:gd name="connsiteY188" fmla="*/ 1564196 h 1684262"/>
              <a:gd name="connsiteX189" fmla="*/ 555349 w 1206260"/>
              <a:gd name="connsiteY189" fmla="*/ 1541145 h 1684262"/>
              <a:gd name="connsiteX190" fmla="*/ 638597 w 1206260"/>
              <a:gd name="connsiteY190" fmla="*/ 1493520 h 1684262"/>
              <a:gd name="connsiteX191" fmla="*/ 739848 w 1206260"/>
              <a:gd name="connsiteY191" fmla="*/ 1525715 h 1684262"/>
              <a:gd name="connsiteX192" fmla="*/ 616785 w 1206260"/>
              <a:gd name="connsiteY192" fmla="*/ 1564386 h 1684262"/>
              <a:gd name="connsiteX193" fmla="*/ 616785 w 1206260"/>
              <a:gd name="connsiteY193" fmla="*/ 1564196 h 1684262"/>
              <a:gd name="connsiteX194" fmla="*/ 752231 w 1206260"/>
              <a:gd name="connsiteY194" fmla="*/ 1664779 h 1684262"/>
              <a:gd name="connsiteX195" fmla="*/ 739658 w 1206260"/>
              <a:gd name="connsiteY195" fmla="*/ 1664779 h 1684262"/>
              <a:gd name="connsiteX196" fmla="*/ 731180 w 1206260"/>
              <a:gd name="connsiteY196" fmla="*/ 1664779 h 1684262"/>
              <a:gd name="connsiteX197" fmla="*/ 727561 w 1206260"/>
              <a:gd name="connsiteY197" fmla="*/ 1664779 h 1684262"/>
              <a:gd name="connsiteX198" fmla="*/ 713750 w 1206260"/>
              <a:gd name="connsiteY198" fmla="*/ 1666780 h 1684262"/>
              <a:gd name="connsiteX199" fmla="*/ 704225 w 1206260"/>
              <a:gd name="connsiteY199" fmla="*/ 1665256 h 1684262"/>
              <a:gd name="connsiteX200" fmla="*/ 705558 w 1206260"/>
              <a:gd name="connsiteY200" fmla="*/ 1667733 h 1684262"/>
              <a:gd name="connsiteX201" fmla="*/ 790045 w 1206260"/>
              <a:gd name="connsiteY201" fmla="*/ 1610106 h 1684262"/>
              <a:gd name="connsiteX202" fmla="*/ 752231 w 1206260"/>
              <a:gd name="connsiteY202" fmla="*/ 1664970 h 1684262"/>
              <a:gd name="connsiteX203" fmla="*/ 752231 w 1206260"/>
              <a:gd name="connsiteY203" fmla="*/ 1664779 h 1684262"/>
              <a:gd name="connsiteX204" fmla="*/ 857863 w 1206260"/>
              <a:gd name="connsiteY204" fmla="*/ 1591056 h 1684262"/>
              <a:gd name="connsiteX205" fmla="*/ 838813 w 1206260"/>
              <a:gd name="connsiteY205" fmla="*/ 1568958 h 1684262"/>
              <a:gd name="connsiteX206" fmla="*/ 836146 w 1206260"/>
              <a:gd name="connsiteY206" fmla="*/ 1564291 h 1684262"/>
              <a:gd name="connsiteX207" fmla="*/ 955179 w 1206260"/>
              <a:gd name="connsiteY207" fmla="*/ 1500720 h 1684262"/>
              <a:gd name="connsiteX208" fmla="*/ 1066493 w 1206260"/>
              <a:gd name="connsiteY208" fmla="*/ 1492065 h 1684262"/>
              <a:gd name="connsiteX209" fmla="*/ 857863 w 1206260"/>
              <a:gd name="connsiteY209" fmla="*/ 1591247 h 1684262"/>
              <a:gd name="connsiteX210" fmla="*/ 857863 w 1206260"/>
              <a:gd name="connsiteY210" fmla="*/ 1591056 h 1684262"/>
              <a:gd name="connsiteX211" fmla="*/ 1054979 w 1206260"/>
              <a:gd name="connsiteY211" fmla="*/ 1445037 h 1684262"/>
              <a:gd name="connsiteX212" fmla="*/ 916632 w 1206260"/>
              <a:gd name="connsiteY212" fmla="*/ 1468184 h 1684262"/>
              <a:gd name="connsiteX213" fmla="*/ 1028170 w 1206260"/>
              <a:gd name="connsiteY213" fmla="*/ 1445228 h 1684262"/>
              <a:gd name="connsiteX214" fmla="*/ 1054979 w 1206260"/>
              <a:gd name="connsiteY214" fmla="*/ 1445037 h 1684262"/>
              <a:gd name="connsiteX215" fmla="*/ 862816 w 1206260"/>
              <a:gd name="connsiteY215" fmla="*/ 1410462 h 1684262"/>
              <a:gd name="connsiteX216" fmla="*/ 647551 w 1206260"/>
              <a:gd name="connsiteY216" fmla="*/ 1448562 h 1684262"/>
              <a:gd name="connsiteX217" fmla="*/ 862816 w 1206260"/>
              <a:gd name="connsiteY217" fmla="*/ 1410653 h 1684262"/>
              <a:gd name="connsiteX218" fmla="*/ 862816 w 1206260"/>
              <a:gd name="connsiteY218" fmla="*/ 1410462 h 1684262"/>
              <a:gd name="connsiteX219" fmla="*/ 689842 w 1206260"/>
              <a:gd name="connsiteY219" fmla="*/ 1391412 h 1684262"/>
              <a:gd name="connsiteX220" fmla="*/ 924347 w 1206260"/>
              <a:gd name="connsiteY220" fmla="*/ 1306830 h 1684262"/>
              <a:gd name="connsiteX221" fmla="*/ 689842 w 1206260"/>
              <a:gd name="connsiteY221" fmla="*/ 1391412 h 1684262"/>
              <a:gd name="connsiteX222" fmla="*/ 1162663 w 1206260"/>
              <a:gd name="connsiteY222" fmla="*/ 1057085 h 1684262"/>
              <a:gd name="connsiteX223" fmla="*/ 1148756 w 1206260"/>
              <a:gd name="connsiteY223" fmla="*/ 1134428 h 1684262"/>
              <a:gd name="connsiteX224" fmla="*/ 1066841 w 1206260"/>
              <a:gd name="connsiteY224" fmla="*/ 1139762 h 1684262"/>
              <a:gd name="connsiteX225" fmla="*/ 1035790 w 1206260"/>
              <a:gd name="connsiteY225" fmla="*/ 1087755 h 1684262"/>
              <a:gd name="connsiteX226" fmla="*/ 1162663 w 1206260"/>
              <a:gd name="connsiteY226" fmla="*/ 1057085 h 1684262"/>
              <a:gd name="connsiteX227" fmla="*/ 987913 w 1206260"/>
              <a:gd name="connsiteY227" fmla="*/ 1181170 h 1684262"/>
              <a:gd name="connsiteX228" fmla="*/ 958923 w 1206260"/>
              <a:gd name="connsiteY228" fmla="*/ 1264444 h 1684262"/>
              <a:gd name="connsiteX229" fmla="*/ 905107 w 1206260"/>
              <a:gd name="connsiteY229" fmla="*/ 1118330 h 1684262"/>
              <a:gd name="connsiteX230" fmla="*/ 987913 w 1206260"/>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78399 w 1214923"/>
              <a:gd name="connsiteY166" fmla="*/ 945452 h 1684262"/>
              <a:gd name="connsiteX167" fmla="*/ 689842 w 1214923"/>
              <a:gd name="connsiteY167" fmla="*/ 1122236 h 1684262"/>
              <a:gd name="connsiteX168" fmla="*/ 578399 w 1214923"/>
              <a:gd name="connsiteY168" fmla="*/ 945547 h 1684262"/>
              <a:gd name="connsiteX169" fmla="*/ 578399 w 1214923"/>
              <a:gd name="connsiteY169" fmla="*/ 945452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18413 h 1684262"/>
              <a:gd name="connsiteX175" fmla="*/ 605260 w 1214923"/>
              <a:gd name="connsiteY175" fmla="*/ 1180338 h 1684262"/>
              <a:gd name="connsiteX176" fmla="*/ 420761 w 1214923"/>
              <a:gd name="connsiteY176" fmla="*/ 1018413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78399 w 1214923"/>
              <a:gd name="connsiteY166" fmla="*/ 945452 h 1684262"/>
              <a:gd name="connsiteX167" fmla="*/ 689842 w 1214923"/>
              <a:gd name="connsiteY167" fmla="*/ 1122236 h 1684262"/>
              <a:gd name="connsiteX168" fmla="*/ 578399 w 1214923"/>
              <a:gd name="connsiteY168" fmla="*/ 945547 h 1684262"/>
              <a:gd name="connsiteX169" fmla="*/ 578399 w 1214923"/>
              <a:gd name="connsiteY169" fmla="*/ 945452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68651 w 1214923"/>
              <a:gd name="connsiteY166" fmla="*/ 969823 h 1684262"/>
              <a:gd name="connsiteX167" fmla="*/ 689842 w 1214923"/>
              <a:gd name="connsiteY167" fmla="*/ 1122236 h 1684262"/>
              <a:gd name="connsiteX168" fmla="*/ 578399 w 1214923"/>
              <a:gd name="connsiteY168" fmla="*/ 945547 h 1684262"/>
              <a:gd name="connsiteX169" fmla="*/ 568651 w 1214923"/>
              <a:gd name="connsiteY169" fmla="*/ 969823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68651 w 1214923"/>
              <a:gd name="connsiteY166" fmla="*/ 969823 h 1684262"/>
              <a:gd name="connsiteX167" fmla="*/ 689842 w 1214923"/>
              <a:gd name="connsiteY167" fmla="*/ 1122236 h 1684262"/>
              <a:gd name="connsiteX168" fmla="*/ 568651 w 1214923"/>
              <a:gd name="connsiteY168" fmla="*/ 984541 h 1684262"/>
              <a:gd name="connsiteX169" fmla="*/ 568651 w 1214923"/>
              <a:gd name="connsiteY169" fmla="*/ 969823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56465 w 1214923"/>
              <a:gd name="connsiteY166" fmla="*/ 950327 h 1684262"/>
              <a:gd name="connsiteX167" fmla="*/ 689842 w 1214923"/>
              <a:gd name="connsiteY167" fmla="*/ 1122236 h 1684262"/>
              <a:gd name="connsiteX168" fmla="*/ 568651 w 1214923"/>
              <a:gd name="connsiteY168" fmla="*/ 984541 h 1684262"/>
              <a:gd name="connsiteX169" fmla="*/ 556465 w 1214923"/>
              <a:gd name="connsiteY169" fmla="*/ 950327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78317 w 1214923"/>
              <a:gd name="connsiteY152" fmla="*/ 611029 h 1684262"/>
              <a:gd name="connsiteX153" fmla="*/ 640217 w 1214923"/>
              <a:gd name="connsiteY153" fmla="*/ 587978 h 1684262"/>
              <a:gd name="connsiteX154" fmla="*/ 632216 w 1214923"/>
              <a:gd name="connsiteY154" fmla="*/ 453581 h 1684262"/>
              <a:gd name="connsiteX155" fmla="*/ 632216 w 1214923"/>
              <a:gd name="connsiteY155" fmla="*/ 453485 h 1684262"/>
              <a:gd name="connsiteX156" fmla="*/ 686032 w 1214923"/>
              <a:gd name="connsiteY156" fmla="*/ 837819 h 1684262"/>
              <a:gd name="connsiteX157" fmla="*/ 628310 w 1214923"/>
              <a:gd name="connsiteY157" fmla="*/ 930116 h 1684262"/>
              <a:gd name="connsiteX158" fmla="*/ 686032 w 1214923"/>
              <a:gd name="connsiteY158" fmla="*/ 837914 h 1684262"/>
              <a:gd name="connsiteX159" fmla="*/ 686032 w 1214923"/>
              <a:gd name="connsiteY159" fmla="*/ 837819 h 1684262"/>
              <a:gd name="connsiteX160" fmla="*/ 743658 w 1214923"/>
              <a:gd name="connsiteY160" fmla="*/ 1291400 h 1684262"/>
              <a:gd name="connsiteX161" fmla="*/ 547634 w 1214923"/>
              <a:gd name="connsiteY161" fmla="*/ 1206818 h 1684262"/>
              <a:gd name="connsiteX162" fmla="*/ 573446 w 1214923"/>
              <a:gd name="connsiteY162" fmla="*/ 1222439 h 1684262"/>
              <a:gd name="connsiteX163" fmla="*/ 603450 w 1214923"/>
              <a:gd name="connsiteY163" fmla="*/ 1227487 h 1684262"/>
              <a:gd name="connsiteX164" fmla="*/ 743658 w 1214923"/>
              <a:gd name="connsiteY164" fmla="*/ 1291495 h 1684262"/>
              <a:gd name="connsiteX165" fmla="*/ 743658 w 1214923"/>
              <a:gd name="connsiteY165" fmla="*/ 1291400 h 1684262"/>
              <a:gd name="connsiteX166" fmla="*/ 556465 w 1214923"/>
              <a:gd name="connsiteY166" fmla="*/ 950327 h 1684262"/>
              <a:gd name="connsiteX167" fmla="*/ 689842 w 1214923"/>
              <a:gd name="connsiteY167" fmla="*/ 1122236 h 1684262"/>
              <a:gd name="connsiteX168" fmla="*/ 568651 w 1214923"/>
              <a:gd name="connsiteY168" fmla="*/ 984541 h 1684262"/>
              <a:gd name="connsiteX169" fmla="*/ 556465 w 1214923"/>
              <a:gd name="connsiteY169" fmla="*/ 950327 h 1684262"/>
              <a:gd name="connsiteX170" fmla="*/ 351609 w 1214923"/>
              <a:gd name="connsiteY170" fmla="*/ 1045464 h 1684262"/>
              <a:gd name="connsiteX171" fmla="*/ 382375 w 1214923"/>
              <a:gd name="connsiteY171" fmla="*/ 887825 h 1684262"/>
              <a:gd name="connsiteX172" fmla="*/ 351609 w 1214923"/>
              <a:gd name="connsiteY172" fmla="*/ 1045559 h 1684262"/>
              <a:gd name="connsiteX173" fmla="*/ 351609 w 1214923"/>
              <a:gd name="connsiteY173" fmla="*/ 1045464 h 1684262"/>
              <a:gd name="connsiteX174" fmla="*/ 420761 w 1214923"/>
              <a:gd name="connsiteY174" fmla="*/ 1054969 h 1684262"/>
              <a:gd name="connsiteX175" fmla="*/ 605260 w 1214923"/>
              <a:gd name="connsiteY175" fmla="*/ 1180338 h 1684262"/>
              <a:gd name="connsiteX176" fmla="*/ 420761 w 1214923"/>
              <a:gd name="connsiteY176" fmla="*/ 1054969 h 1684262"/>
              <a:gd name="connsiteX177" fmla="*/ 366944 w 1214923"/>
              <a:gd name="connsiteY177" fmla="*/ 1414272 h 1684262"/>
              <a:gd name="connsiteX178" fmla="*/ 597640 w 1214923"/>
              <a:gd name="connsiteY178" fmla="*/ 1460468 h 1684262"/>
              <a:gd name="connsiteX179" fmla="*/ 366944 w 1214923"/>
              <a:gd name="connsiteY179" fmla="*/ 1414463 h 1684262"/>
              <a:gd name="connsiteX180" fmla="*/ 366944 w 1214923"/>
              <a:gd name="connsiteY180" fmla="*/ 1414272 h 1684262"/>
              <a:gd name="connsiteX181" fmla="*/ 536108 w 1214923"/>
              <a:gd name="connsiteY181" fmla="*/ 1644968 h 1684262"/>
              <a:gd name="connsiteX182" fmla="*/ 498008 w 1214923"/>
              <a:gd name="connsiteY182" fmla="*/ 1625918 h 1684262"/>
              <a:gd name="connsiteX183" fmla="*/ 471148 w 1214923"/>
              <a:gd name="connsiteY183" fmla="*/ 1618202 h 1684262"/>
              <a:gd name="connsiteX184" fmla="*/ 471148 w 1214923"/>
              <a:gd name="connsiteY184" fmla="*/ 1664399 h 1684262"/>
              <a:gd name="connsiteX185" fmla="*/ 401901 w 1214923"/>
              <a:gd name="connsiteY185" fmla="*/ 1579817 h 1684262"/>
              <a:gd name="connsiteX186" fmla="*/ 536108 w 1214923"/>
              <a:gd name="connsiteY186" fmla="*/ 1645158 h 1684262"/>
              <a:gd name="connsiteX187" fmla="*/ 536108 w 1214923"/>
              <a:gd name="connsiteY187" fmla="*/ 1644968 h 1684262"/>
              <a:gd name="connsiteX188" fmla="*/ 616785 w 1214923"/>
              <a:gd name="connsiteY188" fmla="*/ 1564196 h 1684262"/>
              <a:gd name="connsiteX189" fmla="*/ 555349 w 1214923"/>
              <a:gd name="connsiteY189" fmla="*/ 1541145 h 1684262"/>
              <a:gd name="connsiteX190" fmla="*/ 638597 w 1214923"/>
              <a:gd name="connsiteY190" fmla="*/ 1493520 h 1684262"/>
              <a:gd name="connsiteX191" fmla="*/ 739848 w 1214923"/>
              <a:gd name="connsiteY191" fmla="*/ 1525715 h 1684262"/>
              <a:gd name="connsiteX192" fmla="*/ 616785 w 1214923"/>
              <a:gd name="connsiteY192" fmla="*/ 1564386 h 1684262"/>
              <a:gd name="connsiteX193" fmla="*/ 616785 w 1214923"/>
              <a:gd name="connsiteY193" fmla="*/ 1564196 h 1684262"/>
              <a:gd name="connsiteX194" fmla="*/ 752231 w 1214923"/>
              <a:gd name="connsiteY194" fmla="*/ 1664779 h 1684262"/>
              <a:gd name="connsiteX195" fmla="*/ 739658 w 1214923"/>
              <a:gd name="connsiteY195" fmla="*/ 1664779 h 1684262"/>
              <a:gd name="connsiteX196" fmla="*/ 731180 w 1214923"/>
              <a:gd name="connsiteY196" fmla="*/ 1664779 h 1684262"/>
              <a:gd name="connsiteX197" fmla="*/ 727561 w 1214923"/>
              <a:gd name="connsiteY197" fmla="*/ 1664779 h 1684262"/>
              <a:gd name="connsiteX198" fmla="*/ 713750 w 1214923"/>
              <a:gd name="connsiteY198" fmla="*/ 1666780 h 1684262"/>
              <a:gd name="connsiteX199" fmla="*/ 704225 w 1214923"/>
              <a:gd name="connsiteY199" fmla="*/ 1665256 h 1684262"/>
              <a:gd name="connsiteX200" fmla="*/ 705558 w 1214923"/>
              <a:gd name="connsiteY200" fmla="*/ 1667733 h 1684262"/>
              <a:gd name="connsiteX201" fmla="*/ 790045 w 1214923"/>
              <a:gd name="connsiteY201" fmla="*/ 1610106 h 1684262"/>
              <a:gd name="connsiteX202" fmla="*/ 752231 w 1214923"/>
              <a:gd name="connsiteY202" fmla="*/ 1664970 h 1684262"/>
              <a:gd name="connsiteX203" fmla="*/ 752231 w 1214923"/>
              <a:gd name="connsiteY203" fmla="*/ 1664779 h 1684262"/>
              <a:gd name="connsiteX204" fmla="*/ 857863 w 1214923"/>
              <a:gd name="connsiteY204" fmla="*/ 1591056 h 1684262"/>
              <a:gd name="connsiteX205" fmla="*/ 838813 w 1214923"/>
              <a:gd name="connsiteY205" fmla="*/ 1568958 h 1684262"/>
              <a:gd name="connsiteX206" fmla="*/ 836146 w 1214923"/>
              <a:gd name="connsiteY206" fmla="*/ 1564291 h 1684262"/>
              <a:gd name="connsiteX207" fmla="*/ 955179 w 1214923"/>
              <a:gd name="connsiteY207" fmla="*/ 1500720 h 1684262"/>
              <a:gd name="connsiteX208" fmla="*/ 1066493 w 1214923"/>
              <a:gd name="connsiteY208" fmla="*/ 1492065 h 1684262"/>
              <a:gd name="connsiteX209" fmla="*/ 857863 w 1214923"/>
              <a:gd name="connsiteY209" fmla="*/ 1591247 h 1684262"/>
              <a:gd name="connsiteX210" fmla="*/ 857863 w 1214923"/>
              <a:gd name="connsiteY210" fmla="*/ 1591056 h 1684262"/>
              <a:gd name="connsiteX211" fmla="*/ 1054979 w 1214923"/>
              <a:gd name="connsiteY211" fmla="*/ 1445037 h 1684262"/>
              <a:gd name="connsiteX212" fmla="*/ 916632 w 1214923"/>
              <a:gd name="connsiteY212" fmla="*/ 1468184 h 1684262"/>
              <a:gd name="connsiteX213" fmla="*/ 1028170 w 1214923"/>
              <a:gd name="connsiteY213" fmla="*/ 1445228 h 1684262"/>
              <a:gd name="connsiteX214" fmla="*/ 1054979 w 1214923"/>
              <a:gd name="connsiteY214" fmla="*/ 1445037 h 1684262"/>
              <a:gd name="connsiteX215" fmla="*/ 862816 w 1214923"/>
              <a:gd name="connsiteY215" fmla="*/ 1410462 h 1684262"/>
              <a:gd name="connsiteX216" fmla="*/ 647551 w 1214923"/>
              <a:gd name="connsiteY216" fmla="*/ 1448562 h 1684262"/>
              <a:gd name="connsiteX217" fmla="*/ 862816 w 1214923"/>
              <a:gd name="connsiteY217" fmla="*/ 1410653 h 1684262"/>
              <a:gd name="connsiteX218" fmla="*/ 862816 w 1214923"/>
              <a:gd name="connsiteY218" fmla="*/ 1410462 h 1684262"/>
              <a:gd name="connsiteX219" fmla="*/ 689842 w 1214923"/>
              <a:gd name="connsiteY219" fmla="*/ 1391412 h 1684262"/>
              <a:gd name="connsiteX220" fmla="*/ 924347 w 1214923"/>
              <a:gd name="connsiteY220" fmla="*/ 1306830 h 1684262"/>
              <a:gd name="connsiteX221" fmla="*/ 689842 w 1214923"/>
              <a:gd name="connsiteY221" fmla="*/ 1391412 h 1684262"/>
              <a:gd name="connsiteX222" fmla="*/ 1162663 w 1214923"/>
              <a:gd name="connsiteY222" fmla="*/ 1057085 h 1684262"/>
              <a:gd name="connsiteX223" fmla="*/ 1148756 w 1214923"/>
              <a:gd name="connsiteY223" fmla="*/ 1134428 h 1684262"/>
              <a:gd name="connsiteX224" fmla="*/ 1066841 w 1214923"/>
              <a:gd name="connsiteY224" fmla="*/ 1139762 h 1684262"/>
              <a:gd name="connsiteX225" fmla="*/ 1035790 w 1214923"/>
              <a:gd name="connsiteY225" fmla="*/ 1087755 h 1684262"/>
              <a:gd name="connsiteX226" fmla="*/ 1162663 w 1214923"/>
              <a:gd name="connsiteY226" fmla="*/ 1057085 h 1684262"/>
              <a:gd name="connsiteX227" fmla="*/ 987913 w 1214923"/>
              <a:gd name="connsiteY227" fmla="*/ 1181170 h 1684262"/>
              <a:gd name="connsiteX228" fmla="*/ 958923 w 1214923"/>
              <a:gd name="connsiteY228" fmla="*/ 1264444 h 1684262"/>
              <a:gd name="connsiteX229" fmla="*/ 905107 w 1214923"/>
              <a:gd name="connsiteY229" fmla="*/ 1118330 h 1684262"/>
              <a:gd name="connsiteX230" fmla="*/ 987913 w 1214923"/>
              <a:gd name="connsiteY23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40217 w 1214923"/>
              <a:gd name="connsiteY152" fmla="*/ 587978 h 1684262"/>
              <a:gd name="connsiteX153" fmla="*/ 632216 w 1214923"/>
              <a:gd name="connsiteY153" fmla="*/ 453581 h 1684262"/>
              <a:gd name="connsiteX154" fmla="*/ 632216 w 1214923"/>
              <a:gd name="connsiteY154" fmla="*/ 453485 h 1684262"/>
              <a:gd name="connsiteX155" fmla="*/ 686032 w 1214923"/>
              <a:gd name="connsiteY155" fmla="*/ 837819 h 1684262"/>
              <a:gd name="connsiteX156" fmla="*/ 628310 w 1214923"/>
              <a:gd name="connsiteY156" fmla="*/ 930116 h 1684262"/>
              <a:gd name="connsiteX157" fmla="*/ 686032 w 1214923"/>
              <a:gd name="connsiteY157" fmla="*/ 837914 h 1684262"/>
              <a:gd name="connsiteX158" fmla="*/ 686032 w 1214923"/>
              <a:gd name="connsiteY158" fmla="*/ 837819 h 1684262"/>
              <a:gd name="connsiteX159" fmla="*/ 743658 w 1214923"/>
              <a:gd name="connsiteY159" fmla="*/ 1291400 h 1684262"/>
              <a:gd name="connsiteX160" fmla="*/ 547634 w 1214923"/>
              <a:gd name="connsiteY160" fmla="*/ 1206818 h 1684262"/>
              <a:gd name="connsiteX161" fmla="*/ 573446 w 1214923"/>
              <a:gd name="connsiteY161" fmla="*/ 1222439 h 1684262"/>
              <a:gd name="connsiteX162" fmla="*/ 603450 w 1214923"/>
              <a:gd name="connsiteY162" fmla="*/ 1227487 h 1684262"/>
              <a:gd name="connsiteX163" fmla="*/ 743658 w 1214923"/>
              <a:gd name="connsiteY163" fmla="*/ 1291495 h 1684262"/>
              <a:gd name="connsiteX164" fmla="*/ 743658 w 1214923"/>
              <a:gd name="connsiteY164" fmla="*/ 1291400 h 1684262"/>
              <a:gd name="connsiteX165" fmla="*/ 556465 w 1214923"/>
              <a:gd name="connsiteY165" fmla="*/ 950327 h 1684262"/>
              <a:gd name="connsiteX166" fmla="*/ 689842 w 1214923"/>
              <a:gd name="connsiteY166" fmla="*/ 1122236 h 1684262"/>
              <a:gd name="connsiteX167" fmla="*/ 568651 w 1214923"/>
              <a:gd name="connsiteY167" fmla="*/ 984541 h 1684262"/>
              <a:gd name="connsiteX168" fmla="*/ 556465 w 1214923"/>
              <a:gd name="connsiteY168" fmla="*/ 950327 h 1684262"/>
              <a:gd name="connsiteX169" fmla="*/ 351609 w 1214923"/>
              <a:gd name="connsiteY169" fmla="*/ 1045464 h 1684262"/>
              <a:gd name="connsiteX170" fmla="*/ 382375 w 1214923"/>
              <a:gd name="connsiteY170" fmla="*/ 887825 h 1684262"/>
              <a:gd name="connsiteX171" fmla="*/ 351609 w 1214923"/>
              <a:gd name="connsiteY171" fmla="*/ 1045559 h 1684262"/>
              <a:gd name="connsiteX172" fmla="*/ 351609 w 1214923"/>
              <a:gd name="connsiteY172" fmla="*/ 1045464 h 1684262"/>
              <a:gd name="connsiteX173" fmla="*/ 420761 w 1214923"/>
              <a:gd name="connsiteY173" fmla="*/ 1054969 h 1684262"/>
              <a:gd name="connsiteX174" fmla="*/ 605260 w 1214923"/>
              <a:gd name="connsiteY174" fmla="*/ 1180338 h 1684262"/>
              <a:gd name="connsiteX175" fmla="*/ 420761 w 1214923"/>
              <a:gd name="connsiteY175" fmla="*/ 1054969 h 1684262"/>
              <a:gd name="connsiteX176" fmla="*/ 366944 w 1214923"/>
              <a:gd name="connsiteY176" fmla="*/ 1414272 h 1684262"/>
              <a:gd name="connsiteX177" fmla="*/ 597640 w 1214923"/>
              <a:gd name="connsiteY177" fmla="*/ 1460468 h 1684262"/>
              <a:gd name="connsiteX178" fmla="*/ 366944 w 1214923"/>
              <a:gd name="connsiteY178" fmla="*/ 1414463 h 1684262"/>
              <a:gd name="connsiteX179" fmla="*/ 366944 w 1214923"/>
              <a:gd name="connsiteY179" fmla="*/ 1414272 h 1684262"/>
              <a:gd name="connsiteX180" fmla="*/ 536108 w 1214923"/>
              <a:gd name="connsiteY180" fmla="*/ 1644968 h 1684262"/>
              <a:gd name="connsiteX181" fmla="*/ 498008 w 1214923"/>
              <a:gd name="connsiteY181" fmla="*/ 1625918 h 1684262"/>
              <a:gd name="connsiteX182" fmla="*/ 471148 w 1214923"/>
              <a:gd name="connsiteY182" fmla="*/ 1618202 h 1684262"/>
              <a:gd name="connsiteX183" fmla="*/ 471148 w 1214923"/>
              <a:gd name="connsiteY183" fmla="*/ 1664399 h 1684262"/>
              <a:gd name="connsiteX184" fmla="*/ 401901 w 1214923"/>
              <a:gd name="connsiteY184" fmla="*/ 1579817 h 1684262"/>
              <a:gd name="connsiteX185" fmla="*/ 536108 w 1214923"/>
              <a:gd name="connsiteY185" fmla="*/ 1645158 h 1684262"/>
              <a:gd name="connsiteX186" fmla="*/ 536108 w 1214923"/>
              <a:gd name="connsiteY186" fmla="*/ 1644968 h 1684262"/>
              <a:gd name="connsiteX187" fmla="*/ 616785 w 1214923"/>
              <a:gd name="connsiteY187" fmla="*/ 1564196 h 1684262"/>
              <a:gd name="connsiteX188" fmla="*/ 555349 w 1214923"/>
              <a:gd name="connsiteY188" fmla="*/ 1541145 h 1684262"/>
              <a:gd name="connsiteX189" fmla="*/ 638597 w 1214923"/>
              <a:gd name="connsiteY189" fmla="*/ 1493520 h 1684262"/>
              <a:gd name="connsiteX190" fmla="*/ 739848 w 1214923"/>
              <a:gd name="connsiteY190" fmla="*/ 1525715 h 1684262"/>
              <a:gd name="connsiteX191" fmla="*/ 616785 w 1214923"/>
              <a:gd name="connsiteY191" fmla="*/ 1564386 h 1684262"/>
              <a:gd name="connsiteX192" fmla="*/ 616785 w 1214923"/>
              <a:gd name="connsiteY192" fmla="*/ 1564196 h 1684262"/>
              <a:gd name="connsiteX193" fmla="*/ 752231 w 1214923"/>
              <a:gd name="connsiteY193" fmla="*/ 1664779 h 1684262"/>
              <a:gd name="connsiteX194" fmla="*/ 739658 w 1214923"/>
              <a:gd name="connsiteY194" fmla="*/ 1664779 h 1684262"/>
              <a:gd name="connsiteX195" fmla="*/ 731180 w 1214923"/>
              <a:gd name="connsiteY195" fmla="*/ 1664779 h 1684262"/>
              <a:gd name="connsiteX196" fmla="*/ 727561 w 1214923"/>
              <a:gd name="connsiteY196" fmla="*/ 1664779 h 1684262"/>
              <a:gd name="connsiteX197" fmla="*/ 713750 w 1214923"/>
              <a:gd name="connsiteY197" fmla="*/ 1666780 h 1684262"/>
              <a:gd name="connsiteX198" fmla="*/ 704225 w 1214923"/>
              <a:gd name="connsiteY198" fmla="*/ 1665256 h 1684262"/>
              <a:gd name="connsiteX199" fmla="*/ 705558 w 1214923"/>
              <a:gd name="connsiteY199" fmla="*/ 1667733 h 1684262"/>
              <a:gd name="connsiteX200" fmla="*/ 790045 w 1214923"/>
              <a:gd name="connsiteY200" fmla="*/ 1610106 h 1684262"/>
              <a:gd name="connsiteX201" fmla="*/ 752231 w 1214923"/>
              <a:gd name="connsiteY201" fmla="*/ 1664970 h 1684262"/>
              <a:gd name="connsiteX202" fmla="*/ 752231 w 1214923"/>
              <a:gd name="connsiteY202" fmla="*/ 1664779 h 1684262"/>
              <a:gd name="connsiteX203" fmla="*/ 857863 w 1214923"/>
              <a:gd name="connsiteY203" fmla="*/ 1591056 h 1684262"/>
              <a:gd name="connsiteX204" fmla="*/ 838813 w 1214923"/>
              <a:gd name="connsiteY204" fmla="*/ 1568958 h 1684262"/>
              <a:gd name="connsiteX205" fmla="*/ 836146 w 1214923"/>
              <a:gd name="connsiteY205" fmla="*/ 1564291 h 1684262"/>
              <a:gd name="connsiteX206" fmla="*/ 955179 w 1214923"/>
              <a:gd name="connsiteY206" fmla="*/ 1500720 h 1684262"/>
              <a:gd name="connsiteX207" fmla="*/ 1066493 w 1214923"/>
              <a:gd name="connsiteY207" fmla="*/ 1492065 h 1684262"/>
              <a:gd name="connsiteX208" fmla="*/ 857863 w 1214923"/>
              <a:gd name="connsiteY208" fmla="*/ 1591247 h 1684262"/>
              <a:gd name="connsiteX209" fmla="*/ 857863 w 1214923"/>
              <a:gd name="connsiteY209" fmla="*/ 1591056 h 1684262"/>
              <a:gd name="connsiteX210" fmla="*/ 1054979 w 1214923"/>
              <a:gd name="connsiteY210" fmla="*/ 1445037 h 1684262"/>
              <a:gd name="connsiteX211" fmla="*/ 916632 w 1214923"/>
              <a:gd name="connsiteY211" fmla="*/ 1468184 h 1684262"/>
              <a:gd name="connsiteX212" fmla="*/ 1028170 w 1214923"/>
              <a:gd name="connsiteY212" fmla="*/ 1445228 h 1684262"/>
              <a:gd name="connsiteX213" fmla="*/ 1054979 w 1214923"/>
              <a:gd name="connsiteY213" fmla="*/ 1445037 h 1684262"/>
              <a:gd name="connsiteX214" fmla="*/ 862816 w 1214923"/>
              <a:gd name="connsiteY214" fmla="*/ 1410462 h 1684262"/>
              <a:gd name="connsiteX215" fmla="*/ 647551 w 1214923"/>
              <a:gd name="connsiteY215" fmla="*/ 1448562 h 1684262"/>
              <a:gd name="connsiteX216" fmla="*/ 862816 w 1214923"/>
              <a:gd name="connsiteY216" fmla="*/ 1410653 h 1684262"/>
              <a:gd name="connsiteX217" fmla="*/ 862816 w 1214923"/>
              <a:gd name="connsiteY217" fmla="*/ 1410462 h 1684262"/>
              <a:gd name="connsiteX218" fmla="*/ 689842 w 1214923"/>
              <a:gd name="connsiteY218" fmla="*/ 1391412 h 1684262"/>
              <a:gd name="connsiteX219" fmla="*/ 924347 w 1214923"/>
              <a:gd name="connsiteY219" fmla="*/ 1306830 h 1684262"/>
              <a:gd name="connsiteX220" fmla="*/ 689842 w 1214923"/>
              <a:gd name="connsiteY220" fmla="*/ 1391412 h 1684262"/>
              <a:gd name="connsiteX221" fmla="*/ 1162663 w 1214923"/>
              <a:gd name="connsiteY221" fmla="*/ 1057085 h 1684262"/>
              <a:gd name="connsiteX222" fmla="*/ 1148756 w 1214923"/>
              <a:gd name="connsiteY222" fmla="*/ 1134428 h 1684262"/>
              <a:gd name="connsiteX223" fmla="*/ 1066841 w 1214923"/>
              <a:gd name="connsiteY223" fmla="*/ 1139762 h 1684262"/>
              <a:gd name="connsiteX224" fmla="*/ 1035790 w 1214923"/>
              <a:gd name="connsiteY224" fmla="*/ 1087755 h 1684262"/>
              <a:gd name="connsiteX225" fmla="*/ 1162663 w 1214923"/>
              <a:gd name="connsiteY225" fmla="*/ 1057085 h 1684262"/>
              <a:gd name="connsiteX226" fmla="*/ 987913 w 1214923"/>
              <a:gd name="connsiteY226" fmla="*/ 1181170 h 1684262"/>
              <a:gd name="connsiteX227" fmla="*/ 958923 w 1214923"/>
              <a:gd name="connsiteY227" fmla="*/ 1264444 h 1684262"/>
              <a:gd name="connsiteX228" fmla="*/ 905107 w 1214923"/>
              <a:gd name="connsiteY228" fmla="*/ 1118330 h 1684262"/>
              <a:gd name="connsiteX229" fmla="*/ 987913 w 1214923"/>
              <a:gd name="connsiteY22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699367 w 1214923"/>
              <a:gd name="connsiteY150" fmla="*/ 515112 h 1684262"/>
              <a:gd name="connsiteX151" fmla="*/ 759089 w 1214923"/>
              <a:gd name="connsiteY151" fmla="*/ 438055 h 1684262"/>
              <a:gd name="connsiteX152" fmla="*/ 640217 w 1214923"/>
              <a:gd name="connsiteY152" fmla="*/ 641593 h 1684262"/>
              <a:gd name="connsiteX153" fmla="*/ 632216 w 1214923"/>
              <a:gd name="connsiteY153" fmla="*/ 453581 h 1684262"/>
              <a:gd name="connsiteX154" fmla="*/ 632216 w 1214923"/>
              <a:gd name="connsiteY154" fmla="*/ 453485 h 1684262"/>
              <a:gd name="connsiteX155" fmla="*/ 686032 w 1214923"/>
              <a:gd name="connsiteY155" fmla="*/ 837819 h 1684262"/>
              <a:gd name="connsiteX156" fmla="*/ 628310 w 1214923"/>
              <a:gd name="connsiteY156" fmla="*/ 930116 h 1684262"/>
              <a:gd name="connsiteX157" fmla="*/ 686032 w 1214923"/>
              <a:gd name="connsiteY157" fmla="*/ 837914 h 1684262"/>
              <a:gd name="connsiteX158" fmla="*/ 686032 w 1214923"/>
              <a:gd name="connsiteY158" fmla="*/ 837819 h 1684262"/>
              <a:gd name="connsiteX159" fmla="*/ 743658 w 1214923"/>
              <a:gd name="connsiteY159" fmla="*/ 1291400 h 1684262"/>
              <a:gd name="connsiteX160" fmla="*/ 547634 w 1214923"/>
              <a:gd name="connsiteY160" fmla="*/ 1206818 h 1684262"/>
              <a:gd name="connsiteX161" fmla="*/ 573446 w 1214923"/>
              <a:gd name="connsiteY161" fmla="*/ 1222439 h 1684262"/>
              <a:gd name="connsiteX162" fmla="*/ 603450 w 1214923"/>
              <a:gd name="connsiteY162" fmla="*/ 1227487 h 1684262"/>
              <a:gd name="connsiteX163" fmla="*/ 743658 w 1214923"/>
              <a:gd name="connsiteY163" fmla="*/ 1291495 h 1684262"/>
              <a:gd name="connsiteX164" fmla="*/ 743658 w 1214923"/>
              <a:gd name="connsiteY164" fmla="*/ 1291400 h 1684262"/>
              <a:gd name="connsiteX165" fmla="*/ 556465 w 1214923"/>
              <a:gd name="connsiteY165" fmla="*/ 950327 h 1684262"/>
              <a:gd name="connsiteX166" fmla="*/ 689842 w 1214923"/>
              <a:gd name="connsiteY166" fmla="*/ 1122236 h 1684262"/>
              <a:gd name="connsiteX167" fmla="*/ 568651 w 1214923"/>
              <a:gd name="connsiteY167" fmla="*/ 984541 h 1684262"/>
              <a:gd name="connsiteX168" fmla="*/ 556465 w 1214923"/>
              <a:gd name="connsiteY168" fmla="*/ 950327 h 1684262"/>
              <a:gd name="connsiteX169" fmla="*/ 351609 w 1214923"/>
              <a:gd name="connsiteY169" fmla="*/ 1045464 h 1684262"/>
              <a:gd name="connsiteX170" fmla="*/ 382375 w 1214923"/>
              <a:gd name="connsiteY170" fmla="*/ 887825 h 1684262"/>
              <a:gd name="connsiteX171" fmla="*/ 351609 w 1214923"/>
              <a:gd name="connsiteY171" fmla="*/ 1045559 h 1684262"/>
              <a:gd name="connsiteX172" fmla="*/ 351609 w 1214923"/>
              <a:gd name="connsiteY172" fmla="*/ 1045464 h 1684262"/>
              <a:gd name="connsiteX173" fmla="*/ 420761 w 1214923"/>
              <a:gd name="connsiteY173" fmla="*/ 1054969 h 1684262"/>
              <a:gd name="connsiteX174" fmla="*/ 605260 w 1214923"/>
              <a:gd name="connsiteY174" fmla="*/ 1180338 h 1684262"/>
              <a:gd name="connsiteX175" fmla="*/ 420761 w 1214923"/>
              <a:gd name="connsiteY175" fmla="*/ 1054969 h 1684262"/>
              <a:gd name="connsiteX176" fmla="*/ 366944 w 1214923"/>
              <a:gd name="connsiteY176" fmla="*/ 1414272 h 1684262"/>
              <a:gd name="connsiteX177" fmla="*/ 597640 w 1214923"/>
              <a:gd name="connsiteY177" fmla="*/ 1460468 h 1684262"/>
              <a:gd name="connsiteX178" fmla="*/ 366944 w 1214923"/>
              <a:gd name="connsiteY178" fmla="*/ 1414463 h 1684262"/>
              <a:gd name="connsiteX179" fmla="*/ 366944 w 1214923"/>
              <a:gd name="connsiteY179" fmla="*/ 1414272 h 1684262"/>
              <a:gd name="connsiteX180" fmla="*/ 536108 w 1214923"/>
              <a:gd name="connsiteY180" fmla="*/ 1644968 h 1684262"/>
              <a:gd name="connsiteX181" fmla="*/ 498008 w 1214923"/>
              <a:gd name="connsiteY181" fmla="*/ 1625918 h 1684262"/>
              <a:gd name="connsiteX182" fmla="*/ 471148 w 1214923"/>
              <a:gd name="connsiteY182" fmla="*/ 1618202 h 1684262"/>
              <a:gd name="connsiteX183" fmla="*/ 471148 w 1214923"/>
              <a:gd name="connsiteY183" fmla="*/ 1664399 h 1684262"/>
              <a:gd name="connsiteX184" fmla="*/ 401901 w 1214923"/>
              <a:gd name="connsiteY184" fmla="*/ 1579817 h 1684262"/>
              <a:gd name="connsiteX185" fmla="*/ 536108 w 1214923"/>
              <a:gd name="connsiteY185" fmla="*/ 1645158 h 1684262"/>
              <a:gd name="connsiteX186" fmla="*/ 536108 w 1214923"/>
              <a:gd name="connsiteY186" fmla="*/ 1644968 h 1684262"/>
              <a:gd name="connsiteX187" fmla="*/ 616785 w 1214923"/>
              <a:gd name="connsiteY187" fmla="*/ 1564196 h 1684262"/>
              <a:gd name="connsiteX188" fmla="*/ 555349 w 1214923"/>
              <a:gd name="connsiteY188" fmla="*/ 1541145 h 1684262"/>
              <a:gd name="connsiteX189" fmla="*/ 638597 w 1214923"/>
              <a:gd name="connsiteY189" fmla="*/ 1493520 h 1684262"/>
              <a:gd name="connsiteX190" fmla="*/ 739848 w 1214923"/>
              <a:gd name="connsiteY190" fmla="*/ 1525715 h 1684262"/>
              <a:gd name="connsiteX191" fmla="*/ 616785 w 1214923"/>
              <a:gd name="connsiteY191" fmla="*/ 1564386 h 1684262"/>
              <a:gd name="connsiteX192" fmla="*/ 616785 w 1214923"/>
              <a:gd name="connsiteY192" fmla="*/ 1564196 h 1684262"/>
              <a:gd name="connsiteX193" fmla="*/ 752231 w 1214923"/>
              <a:gd name="connsiteY193" fmla="*/ 1664779 h 1684262"/>
              <a:gd name="connsiteX194" fmla="*/ 739658 w 1214923"/>
              <a:gd name="connsiteY194" fmla="*/ 1664779 h 1684262"/>
              <a:gd name="connsiteX195" fmla="*/ 731180 w 1214923"/>
              <a:gd name="connsiteY195" fmla="*/ 1664779 h 1684262"/>
              <a:gd name="connsiteX196" fmla="*/ 727561 w 1214923"/>
              <a:gd name="connsiteY196" fmla="*/ 1664779 h 1684262"/>
              <a:gd name="connsiteX197" fmla="*/ 713750 w 1214923"/>
              <a:gd name="connsiteY197" fmla="*/ 1666780 h 1684262"/>
              <a:gd name="connsiteX198" fmla="*/ 704225 w 1214923"/>
              <a:gd name="connsiteY198" fmla="*/ 1665256 h 1684262"/>
              <a:gd name="connsiteX199" fmla="*/ 705558 w 1214923"/>
              <a:gd name="connsiteY199" fmla="*/ 1667733 h 1684262"/>
              <a:gd name="connsiteX200" fmla="*/ 790045 w 1214923"/>
              <a:gd name="connsiteY200" fmla="*/ 1610106 h 1684262"/>
              <a:gd name="connsiteX201" fmla="*/ 752231 w 1214923"/>
              <a:gd name="connsiteY201" fmla="*/ 1664970 h 1684262"/>
              <a:gd name="connsiteX202" fmla="*/ 752231 w 1214923"/>
              <a:gd name="connsiteY202" fmla="*/ 1664779 h 1684262"/>
              <a:gd name="connsiteX203" fmla="*/ 857863 w 1214923"/>
              <a:gd name="connsiteY203" fmla="*/ 1591056 h 1684262"/>
              <a:gd name="connsiteX204" fmla="*/ 838813 w 1214923"/>
              <a:gd name="connsiteY204" fmla="*/ 1568958 h 1684262"/>
              <a:gd name="connsiteX205" fmla="*/ 836146 w 1214923"/>
              <a:gd name="connsiteY205" fmla="*/ 1564291 h 1684262"/>
              <a:gd name="connsiteX206" fmla="*/ 955179 w 1214923"/>
              <a:gd name="connsiteY206" fmla="*/ 1500720 h 1684262"/>
              <a:gd name="connsiteX207" fmla="*/ 1066493 w 1214923"/>
              <a:gd name="connsiteY207" fmla="*/ 1492065 h 1684262"/>
              <a:gd name="connsiteX208" fmla="*/ 857863 w 1214923"/>
              <a:gd name="connsiteY208" fmla="*/ 1591247 h 1684262"/>
              <a:gd name="connsiteX209" fmla="*/ 857863 w 1214923"/>
              <a:gd name="connsiteY209" fmla="*/ 1591056 h 1684262"/>
              <a:gd name="connsiteX210" fmla="*/ 1054979 w 1214923"/>
              <a:gd name="connsiteY210" fmla="*/ 1445037 h 1684262"/>
              <a:gd name="connsiteX211" fmla="*/ 916632 w 1214923"/>
              <a:gd name="connsiteY211" fmla="*/ 1468184 h 1684262"/>
              <a:gd name="connsiteX212" fmla="*/ 1028170 w 1214923"/>
              <a:gd name="connsiteY212" fmla="*/ 1445228 h 1684262"/>
              <a:gd name="connsiteX213" fmla="*/ 1054979 w 1214923"/>
              <a:gd name="connsiteY213" fmla="*/ 1445037 h 1684262"/>
              <a:gd name="connsiteX214" fmla="*/ 862816 w 1214923"/>
              <a:gd name="connsiteY214" fmla="*/ 1410462 h 1684262"/>
              <a:gd name="connsiteX215" fmla="*/ 647551 w 1214923"/>
              <a:gd name="connsiteY215" fmla="*/ 1448562 h 1684262"/>
              <a:gd name="connsiteX216" fmla="*/ 862816 w 1214923"/>
              <a:gd name="connsiteY216" fmla="*/ 1410653 h 1684262"/>
              <a:gd name="connsiteX217" fmla="*/ 862816 w 1214923"/>
              <a:gd name="connsiteY217" fmla="*/ 1410462 h 1684262"/>
              <a:gd name="connsiteX218" fmla="*/ 689842 w 1214923"/>
              <a:gd name="connsiteY218" fmla="*/ 1391412 h 1684262"/>
              <a:gd name="connsiteX219" fmla="*/ 924347 w 1214923"/>
              <a:gd name="connsiteY219" fmla="*/ 1306830 h 1684262"/>
              <a:gd name="connsiteX220" fmla="*/ 689842 w 1214923"/>
              <a:gd name="connsiteY220" fmla="*/ 1391412 h 1684262"/>
              <a:gd name="connsiteX221" fmla="*/ 1162663 w 1214923"/>
              <a:gd name="connsiteY221" fmla="*/ 1057085 h 1684262"/>
              <a:gd name="connsiteX222" fmla="*/ 1148756 w 1214923"/>
              <a:gd name="connsiteY222" fmla="*/ 1134428 h 1684262"/>
              <a:gd name="connsiteX223" fmla="*/ 1066841 w 1214923"/>
              <a:gd name="connsiteY223" fmla="*/ 1139762 h 1684262"/>
              <a:gd name="connsiteX224" fmla="*/ 1035790 w 1214923"/>
              <a:gd name="connsiteY224" fmla="*/ 1087755 h 1684262"/>
              <a:gd name="connsiteX225" fmla="*/ 1162663 w 1214923"/>
              <a:gd name="connsiteY225" fmla="*/ 1057085 h 1684262"/>
              <a:gd name="connsiteX226" fmla="*/ 987913 w 1214923"/>
              <a:gd name="connsiteY226" fmla="*/ 1181170 h 1684262"/>
              <a:gd name="connsiteX227" fmla="*/ 958923 w 1214923"/>
              <a:gd name="connsiteY227" fmla="*/ 1264444 h 1684262"/>
              <a:gd name="connsiteX228" fmla="*/ 905107 w 1214923"/>
              <a:gd name="connsiteY228" fmla="*/ 1118330 h 1684262"/>
              <a:gd name="connsiteX229" fmla="*/ 987913 w 1214923"/>
              <a:gd name="connsiteY22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77961 w 1214923"/>
              <a:gd name="connsiteY128" fmla="*/ 342138 h 1684262"/>
              <a:gd name="connsiteX129" fmla="*/ 812619 w 1214923"/>
              <a:gd name="connsiteY129" fmla="*/ 442055 h 1684262"/>
              <a:gd name="connsiteX130" fmla="*/ 877961 w 1214923"/>
              <a:gd name="connsiteY130" fmla="*/ 342138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69922 w 1214923"/>
              <a:gd name="connsiteY142" fmla="*/ 242792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11331 w 1214923"/>
              <a:gd name="connsiteY140" fmla="*/ 176117 h 1684262"/>
              <a:gd name="connsiteX141" fmla="*/ 569351 w 1214923"/>
              <a:gd name="connsiteY141" fmla="*/ 242792 h 1684262"/>
              <a:gd name="connsiteX142" fmla="*/ 555299 w 1214923"/>
              <a:gd name="connsiteY142" fmla="*/ 250103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433265 w 1214923"/>
              <a:gd name="connsiteY140" fmla="*/ 212673 h 1684262"/>
              <a:gd name="connsiteX141" fmla="*/ 569351 w 1214923"/>
              <a:gd name="connsiteY141" fmla="*/ 242792 h 1684262"/>
              <a:gd name="connsiteX142" fmla="*/ 555299 w 1214923"/>
              <a:gd name="connsiteY142" fmla="*/ 250103 h 1684262"/>
              <a:gd name="connsiteX143" fmla="*/ 558873 w 1214923"/>
              <a:gd name="connsiteY143" fmla="*/ 299942 h 1684262"/>
              <a:gd name="connsiteX144" fmla="*/ 351609 w 1214923"/>
              <a:gd name="connsiteY144" fmla="*/ 219075 h 1684262"/>
              <a:gd name="connsiteX145" fmla="*/ 351323 w 1214923"/>
              <a:gd name="connsiteY145" fmla="*/ 219361 h 1684262"/>
              <a:gd name="connsiteX146" fmla="*/ 470767 w 1214923"/>
              <a:gd name="connsiteY146" fmla="*/ 361188 h 1684262"/>
              <a:gd name="connsiteX147" fmla="*/ 566874 w 1214923"/>
              <a:gd name="connsiteY147" fmla="*/ 503396 h 1684262"/>
              <a:gd name="connsiteX148" fmla="*/ 470767 w 1214923"/>
              <a:gd name="connsiteY148" fmla="*/ 361188 h 1684262"/>
              <a:gd name="connsiteX149" fmla="*/ 632216 w 1214923"/>
              <a:gd name="connsiteY149" fmla="*/ 453485 h 1684262"/>
              <a:gd name="connsiteX150" fmla="*/ 759089 w 1214923"/>
              <a:gd name="connsiteY150" fmla="*/ 438055 h 1684262"/>
              <a:gd name="connsiteX151" fmla="*/ 640217 w 1214923"/>
              <a:gd name="connsiteY151" fmla="*/ 641593 h 1684262"/>
              <a:gd name="connsiteX152" fmla="*/ 632216 w 1214923"/>
              <a:gd name="connsiteY152" fmla="*/ 453581 h 1684262"/>
              <a:gd name="connsiteX153" fmla="*/ 632216 w 1214923"/>
              <a:gd name="connsiteY153" fmla="*/ 453485 h 1684262"/>
              <a:gd name="connsiteX154" fmla="*/ 686032 w 1214923"/>
              <a:gd name="connsiteY154" fmla="*/ 837819 h 1684262"/>
              <a:gd name="connsiteX155" fmla="*/ 628310 w 1214923"/>
              <a:gd name="connsiteY155" fmla="*/ 930116 h 1684262"/>
              <a:gd name="connsiteX156" fmla="*/ 686032 w 1214923"/>
              <a:gd name="connsiteY156" fmla="*/ 837914 h 1684262"/>
              <a:gd name="connsiteX157" fmla="*/ 686032 w 1214923"/>
              <a:gd name="connsiteY157" fmla="*/ 837819 h 1684262"/>
              <a:gd name="connsiteX158" fmla="*/ 743658 w 1214923"/>
              <a:gd name="connsiteY158" fmla="*/ 1291400 h 1684262"/>
              <a:gd name="connsiteX159" fmla="*/ 547634 w 1214923"/>
              <a:gd name="connsiteY159" fmla="*/ 1206818 h 1684262"/>
              <a:gd name="connsiteX160" fmla="*/ 573446 w 1214923"/>
              <a:gd name="connsiteY160" fmla="*/ 1222439 h 1684262"/>
              <a:gd name="connsiteX161" fmla="*/ 603450 w 1214923"/>
              <a:gd name="connsiteY161" fmla="*/ 1227487 h 1684262"/>
              <a:gd name="connsiteX162" fmla="*/ 743658 w 1214923"/>
              <a:gd name="connsiteY162" fmla="*/ 1291495 h 1684262"/>
              <a:gd name="connsiteX163" fmla="*/ 743658 w 1214923"/>
              <a:gd name="connsiteY163" fmla="*/ 1291400 h 1684262"/>
              <a:gd name="connsiteX164" fmla="*/ 556465 w 1214923"/>
              <a:gd name="connsiteY164" fmla="*/ 950327 h 1684262"/>
              <a:gd name="connsiteX165" fmla="*/ 689842 w 1214923"/>
              <a:gd name="connsiteY165" fmla="*/ 1122236 h 1684262"/>
              <a:gd name="connsiteX166" fmla="*/ 568651 w 1214923"/>
              <a:gd name="connsiteY166" fmla="*/ 984541 h 1684262"/>
              <a:gd name="connsiteX167" fmla="*/ 556465 w 1214923"/>
              <a:gd name="connsiteY167" fmla="*/ 950327 h 1684262"/>
              <a:gd name="connsiteX168" fmla="*/ 351609 w 1214923"/>
              <a:gd name="connsiteY168" fmla="*/ 1045464 h 1684262"/>
              <a:gd name="connsiteX169" fmla="*/ 382375 w 1214923"/>
              <a:gd name="connsiteY169" fmla="*/ 887825 h 1684262"/>
              <a:gd name="connsiteX170" fmla="*/ 351609 w 1214923"/>
              <a:gd name="connsiteY170" fmla="*/ 1045559 h 1684262"/>
              <a:gd name="connsiteX171" fmla="*/ 351609 w 1214923"/>
              <a:gd name="connsiteY171" fmla="*/ 1045464 h 1684262"/>
              <a:gd name="connsiteX172" fmla="*/ 420761 w 1214923"/>
              <a:gd name="connsiteY172" fmla="*/ 1054969 h 1684262"/>
              <a:gd name="connsiteX173" fmla="*/ 605260 w 1214923"/>
              <a:gd name="connsiteY173" fmla="*/ 1180338 h 1684262"/>
              <a:gd name="connsiteX174" fmla="*/ 420761 w 1214923"/>
              <a:gd name="connsiteY174" fmla="*/ 1054969 h 1684262"/>
              <a:gd name="connsiteX175" fmla="*/ 366944 w 1214923"/>
              <a:gd name="connsiteY175" fmla="*/ 1414272 h 1684262"/>
              <a:gd name="connsiteX176" fmla="*/ 597640 w 1214923"/>
              <a:gd name="connsiteY176" fmla="*/ 1460468 h 1684262"/>
              <a:gd name="connsiteX177" fmla="*/ 366944 w 1214923"/>
              <a:gd name="connsiteY177" fmla="*/ 1414463 h 1684262"/>
              <a:gd name="connsiteX178" fmla="*/ 366944 w 1214923"/>
              <a:gd name="connsiteY178" fmla="*/ 1414272 h 1684262"/>
              <a:gd name="connsiteX179" fmla="*/ 536108 w 1214923"/>
              <a:gd name="connsiteY179" fmla="*/ 1644968 h 1684262"/>
              <a:gd name="connsiteX180" fmla="*/ 498008 w 1214923"/>
              <a:gd name="connsiteY180" fmla="*/ 1625918 h 1684262"/>
              <a:gd name="connsiteX181" fmla="*/ 471148 w 1214923"/>
              <a:gd name="connsiteY181" fmla="*/ 1618202 h 1684262"/>
              <a:gd name="connsiteX182" fmla="*/ 471148 w 1214923"/>
              <a:gd name="connsiteY182" fmla="*/ 1664399 h 1684262"/>
              <a:gd name="connsiteX183" fmla="*/ 401901 w 1214923"/>
              <a:gd name="connsiteY183" fmla="*/ 1579817 h 1684262"/>
              <a:gd name="connsiteX184" fmla="*/ 536108 w 1214923"/>
              <a:gd name="connsiteY184" fmla="*/ 1645158 h 1684262"/>
              <a:gd name="connsiteX185" fmla="*/ 536108 w 1214923"/>
              <a:gd name="connsiteY185" fmla="*/ 1644968 h 1684262"/>
              <a:gd name="connsiteX186" fmla="*/ 616785 w 1214923"/>
              <a:gd name="connsiteY186" fmla="*/ 1564196 h 1684262"/>
              <a:gd name="connsiteX187" fmla="*/ 555349 w 1214923"/>
              <a:gd name="connsiteY187" fmla="*/ 1541145 h 1684262"/>
              <a:gd name="connsiteX188" fmla="*/ 638597 w 1214923"/>
              <a:gd name="connsiteY188" fmla="*/ 1493520 h 1684262"/>
              <a:gd name="connsiteX189" fmla="*/ 739848 w 1214923"/>
              <a:gd name="connsiteY189" fmla="*/ 1525715 h 1684262"/>
              <a:gd name="connsiteX190" fmla="*/ 616785 w 1214923"/>
              <a:gd name="connsiteY190" fmla="*/ 1564386 h 1684262"/>
              <a:gd name="connsiteX191" fmla="*/ 616785 w 1214923"/>
              <a:gd name="connsiteY191" fmla="*/ 1564196 h 1684262"/>
              <a:gd name="connsiteX192" fmla="*/ 752231 w 1214923"/>
              <a:gd name="connsiteY192" fmla="*/ 1664779 h 1684262"/>
              <a:gd name="connsiteX193" fmla="*/ 739658 w 1214923"/>
              <a:gd name="connsiteY193" fmla="*/ 1664779 h 1684262"/>
              <a:gd name="connsiteX194" fmla="*/ 731180 w 1214923"/>
              <a:gd name="connsiteY194" fmla="*/ 1664779 h 1684262"/>
              <a:gd name="connsiteX195" fmla="*/ 727561 w 1214923"/>
              <a:gd name="connsiteY195" fmla="*/ 1664779 h 1684262"/>
              <a:gd name="connsiteX196" fmla="*/ 713750 w 1214923"/>
              <a:gd name="connsiteY196" fmla="*/ 1666780 h 1684262"/>
              <a:gd name="connsiteX197" fmla="*/ 704225 w 1214923"/>
              <a:gd name="connsiteY197" fmla="*/ 1665256 h 1684262"/>
              <a:gd name="connsiteX198" fmla="*/ 705558 w 1214923"/>
              <a:gd name="connsiteY198" fmla="*/ 1667733 h 1684262"/>
              <a:gd name="connsiteX199" fmla="*/ 790045 w 1214923"/>
              <a:gd name="connsiteY199" fmla="*/ 1610106 h 1684262"/>
              <a:gd name="connsiteX200" fmla="*/ 752231 w 1214923"/>
              <a:gd name="connsiteY200" fmla="*/ 1664970 h 1684262"/>
              <a:gd name="connsiteX201" fmla="*/ 752231 w 1214923"/>
              <a:gd name="connsiteY201" fmla="*/ 1664779 h 1684262"/>
              <a:gd name="connsiteX202" fmla="*/ 857863 w 1214923"/>
              <a:gd name="connsiteY202" fmla="*/ 1591056 h 1684262"/>
              <a:gd name="connsiteX203" fmla="*/ 838813 w 1214923"/>
              <a:gd name="connsiteY203" fmla="*/ 1568958 h 1684262"/>
              <a:gd name="connsiteX204" fmla="*/ 836146 w 1214923"/>
              <a:gd name="connsiteY204" fmla="*/ 1564291 h 1684262"/>
              <a:gd name="connsiteX205" fmla="*/ 955179 w 1214923"/>
              <a:gd name="connsiteY205" fmla="*/ 1500720 h 1684262"/>
              <a:gd name="connsiteX206" fmla="*/ 1066493 w 1214923"/>
              <a:gd name="connsiteY206" fmla="*/ 1492065 h 1684262"/>
              <a:gd name="connsiteX207" fmla="*/ 857863 w 1214923"/>
              <a:gd name="connsiteY207" fmla="*/ 1591247 h 1684262"/>
              <a:gd name="connsiteX208" fmla="*/ 857863 w 1214923"/>
              <a:gd name="connsiteY208" fmla="*/ 1591056 h 1684262"/>
              <a:gd name="connsiteX209" fmla="*/ 1054979 w 1214923"/>
              <a:gd name="connsiteY209" fmla="*/ 1445037 h 1684262"/>
              <a:gd name="connsiteX210" fmla="*/ 916632 w 1214923"/>
              <a:gd name="connsiteY210" fmla="*/ 1468184 h 1684262"/>
              <a:gd name="connsiteX211" fmla="*/ 1028170 w 1214923"/>
              <a:gd name="connsiteY211" fmla="*/ 1445228 h 1684262"/>
              <a:gd name="connsiteX212" fmla="*/ 1054979 w 1214923"/>
              <a:gd name="connsiteY212" fmla="*/ 1445037 h 1684262"/>
              <a:gd name="connsiteX213" fmla="*/ 862816 w 1214923"/>
              <a:gd name="connsiteY213" fmla="*/ 1410462 h 1684262"/>
              <a:gd name="connsiteX214" fmla="*/ 647551 w 1214923"/>
              <a:gd name="connsiteY214" fmla="*/ 1448562 h 1684262"/>
              <a:gd name="connsiteX215" fmla="*/ 862816 w 1214923"/>
              <a:gd name="connsiteY215" fmla="*/ 1410653 h 1684262"/>
              <a:gd name="connsiteX216" fmla="*/ 862816 w 1214923"/>
              <a:gd name="connsiteY216" fmla="*/ 1410462 h 1684262"/>
              <a:gd name="connsiteX217" fmla="*/ 689842 w 1214923"/>
              <a:gd name="connsiteY217" fmla="*/ 1391412 h 1684262"/>
              <a:gd name="connsiteX218" fmla="*/ 924347 w 1214923"/>
              <a:gd name="connsiteY218" fmla="*/ 1306830 h 1684262"/>
              <a:gd name="connsiteX219" fmla="*/ 689842 w 1214923"/>
              <a:gd name="connsiteY219" fmla="*/ 1391412 h 1684262"/>
              <a:gd name="connsiteX220" fmla="*/ 1162663 w 1214923"/>
              <a:gd name="connsiteY220" fmla="*/ 1057085 h 1684262"/>
              <a:gd name="connsiteX221" fmla="*/ 1148756 w 1214923"/>
              <a:gd name="connsiteY221" fmla="*/ 1134428 h 1684262"/>
              <a:gd name="connsiteX222" fmla="*/ 1066841 w 1214923"/>
              <a:gd name="connsiteY222" fmla="*/ 1139762 h 1684262"/>
              <a:gd name="connsiteX223" fmla="*/ 1035790 w 1214923"/>
              <a:gd name="connsiteY223" fmla="*/ 1087755 h 1684262"/>
              <a:gd name="connsiteX224" fmla="*/ 1162663 w 1214923"/>
              <a:gd name="connsiteY224" fmla="*/ 1057085 h 1684262"/>
              <a:gd name="connsiteX225" fmla="*/ 987913 w 1214923"/>
              <a:gd name="connsiteY225" fmla="*/ 1181170 h 1684262"/>
              <a:gd name="connsiteX226" fmla="*/ 958923 w 1214923"/>
              <a:gd name="connsiteY226" fmla="*/ 1264444 h 1684262"/>
              <a:gd name="connsiteX227" fmla="*/ 905107 w 1214923"/>
              <a:gd name="connsiteY227" fmla="*/ 1118330 h 1684262"/>
              <a:gd name="connsiteX228" fmla="*/ 987913 w 1214923"/>
              <a:gd name="connsiteY22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5299 w 1214923"/>
              <a:gd name="connsiteY141" fmla="*/ 250103 h 1684262"/>
              <a:gd name="connsiteX142" fmla="*/ 558873 w 1214923"/>
              <a:gd name="connsiteY142" fmla="*/ 299942 h 1684262"/>
              <a:gd name="connsiteX143" fmla="*/ 351609 w 1214923"/>
              <a:gd name="connsiteY143" fmla="*/ 219075 h 1684262"/>
              <a:gd name="connsiteX144" fmla="*/ 351323 w 1214923"/>
              <a:gd name="connsiteY144" fmla="*/ 219361 h 1684262"/>
              <a:gd name="connsiteX145" fmla="*/ 470767 w 1214923"/>
              <a:gd name="connsiteY145" fmla="*/ 361188 h 1684262"/>
              <a:gd name="connsiteX146" fmla="*/ 566874 w 1214923"/>
              <a:gd name="connsiteY146" fmla="*/ 503396 h 1684262"/>
              <a:gd name="connsiteX147" fmla="*/ 470767 w 1214923"/>
              <a:gd name="connsiteY147" fmla="*/ 361188 h 1684262"/>
              <a:gd name="connsiteX148" fmla="*/ 632216 w 1214923"/>
              <a:gd name="connsiteY148" fmla="*/ 453485 h 1684262"/>
              <a:gd name="connsiteX149" fmla="*/ 759089 w 1214923"/>
              <a:gd name="connsiteY149" fmla="*/ 438055 h 1684262"/>
              <a:gd name="connsiteX150" fmla="*/ 640217 w 1214923"/>
              <a:gd name="connsiteY150" fmla="*/ 641593 h 1684262"/>
              <a:gd name="connsiteX151" fmla="*/ 632216 w 1214923"/>
              <a:gd name="connsiteY151" fmla="*/ 453581 h 1684262"/>
              <a:gd name="connsiteX152" fmla="*/ 632216 w 1214923"/>
              <a:gd name="connsiteY152" fmla="*/ 453485 h 1684262"/>
              <a:gd name="connsiteX153" fmla="*/ 686032 w 1214923"/>
              <a:gd name="connsiteY153" fmla="*/ 837819 h 1684262"/>
              <a:gd name="connsiteX154" fmla="*/ 628310 w 1214923"/>
              <a:gd name="connsiteY154" fmla="*/ 930116 h 1684262"/>
              <a:gd name="connsiteX155" fmla="*/ 686032 w 1214923"/>
              <a:gd name="connsiteY155" fmla="*/ 837914 h 1684262"/>
              <a:gd name="connsiteX156" fmla="*/ 686032 w 1214923"/>
              <a:gd name="connsiteY156" fmla="*/ 837819 h 1684262"/>
              <a:gd name="connsiteX157" fmla="*/ 743658 w 1214923"/>
              <a:gd name="connsiteY157" fmla="*/ 1291400 h 1684262"/>
              <a:gd name="connsiteX158" fmla="*/ 547634 w 1214923"/>
              <a:gd name="connsiteY158" fmla="*/ 1206818 h 1684262"/>
              <a:gd name="connsiteX159" fmla="*/ 573446 w 1214923"/>
              <a:gd name="connsiteY159" fmla="*/ 1222439 h 1684262"/>
              <a:gd name="connsiteX160" fmla="*/ 603450 w 1214923"/>
              <a:gd name="connsiteY160" fmla="*/ 1227487 h 1684262"/>
              <a:gd name="connsiteX161" fmla="*/ 743658 w 1214923"/>
              <a:gd name="connsiteY161" fmla="*/ 1291495 h 1684262"/>
              <a:gd name="connsiteX162" fmla="*/ 743658 w 1214923"/>
              <a:gd name="connsiteY162" fmla="*/ 1291400 h 1684262"/>
              <a:gd name="connsiteX163" fmla="*/ 556465 w 1214923"/>
              <a:gd name="connsiteY163" fmla="*/ 950327 h 1684262"/>
              <a:gd name="connsiteX164" fmla="*/ 689842 w 1214923"/>
              <a:gd name="connsiteY164" fmla="*/ 1122236 h 1684262"/>
              <a:gd name="connsiteX165" fmla="*/ 568651 w 1214923"/>
              <a:gd name="connsiteY165" fmla="*/ 984541 h 1684262"/>
              <a:gd name="connsiteX166" fmla="*/ 556465 w 1214923"/>
              <a:gd name="connsiteY166" fmla="*/ 950327 h 1684262"/>
              <a:gd name="connsiteX167" fmla="*/ 351609 w 1214923"/>
              <a:gd name="connsiteY167" fmla="*/ 1045464 h 1684262"/>
              <a:gd name="connsiteX168" fmla="*/ 382375 w 1214923"/>
              <a:gd name="connsiteY168" fmla="*/ 887825 h 1684262"/>
              <a:gd name="connsiteX169" fmla="*/ 351609 w 1214923"/>
              <a:gd name="connsiteY169" fmla="*/ 1045559 h 1684262"/>
              <a:gd name="connsiteX170" fmla="*/ 351609 w 1214923"/>
              <a:gd name="connsiteY170" fmla="*/ 1045464 h 1684262"/>
              <a:gd name="connsiteX171" fmla="*/ 420761 w 1214923"/>
              <a:gd name="connsiteY171" fmla="*/ 1054969 h 1684262"/>
              <a:gd name="connsiteX172" fmla="*/ 605260 w 1214923"/>
              <a:gd name="connsiteY172" fmla="*/ 1180338 h 1684262"/>
              <a:gd name="connsiteX173" fmla="*/ 420761 w 1214923"/>
              <a:gd name="connsiteY173" fmla="*/ 1054969 h 1684262"/>
              <a:gd name="connsiteX174" fmla="*/ 366944 w 1214923"/>
              <a:gd name="connsiteY174" fmla="*/ 1414272 h 1684262"/>
              <a:gd name="connsiteX175" fmla="*/ 597640 w 1214923"/>
              <a:gd name="connsiteY175" fmla="*/ 1460468 h 1684262"/>
              <a:gd name="connsiteX176" fmla="*/ 366944 w 1214923"/>
              <a:gd name="connsiteY176" fmla="*/ 1414463 h 1684262"/>
              <a:gd name="connsiteX177" fmla="*/ 366944 w 1214923"/>
              <a:gd name="connsiteY177" fmla="*/ 1414272 h 1684262"/>
              <a:gd name="connsiteX178" fmla="*/ 536108 w 1214923"/>
              <a:gd name="connsiteY178" fmla="*/ 1644968 h 1684262"/>
              <a:gd name="connsiteX179" fmla="*/ 498008 w 1214923"/>
              <a:gd name="connsiteY179" fmla="*/ 1625918 h 1684262"/>
              <a:gd name="connsiteX180" fmla="*/ 471148 w 1214923"/>
              <a:gd name="connsiteY180" fmla="*/ 1618202 h 1684262"/>
              <a:gd name="connsiteX181" fmla="*/ 471148 w 1214923"/>
              <a:gd name="connsiteY181" fmla="*/ 1664399 h 1684262"/>
              <a:gd name="connsiteX182" fmla="*/ 401901 w 1214923"/>
              <a:gd name="connsiteY182" fmla="*/ 1579817 h 1684262"/>
              <a:gd name="connsiteX183" fmla="*/ 536108 w 1214923"/>
              <a:gd name="connsiteY183" fmla="*/ 1645158 h 1684262"/>
              <a:gd name="connsiteX184" fmla="*/ 536108 w 1214923"/>
              <a:gd name="connsiteY184" fmla="*/ 1644968 h 1684262"/>
              <a:gd name="connsiteX185" fmla="*/ 616785 w 1214923"/>
              <a:gd name="connsiteY185" fmla="*/ 1564196 h 1684262"/>
              <a:gd name="connsiteX186" fmla="*/ 555349 w 1214923"/>
              <a:gd name="connsiteY186" fmla="*/ 1541145 h 1684262"/>
              <a:gd name="connsiteX187" fmla="*/ 638597 w 1214923"/>
              <a:gd name="connsiteY187" fmla="*/ 1493520 h 1684262"/>
              <a:gd name="connsiteX188" fmla="*/ 739848 w 1214923"/>
              <a:gd name="connsiteY188" fmla="*/ 1525715 h 1684262"/>
              <a:gd name="connsiteX189" fmla="*/ 616785 w 1214923"/>
              <a:gd name="connsiteY189" fmla="*/ 1564386 h 1684262"/>
              <a:gd name="connsiteX190" fmla="*/ 616785 w 1214923"/>
              <a:gd name="connsiteY190" fmla="*/ 1564196 h 1684262"/>
              <a:gd name="connsiteX191" fmla="*/ 752231 w 1214923"/>
              <a:gd name="connsiteY191" fmla="*/ 1664779 h 1684262"/>
              <a:gd name="connsiteX192" fmla="*/ 739658 w 1214923"/>
              <a:gd name="connsiteY192" fmla="*/ 1664779 h 1684262"/>
              <a:gd name="connsiteX193" fmla="*/ 731180 w 1214923"/>
              <a:gd name="connsiteY193" fmla="*/ 1664779 h 1684262"/>
              <a:gd name="connsiteX194" fmla="*/ 727561 w 1214923"/>
              <a:gd name="connsiteY194" fmla="*/ 1664779 h 1684262"/>
              <a:gd name="connsiteX195" fmla="*/ 713750 w 1214923"/>
              <a:gd name="connsiteY195" fmla="*/ 1666780 h 1684262"/>
              <a:gd name="connsiteX196" fmla="*/ 704225 w 1214923"/>
              <a:gd name="connsiteY196" fmla="*/ 1665256 h 1684262"/>
              <a:gd name="connsiteX197" fmla="*/ 705558 w 1214923"/>
              <a:gd name="connsiteY197" fmla="*/ 1667733 h 1684262"/>
              <a:gd name="connsiteX198" fmla="*/ 790045 w 1214923"/>
              <a:gd name="connsiteY198" fmla="*/ 1610106 h 1684262"/>
              <a:gd name="connsiteX199" fmla="*/ 752231 w 1214923"/>
              <a:gd name="connsiteY199" fmla="*/ 1664970 h 1684262"/>
              <a:gd name="connsiteX200" fmla="*/ 752231 w 1214923"/>
              <a:gd name="connsiteY200" fmla="*/ 1664779 h 1684262"/>
              <a:gd name="connsiteX201" fmla="*/ 857863 w 1214923"/>
              <a:gd name="connsiteY201" fmla="*/ 1591056 h 1684262"/>
              <a:gd name="connsiteX202" fmla="*/ 838813 w 1214923"/>
              <a:gd name="connsiteY202" fmla="*/ 1568958 h 1684262"/>
              <a:gd name="connsiteX203" fmla="*/ 836146 w 1214923"/>
              <a:gd name="connsiteY203" fmla="*/ 1564291 h 1684262"/>
              <a:gd name="connsiteX204" fmla="*/ 955179 w 1214923"/>
              <a:gd name="connsiteY204" fmla="*/ 1500720 h 1684262"/>
              <a:gd name="connsiteX205" fmla="*/ 1066493 w 1214923"/>
              <a:gd name="connsiteY205" fmla="*/ 1492065 h 1684262"/>
              <a:gd name="connsiteX206" fmla="*/ 857863 w 1214923"/>
              <a:gd name="connsiteY206" fmla="*/ 1591247 h 1684262"/>
              <a:gd name="connsiteX207" fmla="*/ 857863 w 1214923"/>
              <a:gd name="connsiteY207" fmla="*/ 1591056 h 1684262"/>
              <a:gd name="connsiteX208" fmla="*/ 1054979 w 1214923"/>
              <a:gd name="connsiteY208" fmla="*/ 1445037 h 1684262"/>
              <a:gd name="connsiteX209" fmla="*/ 916632 w 1214923"/>
              <a:gd name="connsiteY209" fmla="*/ 1468184 h 1684262"/>
              <a:gd name="connsiteX210" fmla="*/ 1028170 w 1214923"/>
              <a:gd name="connsiteY210" fmla="*/ 1445228 h 1684262"/>
              <a:gd name="connsiteX211" fmla="*/ 1054979 w 1214923"/>
              <a:gd name="connsiteY211" fmla="*/ 1445037 h 1684262"/>
              <a:gd name="connsiteX212" fmla="*/ 862816 w 1214923"/>
              <a:gd name="connsiteY212" fmla="*/ 1410462 h 1684262"/>
              <a:gd name="connsiteX213" fmla="*/ 647551 w 1214923"/>
              <a:gd name="connsiteY213" fmla="*/ 1448562 h 1684262"/>
              <a:gd name="connsiteX214" fmla="*/ 862816 w 1214923"/>
              <a:gd name="connsiteY214" fmla="*/ 1410653 h 1684262"/>
              <a:gd name="connsiteX215" fmla="*/ 862816 w 1214923"/>
              <a:gd name="connsiteY215" fmla="*/ 1410462 h 1684262"/>
              <a:gd name="connsiteX216" fmla="*/ 689842 w 1214923"/>
              <a:gd name="connsiteY216" fmla="*/ 1391412 h 1684262"/>
              <a:gd name="connsiteX217" fmla="*/ 924347 w 1214923"/>
              <a:gd name="connsiteY217" fmla="*/ 1306830 h 1684262"/>
              <a:gd name="connsiteX218" fmla="*/ 689842 w 1214923"/>
              <a:gd name="connsiteY218" fmla="*/ 1391412 h 1684262"/>
              <a:gd name="connsiteX219" fmla="*/ 1162663 w 1214923"/>
              <a:gd name="connsiteY219" fmla="*/ 1057085 h 1684262"/>
              <a:gd name="connsiteX220" fmla="*/ 1148756 w 1214923"/>
              <a:gd name="connsiteY220" fmla="*/ 1134428 h 1684262"/>
              <a:gd name="connsiteX221" fmla="*/ 1066841 w 1214923"/>
              <a:gd name="connsiteY221" fmla="*/ 1139762 h 1684262"/>
              <a:gd name="connsiteX222" fmla="*/ 1035790 w 1214923"/>
              <a:gd name="connsiteY222" fmla="*/ 1087755 h 1684262"/>
              <a:gd name="connsiteX223" fmla="*/ 1162663 w 1214923"/>
              <a:gd name="connsiteY223" fmla="*/ 1057085 h 1684262"/>
              <a:gd name="connsiteX224" fmla="*/ 987913 w 1214923"/>
              <a:gd name="connsiteY224" fmla="*/ 1181170 h 1684262"/>
              <a:gd name="connsiteX225" fmla="*/ 958923 w 1214923"/>
              <a:gd name="connsiteY225" fmla="*/ 1264444 h 1684262"/>
              <a:gd name="connsiteX226" fmla="*/ 905107 w 1214923"/>
              <a:gd name="connsiteY226" fmla="*/ 1118330 h 1684262"/>
              <a:gd name="connsiteX227" fmla="*/ 987913 w 1214923"/>
              <a:gd name="connsiteY227"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9351 w 1214923"/>
              <a:gd name="connsiteY140" fmla="*/ 242792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03711 w 1214923"/>
              <a:gd name="connsiteY139" fmla="*/ 175069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383994 w 1214923"/>
              <a:gd name="connsiteY138" fmla="*/ 183070 h 1684262"/>
              <a:gd name="connsiteX139" fmla="*/ 432956 w 1214923"/>
              <a:gd name="connsiteY139" fmla="*/ 194566 h 1684262"/>
              <a:gd name="connsiteX140" fmla="*/ 564476 w 1214923"/>
              <a:gd name="connsiteY140" fmla="*/ 247666 h 1684262"/>
              <a:gd name="connsiteX141" fmla="*/ 558873 w 1214923"/>
              <a:gd name="connsiteY141" fmla="*/ 299942 h 1684262"/>
              <a:gd name="connsiteX142" fmla="*/ 351609 w 1214923"/>
              <a:gd name="connsiteY142" fmla="*/ 219075 h 1684262"/>
              <a:gd name="connsiteX143" fmla="*/ 351323 w 1214923"/>
              <a:gd name="connsiteY143" fmla="*/ 219361 h 1684262"/>
              <a:gd name="connsiteX144" fmla="*/ 470767 w 1214923"/>
              <a:gd name="connsiteY144" fmla="*/ 361188 h 1684262"/>
              <a:gd name="connsiteX145" fmla="*/ 566874 w 1214923"/>
              <a:gd name="connsiteY145" fmla="*/ 503396 h 1684262"/>
              <a:gd name="connsiteX146" fmla="*/ 470767 w 1214923"/>
              <a:gd name="connsiteY146" fmla="*/ 361188 h 1684262"/>
              <a:gd name="connsiteX147" fmla="*/ 632216 w 1214923"/>
              <a:gd name="connsiteY147" fmla="*/ 453485 h 1684262"/>
              <a:gd name="connsiteX148" fmla="*/ 759089 w 1214923"/>
              <a:gd name="connsiteY148" fmla="*/ 438055 h 1684262"/>
              <a:gd name="connsiteX149" fmla="*/ 640217 w 1214923"/>
              <a:gd name="connsiteY149" fmla="*/ 641593 h 1684262"/>
              <a:gd name="connsiteX150" fmla="*/ 632216 w 1214923"/>
              <a:gd name="connsiteY150" fmla="*/ 453581 h 1684262"/>
              <a:gd name="connsiteX151" fmla="*/ 632216 w 1214923"/>
              <a:gd name="connsiteY151" fmla="*/ 453485 h 1684262"/>
              <a:gd name="connsiteX152" fmla="*/ 686032 w 1214923"/>
              <a:gd name="connsiteY152" fmla="*/ 837819 h 1684262"/>
              <a:gd name="connsiteX153" fmla="*/ 628310 w 1214923"/>
              <a:gd name="connsiteY153" fmla="*/ 930116 h 1684262"/>
              <a:gd name="connsiteX154" fmla="*/ 686032 w 1214923"/>
              <a:gd name="connsiteY154" fmla="*/ 837914 h 1684262"/>
              <a:gd name="connsiteX155" fmla="*/ 686032 w 1214923"/>
              <a:gd name="connsiteY155" fmla="*/ 837819 h 1684262"/>
              <a:gd name="connsiteX156" fmla="*/ 743658 w 1214923"/>
              <a:gd name="connsiteY156" fmla="*/ 1291400 h 1684262"/>
              <a:gd name="connsiteX157" fmla="*/ 547634 w 1214923"/>
              <a:gd name="connsiteY157" fmla="*/ 1206818 h 1684262"/>
              <a:gd name="connsiteX158" fmla="*/ 573446 w 1214923"/>
              <a:gd name="connsiteY158" fmla="*/ 1222439 h 1684262"/>
              <a:gd name="connsiteX159" fmla="*/ 603450 w 1214923"/>
              <a:gd name="connsiteY159" fmla="*/ 1227487 h 1684262"/>
              <a:gd name="connsiteX160" fmla="*/ 743658 w 1214923"/>
              <a:gd name="connsiteY160" fmla="*/ 1291495 h 1684262"/>
              <a:gd name="connsiteX161" fmla="*/ 743658 w 1214923"/>
              <a:gd name="connsiteY161" fmla="*/ 1291400 h 1684262"/>
              <a:gd name="connsiteX162" fmla="*/ 556465 w 1214923"/>
              <a:gd name="connsiteY162" fmla="*/ 950327 h 1684262"/>
              <a:gd name="connsiteX163" fmla="*/ 689842 w 1214923"/>
              <a:gd name="connsiteY163" fmla="*/ 1122236 h 1684262"/>
              <a:gd name="connsiteX164" fmla="*/ 568651 w 1214923"/>
              <a:gd name="connsiteY164" fmla="*/ 984541 h 1684262"/>
              <a:gd name="connsiteX165" fmla="*/ 556465 w 1214923"/>
              <a:gd name="connsiteY165" fmla="*/ 950327 h 1684262"/>
              <a:gd name="connsiteX166" fmla="*/ 351609 w 1214923"/>
              <a:gd name="connsiteY166" fmla="*/ 1045464 h 1684262"/>
              <a:gd name="connsiteX167" fmla="*/ 382375 w 1214923"/>
              <a:gd name="connsiteY167" fmla="*/ 887825 h 1684262"/>
              <a:gd name="connsiteX168" fmla="*/ 351609 w 1214923"/>
              <a:gd name="connsiteY168" fmla="*/ 1045559 h 1684262"/>
              <a:gd name="connsiteX169" fmla="*/ 351609 w 1214923"/>
              <a:gd name="connsiteY169" fmla="*/ 1045464 h 1684262"/>
              <a:gd name="connsiteX170" fmla="*/ 420761 w 1214923"/>
              <a:gd name="connsiteY170" fmla="*/ 1054969 h 1684262"/>
              <a:gd name="connsiteX171" fmla="*/ 605260 w 1214923"/>
              <a:gd name="connsiteY171" fmla="*/ 1180338 h 1684262"/>
              <a:gd name="connsiteX172" fmla="*/ 420761 w 1214923"/>
              <a:gd name="connsiteY172" fmla="*/ 1054969 h 1684262"/>
              <a:gd name="connsiteX173" fmla="*/ 366944 w 1214923"/>
              <a:gd name="connsiteY173" fmla="*/ 1414272 h 1684262"/>
              <a:gd name="connsiteX174" fmla="*/ 597640 w 1214923"/>
              <a:gd name="connsiteY174" fmla="*/ 1460468 h 1684262"/>
              <a:gd name="connsiteX175" fmla="*/ 366944 w 1214923"/>
              <a:gd name="connsiteY175" fmla="*/ 1414463 h 1684262"/>
              <a:gd name="connsiteX176" fmla="*/ 366944 w 1214923"/>
              <a:gd name="connsiteY176" fmla="*/ 1414272 h 1684262"/>
              <a:gd name="connsiteX177" fmla="*/ 536108 w 1214923"/>
              <a:gd name="connsiteY177" fmla="*/ 1644968 h 1684262"/>
              <a:gd name="connsiteX178" fmla="*/ 498008 w 1214923"/>
              <a:gd name="connsiteY178" fmla="*/ 1625918 h 1684262"/>
              <a:gd name="connsiteX179" fmla="*/ 471148 w 1214923"/>
              <a:gd name="connsiteY179" fmla="*/ 1618202 h 1684262"/>
              <a:gd name="connsiteX180" fmla="*/ 471148 w 1214923"/>
              <a:gd name="connsiteY180" fmla="*/ 1664399 h 1684262"/>
              <a:gd name="connsiteX181" fmla="*/ 401901 w 1214923"/>
              <a:gd name="connsiteY181" fmla="*/ 1579817 h 1684262"/>
              <a:gd name="connsiteX182" fmla="*/ 536108 w 1214923"/>
              <a:gd name="connsiteY182" fmla="*/ 1645158 h 1684262"/>
              <a:gd name="connsiteX183" fmla="*/ 536108 w 1214923"/>
              <a:gd name="connsiteY183" fmla="*/ 1644968 h 1684262"/>
              <a:gd name="connsiteX184" fmla="*/ 616785 w 1214923"/>
              <a:gd name="connsiteY184" fmla="*/ 1564196 h 1684262"/>
              <a:gd name="connsiteX185" fmla="*/ 555349 w 1214923"/>
              <a:gd name="connsiteY185" fmla="*/ 1541145 h 1684262"/>
              <a:gd name="connsiteX186" fmla="*/ 638597 w 1214923"/>
              <a:gd name="connsiteY186" fmla="*/ 1493520 h 1684262"/>
              <a:gd name="connsiteX187" fmla="*/ 739848 w 1214923"/>
              <a:gd name="connsiteY187" fmla="*/ 1525715 h 1684262"/>
              <a:gd name="connsiteX188" fmla="*/ 616785 w 1214923"/>
              <a:gd name="connsiteY188" fmla="*/ 1564386 h 1684262"/>
              <a:gd name="connsiteX189" fmla="*/ 616785 w 1214923"/>
              <a:gd name="connsiteY189" fmla="*/ 1564196 h 1684262"/>
              <a:gd name="connsiteX190" fmla="*/ 752231 w 1214923"/>
              <a:gd name="connsiteY190" fmla="*/ 1664779 h 1684262"/>
              <a:gd name="connsiteX191" fmla="*/ 739658 w 1214923"/>
              <a:gd name="connsiteY191" fmla="*/ 1664779 h 1684262"/>
              <a:gd name="connsiteX192" fmla="*/ 731180 w 1214923"/>
              <a:gd name="connsiteY192" fmla="*/ 1664779 h 1684262"/>
              <a:gd name="connsiteX193" fmla="*/ 727561 w 1214923"/>
              <a:gd name="connsiteY193" fmla="*/ 1664779 h 1684262"/>
              <a:gd name="connsiteX194" fmla="*/ 713750 w 1214923"/>
              <a:gd name="connsiteY194" fmla="*/ 1666780 h 1684262"/>
              <a:gd name="connsiteX195" fmla="*/ 704225 w 1214923"/>
              <a:gd name="connsiteY195" fmla="*/ 1665256 h 1684262"/>
              <a:gd name="connsiteX196" fmla="*/ 705558 w 1214923"/>
              <a:gd name="connsiteY196" fmla="*/ 1667733 h 1684262"/>
              <a:gd name="connsiteX197" fmla="*/ 790045 w 1214923"/>
              <a:gd name="connsiteY197" fmla="*/ 1610106 h 1684262"/>
              <a:gd name="connsiteX198" fmla="*/ 752231 w 1214923"/>
              <a:gd name="connsiteY198" fmla="*/ 1664970 h 1684262"/>
              <a:gd name="connsiteX199" fmla="*/ 752231 w 1214923"/>
              <a:gd name="connsiteY199" fmla="*/ 1664779 h 1684262"/>
              <a:gd name="connsiteX200" fmla="*/ 857863 w 1214923"/>
              <a:gd name="connsiteY200" fmla="*/ 1591056 h 1684262"/>
              <a:gd name="connsiteX201" fmla="*/ 838813 w 1214923"/>
              <a:gd name="connsiteY201" fmla="*/ 1568958 h 1684262"/>
              <a:gd name="connsiteX202" fmla="*/ 836146 w 1214923"/>
              <a:gd name="connsiteY202" fmla="*/ 1564291 h 1684262"/>
              <a:gd name="connsiteX203" fmla="*/ 955179 w 1214923"/>
              <a:gd name="connsiteY203" fmla="*/ 1500720 h 1684262"/>
              <a:gd name="connsiteX204" fmla="*/ 1066493 w 1214923"/>
              <a:gd name="connsiteY204" fmla="*/ 1492065 h 1684262"/>
              <a:gd name="connsiteX205" fmla="*/ 857863 w 1214923"/>
              <a:gd name="connsiteY205" fmla="*/ 1591247 h 1684262"/>
              <a:gd name="connsiteX206" fmla="*/ 857863 w 1214923"/>
              <a:gd name="connsiteY206" fmla="*/ 1591056 h 1684262"/>
              <a:gd name="connsiteX207" fmla="*/ 1054979 w 1214923"/>
              <a:gd name="connsiteY207" fmla="*/ 1445037 h 1684262"/>
              <a:gd name="connsiteX208" fmla="*/ 916632 w 1214923"/>
              <a:gd name="connsiteY208" fmla="*/ 1468184 h 1684262"/>
              <a:gd name="connsiteX209" fmla="*/ 1028170 w 1214923"/>
              <a:gd name="connsiteY209" fmla="*/ 1445228 h 1684262"/>
              <a:gd name="connsiteX210" fmla="*/ 1054979 w 1214923"/>
              <a:gd name="connsiteY210" fmla="*/ 1445037 h 1684262"/>
              <a:gd name="connsiteX211" fmla="*/ 862816 w 1214923"/>
              <a:gd name="connsiteY211" fmla="*/ 1410462 h 1684262"/>
              <a:gd name="connsiteX212" fmla="*/ 647551 w 1214923"/>
              <a:gd name="connsiteY212" fmla="*/ 1448562 h 1684262"/>
              <a:gd name="connsiteX213" fmla="*/ 862816 w 1214923"/>
              <a:gd name="connsiteY213" fmla="*/ 1410653 h 1684262"/>
              <a:gd name="connsiteX214" fmla="*/ 862816 w 1214923"/>
              <a:gd name="connsiteY214" fmla="*/ 1410462 h 1684262"/>
              <a:gd name="connsiteX215" fmla="*/ 689842 w 1214923"/>
              <a:gd name="connsiteY215" fmla="*/ 1391412 h 1684262"/>
              <a:gd name="connsiteX216" fmla="*/ 924347 w 1214923"/>
              <a:gd name="connsiteY216" fmla="*/ 1306830 h 1684262"/>
              <a:gd name="connsiteX217" fmla="*/ 689842 w 1214923"/>
              <a:gd name="connsiteY217" fmla="*/ 1391412 h 1684262"/>
              <a:gd name="connsiteX218" fmla="*/ 1162663 w 1214923"/>
              <a:gd name="connsiteY218" fmla="*/ 1057085 h 1684262"/>
              <a:gd name="connsiteX219" fmla="*/ 1148756 w 1214923"/>
              <a:gd name="connsiteY219" fmla="*/ 1134428 h 1684262"/>
              <a:gd name="connsiteX220" fmla="*/ 1066841 w 1214923"/>
              <a:gd name="connsiteY220" fmla="*/ 1139762 h 1684262"/>
              <a:gd name="connsiteX221" fmla="*/ 1035790 w 1214923"/>
              <a:gd name="connsiteY221" fmla="*/ 1087755 h 1684262"/>
              <a:gd name="connsiteX222" fmla="*/ 1162663 w 1214923"/>
              <a:gd name="connsiteY222" fmla="*/ 1057085 h 1684262"/>
              <a:gd name="connsiteX223" fmla="*/ 987913 w 1214923"/>
              <a:gd name="connsiteY223" fmla="*/ 1181170 h 1684262"/>
              <a:gd name="connsiteX224" fmla="*/ 958923 w 1214923"/>
              <a:gd name="connsiteY224" fmla="*/ 1264444 h 1684262"/>
              <a:gd name="connsiteX225" fmla="*/ 905107 w 1214923"/>
              <a:gd name="connsiteY225" fmla="*/ 1118330 h 1684262"/>
              <a:gd name="connsiteX226" fmla="*/ 987913 w 1214923"/>
              <a:gd name="connsiteY226"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51323 w 1214923"/>
              <a:gd name="connsiteY142" fmla="*/ 219361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323 w 1214923"/>
              <a:gd name="connsiteY137" fmla="*/ 21936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51323 w 1214923"/>
              <a:gd name="connsiteY142" fmla="*/ 219361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8131 w 1214923"/>
              <a:gd name="connsiteY137" fmla="*/ 214486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78131 w 1214923"/>
              <a:gd name="connsiteY142" fmla="*/ 214486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0316 w 1214923"/>
              <a:gd name="connsiteY137" fmla="*/ 197426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390316 w 1214923"/>
              <a:gd name="connsiteY142" fmla="*/ 197426 h 1684262"/>
              <a:gd name="connsiteX143" fmla="*/ 470767 w 1214923"/>
              <a:gd name="connsiteY143" fmla="*/ 361188 h 1684262"/>
              <a:gd name="connsiteX144" fmla="*/ 566874 w 1214923"/>
              <a:gd name="connsiteY144" fmla="*/ 503396 h 1684262"/>
              <a:gd name="connsiteX145" fmla="*/ 470767 w 1214923"/>
              <a:gd name="connsiteY145" fmla="*/ 361188 h 1684262"/>
              <a:gd name="connsiteX146" fmla="*/ 632216 w 1214923"/>
              <a:gd name="connsiteY146" fmla="*/ 453485 h 1684262"/>
              <a:gd name="connsiteX147" fmla="*/ 759089 w 1214923"/>
              <a:gd name="connsiteY147" fmla="*/ 438055 h 1684262"/>
              <a:gd name="connsiteX148" fmla="*/ 640217 w 1214923"/>
              <a:gd name="connsiteY148" fmla="*/ 641593 h 1684262"/>
              <a:gd name="connsiteX149" fmla="*/ 632216 w 1214923"/>
              <a:gd name="connsiteY149" fmla="*/ 453581 h 1684262"/>
              <a:gd name="connsiteX150" fmla="*/ 632216 w 1214923"/>
              <a:gd name="connsiteY150" fmla="*/ 453485 h 1684262"/>
              <a:gd name="connsiteX151" fmla="*/ 686032 w 1214923"/>
              <a:gd name="connsiteY151" fmla="*/ 837819 h 1684262"/>
              <a:gd name="connsiteX152" fmla="*/ 628310 w 1214923"/>
              <a:gd name="connsiteY152" fmla="*/ 930116 h 1684262"/>
              <a:gd name="connsiteX153" fmla="*/ 686032 w 1214923"/>
              <a:gd name="connsiteY153" fmla="*/ 837914 h 1684262"/>
              <a:gd name="connsiteX154" fmla="*/ 686032 w 1214923"/>
              <a:gd name="connsiteY154" fmla="*/ 837819 h 1684262"/>
              <a:gd name="connsiteX155" fmla="*/ 743658 w 1214923"/>
              <a:gd name="connsiteY155" fmla="*/ 1291400 h 1684262"/>
              <a:gd name="connsiteX156" fmla="*/ 547634 w 1214923"/>
              <a:gd name="connsiteY156" fmla="*/ 1206818 h 1684262"/>
              <a:gd name="connsiteX157" fmla="*/ 573446 w 1214923"/>
              <a:gd name="connsiteY157" fmla="*/ 1222439 h 1684262"/>
              <a:gd name="connsiteX158" fmla="*/ 603450 w 1214923"/>
              <a:gd name="connsiteY158" fmla="*/ 1227487 h 1684262"/>
              <a:gd name="connsiteX159" fmla="*/ 743658 w 1214923"/>
              <a:gd name="connsiteY159" fmla="*/ 1291495 h 1684262"/>
              <a:gd name="connsiteX160" fmla="*/ 743658 w 1214923"/>
              <a:gd name="connsiteY160" fmla="*/ 1291400 h 1684262"/>
              <a:gd name="connsiteX161" fmla="*/ 556465 w 1214923"/>
              <a:gd name="connsiteY161" fmla="*/ 950327 h 1684262"/>
              <a:gd name="connsiteX162" fmla="*/ 689842 w 1214923"/>
              <a:gd name="connsiteY162" fmla="*/ 1122236 h 1684262"/>
              <a:gd name="connsiteX163" fmla="*/ 568651 w 1214923"/>
              <a:gd name="connsiteY163" fmla="*/ 984541 h 1684262"/>
              <a:gd name="connsiteX164" fmla="*/ 556465 w 1214923"/>
              <a:gd name="connsiteY164" fmla="*/ 950327 h 1684262"/>
              <a:gd name="connsiteX165" fmla="*/ 351609 w 1214923"/>
              <a:gd name="connsiteY165" fmla="*/ 1045464 h 1684262"/>
              <a:gd name="connsiteX166" fmla="*/ 382375 w 1214923"/>
              <a:gd name="connsiteY166" fmla="*/ 887825 h 1684262"/>
              <a:gd name="connsiteX167" fmla="*/ 351609 w 1214923"/>
              <a:gd name="connsiteY167" fmla="*/ 1045559 h 1684262"/>
              <a:gd name="connsiteX168" fmla="*/ 351609 w 1214923"/>
              <a:gd name="connsiteY168" fmla="*/ 1045464 h 1684262"/>
              <a:gd name="connsiteX169" fmla="*/ 420761 w 1214923"/>
              <a:gd name="connsiteY169" fmla="*/ 1054969 h 1684262"/>
              <a:gd name="connsiteX170" fmla="*/ 605260 w 1214923"/>
              <a:gd name="connsiteY170" fmla="*/ 1180338 h 1684262"/>
              <a:gd name="connsiteX171" fmla="*/ 420761 w 1214923"/>
              <a:gd name="connsiteY171" fmla="*/ 1054969 h 1684262"/>
              <a:gd name="connsiteX172" fmla="*/ 366944 w 1214923"/>
              <a:gd name="connsiteY172" fmla="*/ 1414272 h 1684262"/>
              <a:gd name="connsiteX173" fmla="*/ 597640 w 1214923"/>
              <a:gd name="connsiteY173" fmla="*/ 1460468 h 1684262"/>
              <a:gd name="connsiteX174" fmla="*/ 366944 w 1214923"/>
              <a:gd name="connsiteY174" fmla="*/ 1414463 h 1684262"/>
              <a:gd name="connsiteX175" fmla="*/ 366944 w 1214923"/>
              <a:gd name="connsiteY175" fmla="*/ 1414272 h 1684262"/>
              <a:gd name="connsiteX176" fmla="*/ 536108 w 1214923"/>
              <a:gd name="connsiteY176" fmla="*/ 1644968 h 1684262"/>
              <a:gd name="connsiteX177" fmla="*/ 498008 w 1214923"/>
              <a:gd name="connsiteY177" fmla="*/ 1625918 h 1684262"/>
              <a:gd name="connsiteX178" fmla="*/ 471148 w 1214923"/>
              <a:gd name="connsiteY178" fmla="*/ 1618202 h 1684262"/>
              <a:gd name="connsiteX179" fmla="*/ 471148 w 1214923"/>
              <a:gd name="connsiteY179" fmla="*/ 1664399 h 1684262"/>
              <a:gd name="connsiteX180" fmla="*/ 401901 w 1214923"/>
              <a:gd name="connsiteY180" fmla="*/ 1579817 h 1684262"/>
              <a:gd name="connsiteX181" fmla="*/ 536108 w 1214923"/>
              <a:gd name="connsiteY181" fmla="*/ 1645158 h 1684262"/>
              <a:gd name="connsiteX182" fmla="*/ 536108 w 1214923"/>
              <a:gd name="connsiteY182" fmla="*/ 1644968 h 1684262"/>
              <a:gd name="connsiteX183" fmla="*/ 616785 w 1214923"/>
              <a:gd name="connsiteY183" fmla="*/ 1564196 h 1684262"/>
              <a:gd name="connsiteX184" fmla="*/ 555349 w 1214923"/>
              <a:gd name="connsiteY184" fmla="*/ 1541145 h 1684262"/>
              <a:gd name="connsiteX185" fmla="*/ 638597 w 1214923"/>
              <a:gd name="connsiteY185" fmla="*/ 1493520 h 1684262"/>
              <a:gd name="connsiteX186" fmla="*/ 739848 w 1214923"/>
              <a:gd name="connsiteY186" fmla="*/ 1525715 h 1684262"/>
              <a:gd name="connsiteX187" fmla="*/ 616785 w 1214923"/>
              <a:gd name="connsiteY187" fmla="*/ 1564386 h 1684262"/>
              <a:gd name="connsiteX188" fmla="*/ 616785 w 1214923"/>
              <a:gd name="connsiteY188" fmla="*/ 1564196 h 1684262"/>
              <a:gd name="connsiteX189" fmla="*/ 752231 w 1214923"/>
              <a:gd name="connsiteY189" fmla="*/ 1664779 h 1684262"/>
              <a:gd name="connsiteX190" fmla="*/ 739658 w 1214923"/>
              <a:gd name="connsiteY190" fmla="*/ 1664779 h 1684262"/>
              <a:gd name="connsiteX191" fmla="*/ 731180 w 1214923"/>
              <a:gd name="connsiteY191" fmla="*/ 1664779 h 1684262"/>
              <a:gd name="connsiteX192" fmla="*/ 727561 w 1214923"/>
              <a:gd name="connsiteY192" fmla="*/ 1664779 h 1684262"/>
              <a:gd name="connsiteX193" fmla="*/ 713750 w 1214923"/>
              <a:gd name="connsiteY193" fmla="*/ 1666780 h 1684262"/>
              <a:gd name="connsiteX194" fmla="*/ 704225 w 1214923"/>
              <a:gd name="connsiteY194" fmla="*/ 1665256 h 1684262"/>
              <a:gd name="connsiteX195" fmla="*/ 705558 w 1214923"/>
              <a:gd name="connsiteY195" fmla="*/ 1667733 h 1684262"/>
              <a:gd name="connsiteX196" fmla="*/ 790045 w 1214923"/>
              <a:gd name="connsiteY196" fmla="*/ 1610106 h 1684262"/>
              <a:gd name="connsiteX197" fmla="*/ 752231 w 1214923"/>
              <a:gd name="connsiteY197" fmla="*/ 1664970 h 1684262"/>
              <a:gd name="connsiteX198" fmla="*/ 752231 w 1214923"/>
              <a:gd name="connsiteY198" fmla="*/ 1664779 h 1684262"/>
              <a:gd name="connsiteX199" fmla="*/ 857863 w 1214923"/>
              <a:gd name="connsiteY199" fmla="*/ 1591056 h 1684262"/>
              <a:gd name="connsiteX200" fmla="*/ 838813 w 1214923"/>
              <a:gd name="connsiteY200" fmla="*/ 1568958 h 1684262"/>
              <a:gd name="connsiteX201" fmla="*/ 836146 w 1214923"/>
              <a:gd name="connsiteY201" fmla="*/ 1564291 h 1684262"/>
              <a:gd name="connsiteX202" fmla="*/ 955179 w 1214923"/>
              <a:gd name="connsiteY202" fmla="*/ 1500720 h 1684262"/>
              <a:gd name="connsiteX203" fmla="*/ 1066493 w 1214923"/>
              <a:gd name="connsiteY203" fmla="*/ 1492065 h 1684262"/>
              <a:gd name="connsiteX204" fmla="*/ 857863 w 1214923"/>
              <a:gd name="connsiteY204" fmla="*/ 1591247 h 1684262"/>
              <a:gd name="connsiteX205" fmla="*/ 857863 w 1214923"/>
              <a:gd name="connsiteY205" fmla="*/ 1591056 h 1684262"/>
              <a:gd name="connsiteX206" fmla="*/ 1054979 w 1214923"/>
              <a:gd name="connsiteY206" fmla="*/ 1445037 h 1684262"/>
              <a:gd name="connsiteX207" fmla="*/ 916632 w 1214923"/>
              <a:gd name="connsiteY207" fmla="*/ 1468184 h 1684262"/>
              <a:gd name="connsiteX208" fmla="*/ 1028170 w 1214923"/>
              <a:gd name="connsiteY208" fmla="*/ 1445228 h 1684262"/>
              <a:gd name="connsiteX209" fmla="*/ 1054979 w 1214923"/>
              <a:gd name="connsiteY209" fmla="*/ 1445037 h 1684262"/>
              <a:gd name="connsiteX210" fmla="*/ 862816 w 1214923"/>
              <a:gd name="connsiteY210" fmla="*/ 1410462 h 1684262"/>
              <a:gd name="connsiteX211" fmla="*/ 647551 w 1214923"/>
              <a:gd name="connsiteY211" fmla="*/ 1448562 h 1684262"/>
              <a:gd name="connsiteX212" fmla="*/ 862816 w 1214923"/>
              <a:gd name="connsiteY212" fmla="*/ 1410653 h 1684262"/>
              <a:gd name="connsiteX213" fmla="*/ 862816 w 1214923"/>
              <a:gd name="connsiteY213" fmla="*/ 1410462 h 1684262"/>
              <a:gd name="connsiteX214" fmla="*/ 689842 w 1214923"/>
              <a:gd name="connsiteY214" fmla="*/ 1391412 h 1684262"/>
              <a:gd name="connsiteX215" fmla="*/ 924347 w 1214923"/>
              <a:gd name="connsiteY215" fmla="*/ 1306830 h 1684262"/>
              <a:gd name="connsiteX216" fmla="*/ 689842 w 1214923"/>
              <a:gd name="connsiteY216" fmla="*/ 1391412 h 1684262"/>
              <a:gd name="connsiteX217" fmla="*/ 1162663 w 1214923"/>
              <a:gd name="connsiteY217" fmla="*/ 1057085 h 1684262"/>
              <a:gd name="connsiteX218" fmla="*/ 1148756 w 1214923"/>
              <a:gd name="connsiteY218" fmla="*/ 1134428 h 1684262"/>
              <a:gd name="connsiteX219" fmla="*/ 1066841 w 1214923"/>
              <a:gd name="connsiteY219" fmla="*/ 1139762 h 1684262"/>
              <a:gd name="connsiteX220" fmla="*/ 1035790 w 1214923"/>
              <a:gd name="connsiteY220" fmla="*/ 1087755 h 1684262"/>
              <a:gd name="connsiteX221" fmla="*/ 1162663 w 1214923"/>
              <a:gd name="connsiteY221" fmla="*/ 1057085 h 1684262"/>
              <a:gd name="connsiteX222" fmla="*/ 987913 w 1214923"/>
              <a:gd name="connsiteY222" fmla="*/ 1181170 h 1684262"/>
              <a:gd name="connsiteX223" fmla="*/ 958923 w 1214923"/>
              <a:gd name="connsiteY223" fmla="*/ 1264444 h 1684262"/>
              <a:gd name="connsiteX224" fmla="*/ 905107 w 1214923"/>
              <a:gd name="connsiteY224" fmla="*/ 1118330 h 1684262"/>
              <a:gd name="connsiteX225" fmla="*/ 987913 w 1214923"/>
              <a:gd name="connsiteY225"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51609 w 1214923"/>
              <a:gd name="connsiteY137" fmla="*/ 219075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51609 w 1214923"/>
              <a:gd name="connsiteY141" fmla="*/ 219075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511207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75980 w 1214923"/>
              <a:gd name="connsiteY137" fmla="*/ 214201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75980 w 1214923"/>
              <a:gd name="connsiteY141" fmla="*/ 214201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53485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53485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32216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779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64779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33097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752231 w 1214923"/>
              <a:gd name="connsiteY197" fmla="*/ 1633097 h 1684262"/>
              <a:gd name="connsiteX198" fmla="*/ 857863 w 1214923"/>
              <a:gd name="connsiteY198" fmla="*/ 1591056 h 1684262"/>
              <a:gd name="connsiteX199" fmla="*/ 838813 w 1214923"/>
              <a:gd name="connsiteY199" fmla="*/ 1568958 h 1684262"/>
              <a:gd name="connsiteX200" fmla="*/ 836146 w 1214923"/>
              <a:gd name="connsiteY200" fmla="*/ 1564291 h 1684262"/>
              <a:gd name="connsiteX201" fmla="*/ 955179 w 1214923"/>
              <a:gd name="connsiteY201" fmla="*/ 1500720 h 1684262"/>
              <a:gd name="connsiteX202" fmla="*/ 1066493 w 1214923"/>
              <a:gd name="connsiteY202" fmla="*/ 1492065 h 1684262"/>
              <a:gd name="connsiteX203" fmla="*/ 857863 w 1214923"/>
              <a:gd name="connsiteY203" fmla="*/ 1591247 h 1684262"/>
              <a:gd name="connsiteX204" fmla="*/ 857863 w 1214923"/>
              <a:gd name="connsiteY204" fmla="*/ 1591056 h 1684262"/>
              <a:gd name="connsiteX205" fmla="*/ 1054979 w 1214923"/>
              <a:gd name="connsiteY205" fmla="*/ 1445037 h 1684262"/>
              <a:gd name="connsiteX206" fmla="*/ 916632 w 1214923"/>
              <a:gd name="connsiteY206" fmla="*/ 1468184 h 1684262"/>
              <a:gd name="connsiteX207" fmla="*/ 1028170 w 1214923"/>
              <a:gd name="connsiteY207" fmla="*/ 1445228 h 1684262"/>
              <a:gd name="connsiteX208" fmla="*/ 1054979 w 1214923"/>
              <a:gd name="connsiteY208" fmla="*/ 1445037 h 1684262"/>
              <a:gd name="connsiteX209" fmla="*/ 862816 w 1214923"/>
              <a:gd name="connsiteY209" fmla="*/ 1410462 h 1684262"/>
              <a:gd name="connsiteX210" fmla="*/ 647551 w 1214923"/>
              <a:gd name="connsiteY210" fmla="*/ 1448562 h 1684262"/>
              <a:gd name="connsiteX211" fmla="*/ 862816 w 1214923"/>
              <a:gd name="connsiteY211" fmla="*/ 1410653 h 1684262"/>
              <a:gd name="connsiteX212" fmla="*/ 862816 w 1214923"/>
              <a:gd name="connsiteY212" fmla="*/ 1410462 h 1684262"/>
              <a:gd name="connsiteX213" fmla="*/ 689842 w 1214923"/>
              <a:gd name="connsiteY213" fmla="*/ 1391412 h 1684262"/>
              <a:gd name="connsiteX214" fmla="*/ 924347 w 1214923"/>
              <a:gd name="connsiteY214" fmla="*/ 1306830 h 1684262"/>
              <a:gd name="connsiteX215" fmla="*/ 689842 w 1214923"/>
              <a:gd name="connsiteY215" fmla="*/ 1391412 h 1684262"/>
              <a:gd name="connsiteX216" fmla="*/ 1162663 w 1214923"/>
              <a:gd name="connsiteY216" fmla="*/ 1057085 h 1684262"/>
              <a:gd name="connsiteX217" fmla="*/ 1148756 w 1214923"/>
              <a:gd name="connsiteY217" fmla="*/ 1134428 h 1684262"/>
              <a:gd name="connsiteX218" fmla="*/ 1066841 w 1214923"/>
              <a:gd name="connsiteY218" fmla="*/ 1139762 h 1684262"/>
              <a:gd name="connsiteX219" fmla="*/ 1035790 w 1214923"/>
              <a:gd name="connsiteY219" fmla="*/ 1087755 h 1684262"/>
              <a:gd name="connsiteX220" fmla="*/ 1162663 w 1214923"/>
              <a:gd name="connsiteY220" fmla="*/ 1057085 h 1684262"/>
              <a:gd name="connsiteX221" fmla="*/ 987913 w 1214923"/>
              <a:gd name="connsiteY221" fmla="*/ 1181170 h 1684262"/>
              <a:gd name="connsiteX222" fmla="*/ 958923 w 1214923"/>
              <a:gd name="connsiteY222" fmla="*/ 1264444 h 1684262"/>
              <a:gd name="connsiteX223" fmla="*/ 905107 w 1214923"/>
              <a:gd name="connsiteY223" fmla="*/ 1118330 h 1684262"/>
              <a:gd name="connsiteX224" fmla="*/ 987913 w 1214923"/>
              <a:gd name="connsiteY224"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31180 w 1214923"/>
              <a:gd name="connsiteY190" fmla="*/ 1664779 h 1684262"/>
              <a:gd name="connsiteX191" fmla="*/ 727561 w 1214923"/>
              <a:gd name="connsiteY191" fmla="*/ 1664779 h 1684262"/>
              <a:gd name="connsiteX192" fmla="*/ 713750 w 1214923"/>
              <a:gd name="connsiteY192" fmla="*/ 1666780 h 1684262"/>
              <a:gd name="connsiteX193" fmla="*/ 704225 w 1214923"/>
              <a:gd name="connsiteY193" fmla="*/ 1665256 h 1684262"/>
              <a:gd name="connsiteX194" fmla="*/ 705558 w 1214923"/>
              <a:gd name="connsiteY194" fmla="*/ 1667733 h 1684262"/>
              <a:gd name="connsiteX195" fmla="*/ 790045 w 1214923"/>
              <a:gd name="connsiteY195" fmla="*/ 1610106 h 1684262"/>
              <a:gd name="connsiteX196" fmla="*/ 752231 w 1214923"/>
              <a:gd name="connsiteY196" fmla="*/ 1664970 h 1684262"/>
              <a:gd name="connsiteX197" fmla="*/ 857863 w 1214923"/>
              <a:gd name="connsiteY197" fmla="*/ 1591056 h 1684262"/>
              <a:gd name="connsiteX198" fmla="*/ 838813 w 1214923"/>
              <a:gd name="connsiteY198" fmla="*/ 1568958 h 1684262"/>
              <a:gd name="connsiteX199" fmla="*/ 836146 w 1214923"/>
              <a:gd name="connsiteY199" fmla="*/ 1564291 h 1684262"/>
              <a:gd name="connsiteX200" fmla="*/ 955179 w 1214923"/>
              <a:gd name="connsiteY200" fmla="*/ 1500720 h 1684262"/>
              <a:gd name="connsiteX201" fmla="*/ 1066493 w 1214923"/>
              <a:gd name="connsiteY201" fmla="*/ 1492065 h 1684262"/>
              <a:gd name="connsiteX202" fmla="*/ 857863 w 1214923"/>
              <a:gd name="connsiteY202" fmla="*/ 1591247 h 1684262"/>
              <a:gd name="connsiteX203" fmla="*/ 857863 w 1214923"/>
              <a:gd name="connsiteY203" fmla="*/ 1591056 h 1684262"/>
              <a:gd name="connsiteX204" fmla="*/ 1054979 w 1214923"/>
              <a:gd name="connsiteY204" fmla="*/ 1445037 h 1684262"/>
              <a:gd name="connsiteX205" fmla="*/ 916632 w 1214923"/>
              <a:gd name="connsiteY205" fmla="*/ 1468184 h 1684262"/>
              <a:gd name="connsiteX206" fmla="*/ 1028170 w 1214923"/>
              <a:gd name="connsiteY206" fmla="*/ 1445228 h 1684262"/>
              <a:gd name="connsiteX207" fmla="*/ 1054979 w 1214923"/>
              <a:gd name="connsiteY207" fmla="*/ 1445037 h 1684262"/>
              <a:gd name="connsiteX208" fmla="*/ 862816 w 1214923"/>
              <a:gd name="connsiteY208" fmla="*/ 1410462 h 1684262"/>
              <a:gd name="connsiteX209" fmla="*/ 647551 w 1214923"/>
              <a:gd name="connsiteY209" fmla="*/ 1448562 h 1684262"/>
              <a:gd name="connsiteX210" fmla="*/ 862816 w 1214923"/>
              <a:gd name="connsiteY210" fmla="*/ 1410653 h 1684262"/>
              <a:gd name="connsiteX211" fmla="*/ 862816 w 1214923"/>
              <a:gd name="connsiteY211" fmla="*/ 1410462 h 1684262"/>
              <a:gd name="connsiteX212" fmla="*/ 689842 w 1214923"/>
              <a:gd name="connsiteY212" fmla="*/ 1391412 h 1684262"/>
              <a:gd name="connsiteX213" fmla="*/ 924347 w 1214923"/>
              <a:gd name="connsiteY213" fmla="*/ 1306830 h 1684262"/>
              <a:gd name="connsiteX214" fmla="*/ 689842 w 1214923"/>
              <a:gd name="connsiteY214" fmla="*/ 1391412 h 1684262"/>
              <a:gd name="connsiteX215" fmla="*/ 1162663 w 1214923"/>
              <a:gd name="connsiteY215" fmla="*/ 1057085 h 1684262"/>
              <a:gd name="connsiteX216" fmla="*/ 1148756 w 1214923"/>
              <a:gd name="connsiteY216" fmla="*/ 1134428 h 1684262"/>
              <a:gd name="connsiteX217" fmla="*/ 1066841 w 1214923"/>
              <a:gd name="connsiteY217" fmla="*/ 1139762 h 1684262"/>
              <a:gd name="connsiteX218" fmla="*/ 1035790 w 1214923"/>
              <a:gd name="connsiteY218" fmla="*/ 1087755 h 1684262"/>
              <a:gd name="connsiteX219" fmla="*/ 1162663 w 1214923"/>
              <a:gd name="connsiteY219" fmla="*/ 1057085 h 1684262"/>
              <a:gd name="connsiteX220" fmla="*/ 987913 w 1214923"/>
              <a:gd name="connsiteY220" fmla="*/ 1181170 h 1684262"/>
              <a:gd name="connsiteX221" fmla="*/ 958923 w 1214923"/>
              <a:gd name="connsiteY221" fmla="*/ 1264444 h 1684262"/>
              <a:gd name="connsiteX222" fmla="*/ 905107 w 1214923"/>
              <a:gd name="connsiteY222" fmla="*/ 1118330 h 1684262"/>
              <a:gd name="connsiteX223" fmla="*/ 987913 w 1214923"/>
              <a:gd name="connsiteY223"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31180 w 1214923"/>
              <a:gd name="connsiteY190" fmla="*/ 1664779 h 1684262"/>
              <a:gd name="connsiteX191" fmla="*/ 713750 w 1214923"/>
              <a:gd name="connsiteY191" fmla="*/ 1666780 h 1684262"/>
              <a:gd name="connsiteX192" fmla="*/ 704225 w 1214923"/>
              <a:gd name="connsiteY192" fmla="*/ 1665256 h 1684262"/>
              <a:gd name="connsiteX193" fmla="*/ 705558 w 1214923"/>
              <a:gd name="connsiteY193" fmla="*/ 1667733 h 1684262"/>
              <a:gd name="connsiteX194" fmla="*/ 790045 w 1214923"/>
              <a:gd name="connsiteY194" fmla="*/ 1610106 h 1684262"/>
              <a:gd name="connsiteX195" fmla="*/ 752231 w 1214923"/>
              <a:gd name="connsiteY195" fmla="*/ 1664970 h 1684262"/>
              <a:gd name="connsiteX196" fmla="*/ 857863 w 1214923"/>
              <a:gd name="connsiteY196" fmla="*/ 1591056 h 1684262"/>
              <a:gd name="connsiteX197" fmla="*/ 838813 w 1214923"/>
              <a:gd name="connsiteY197" fmla="*/ 1568958 h 1684262"/>
              <a:gd name="connsiteX198" fmla="*/ 836146 w 1214923"/>
              <a:gd name="connsiteY198" fmla="*/ 1564291 h 1684262"/>
              <a:gd name="connsiteX199" fmla="*/ 955179 w 1214923"/>
              <a:gd name="connsiteY199" fmla="*/ 1500720 h 1684262"/>
              <a:gd name="connsiteX200" fmla="*/ 1066493 w 1214923"/>
              <a:gd name="connsiteY200" fmla="*/ 1492065 h 1684262"/>
              <a:gd name="connsiteX201" fmla="*/ 857863 w 1214923"/>
              <a:gd name="connsiteY201" fmla="*/ 1591247 h 1684262"/>
              <a:gd name="connsiteX202" fmla="*/ 857863 w 1214923"/>
              <a:gd name="connsiteY202" fmla="*/ 1591056 h 1684262"/>
              <a:gd name="connsiteX203" fmla="*/ 1054979 w 1214923"/>
              <a:gd name="connsiteY203" fmla="*/ 1445037 h 1684262"/>
              <a:gd name="connsiteX204" fmla="*/ 916632 w 1214923"/>
              <a:gd name="connsiteY204" fmla="*/ 1468184 h 1684262"/>
              <a:gd name="connsiteX205" fmla="*/ 1028170 w 1214923"/>
              <a:gd name="connsiteY205" fmla="*/ 1445228 h 1684262"/>
              <a:gd name="connsiteX206" fmla="*/ 1054979 w 1214923"/>
              <a:gd name="connsiteY206" fmla="*/ 1445037 h 1684262"/>
              <a:gd name="connsiteX207" fmla="*/ 862816 w 1214923"/>
              <a:gd name="connsiteY207" fmla="*/ 1410462 h 1684262"/>
              <a:gd name="connsiteX208" fmla="*/ 647551 w 1214923"/>
              <a:gd name="connsiteY208" fmla="*/ 1448562 h 1684262"/>
              <a:gd name="connsiteX209" fmla="*/ 862816 w 1214923"/>
              <a:gd name="connsiteY209" fmla="*/ 1410653 h 1684262"/>
              <a:gd name="connsiteX210" fmla="*/ 862816 w 1214923"/>
              <a:gd name="connsiteY210" fmla="*/ 1410462 h 1684262"/>
              <a:gd name="connsiteX211" fmla="*/ 689842 w 1214923"/>
              <a:gd name="connsiteY211" fmla="*/ 1391412 h 1684262"/>
              <a:gd name="connsiteX212" fmla="*/ 924347 w 1214923"/>
              <a:gd name="connsiteY212" fmla="*/ 1306830 h 1684262"/>
              <a:gd name="connsiteX213" fmla="*/ 689842 w 1214923"/>
              <a:gd name="connsiteY213" fmla="*/ 1391412 h 1684262"/>
              <a:gd name="connsiteX214" fmla="*/ 1162663 w 1214923"/>
              <a:gd name="connsiteY214" fmla="*/ 1057085 h 1684262"/>
              <a:gd name="connsiteX215" fmla="*/ 1148756 w 1214923"/>
              <a:gd name="connsiteY215" fmla="*/ 1134428 h 1684262"/>
              <a:gd name="connsiteX216" fmla="*/ 1066841 w 1214923"/>
              <a:gd name="connsiteY216" fmla="*/ 1139762 h 1684262"/>
              <a:gd name="connsiteX217" fmla="*/ 1035790 w 1214923"/>
              <a:gd name="connsiteY217" fmla="*/ 1087755 h 1684262"/>
              <a:gd name="connsiteX218" fmla="*/ 1162663 w 1214923"/>
              <a:gd name="connsiteY218" fmla="*/ 1057085 h 1684262"/>
              <a:gd name="connsiteX219" fmla="*/ 987913 w 1214923"/>
              <a:gd name="connsiteY219" fmla="*/ 1181170 h 1684262"/>
              <a:gd name="connsiteX220" fmla="*/ 958923 w 1214923"/>
              <a:gd name="connsiteY220" fmla="*/ 1264444 h 1684262"/>
              <a:gd name="connsiteX221" fmla="*/ 905107 w 1214923"/>
              <a:gd name="connsiteY221" fmla="*/ 1118330 h 1684262"/>
              <a:gd name="connsiteX222" fmla="*/ 987913 w 1214923"/>
              <a:gd name="connsiteY222"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13750 w 1214923"/>
              <a:gd name="connsiteY190" fmla="*/ 1666780 h 1684262"/>
              <a:gd name="connsiteX191" fmla="*/ 704225 w 1214923"/>
              <a:gd name="connsiteY191" fmla="*/ 1665256 h 1684262"/>
              <a:gd name="connsiteX192" fmla="*/ 705558 w 1214923"/>
              <a:gd name="connsiteY192" fmla="*/ 1667733 h 1684262"/>
              <a:gd name="connsiteX193" fmla="*/ 790045 w 1214923"/>
              <a:gd name="connsiteY193" fmla="*/ 1610106 h 1684262"/>
              <a:gd name="connsiteX194" fmla="*/ 752231 w 1214923"/>
              <a:gd name="connsiteY194" fmla="*/ 1664970 h 1684262"/>
              <a:gd name="connsiteX195" fmla="*/ 857863 w 1214923"/>
              <a:gd name="connsiteY195" fmla="*/ 1591056 h 1684262"/>
              <a:gd name="connsiteX196" fmla="*/ 838813 w 1214923"/>
              <a:gd name="connsiteY196" fmla="*/ 1568958 h 1684262"/>
              <a:gd name="connsiteX197" fmla="*/ 836146 w 1214923"/>
              <a:gd name="connsiteY197" fmla="*/ 1564291 h 1684262"/>
              <a:gd name="connsiteX198" fmla="*/ 955179 w 1214923"/>
              <a:gd name="connsiteY198" fmla="*/ 1500720 h 1684262"/>
              <a:gd name="connsiteX199" fmla="*/ 1066493 w 1214923"/>
              <a:gd name="connsiteY199" fmla="*/ 1492065 h 1684262"/>
              <a:gd name="connsiteX200" fmla="*/ 857863 w 1214923"/>
              <a:gd name="connsiteY200" fmla="*/ 1591247 h 1684262"/>
              <a:gd name="connsiteX201" fmla="*/ 857863 w 1214923"/>
              <a:gd name="connsiteY201" fmla="*/ 1591056 h 1684262"/>
              <a:gd name="connsiteX202" fmla="*/ 1054979 w 1214923"/>
              <a:gd name="connsiteY202" fmla="*/ 1445037 h 1684262"/>
              <a:gd name="connsiteX203" fmla="*/ 916632 w 1214923"/>
              <a:gd name="connsiteY203" fmla="*/ 1468184 h 1684262"/>
              <a:gd name="connsiteX204" fmla="*/ 1028170 w 1214923"/>
              <a:gd name="connsiteY204" fmla="*/ 1445228 h 1684262"/>
              <a:gd name="connsiteX205" fmla="*/ 1054979 w 1214923"/>
              <a:gd name="connsiteY205" fmla="*/ 1445037 h 1684262"/>
              <a:gd name="connsiteX206" fmla="*/ 862816 w 1214923"/>
              <a:gd name="connsiteY206" fmla="*/ 1410462 h 1684262"/>
              <a:gd name="connsiteX207" fmla="*/ 647551 w 1214923"/>
              <a:gd name="connsiteY207" fmla="*/ 1448562 h 1684262"/>
              <a:gd name="connsiteX208" fmla="*/ 862816 w 1214923"/>
              <a:gd name="connsiteY208" fmla="*/ 1410653 h 1684262"/>
              <a:gd name="connsiteX209" fmla="*/ 862816 w 1214923"/>
              <a:gd name="connsiteY209" fmla="*/ 1410462 h 1684262"/>
              <a:gd name="connsiteX210" fmla="*/ 689842 w 1214923"/>
              <a:gd name="connsiteY210" fmla="*/ 1391412 h 1684262"/>
              <a:gd name="connsiteX211" fmla="*/ 924347 w 1214923"/>
              <a:gd name="connsiteY211" fmla="*/ 1306830 h 1684262"/>
              <a:gd name="connsiteX212" fmla="*/ 689842 w 1214923"/>
              <a:gd name="connsiteY212" fmla="*/ 1391412 h 1684262"/>
              <a:gd name="connsiteX213" fmla="*/ 1162663 w 1214923"/>
              <a:gd name="connsiteY213" fmla="*/ 1057085 h 1684262"/>
              <a:gd name="connsiteX214" fmla="*/ 1148756 w 1214923"/>
              <a:gd name="connsiteY214" fmla="*/ 1134428 h 1684262"/>
              <a:gd name="connsiteX215" fmla="*/ 1066841 w 1214923"/>
              <a:gd name="connsiteY215" fmla="*/ 1139762 h 1684262"/>
              <a:gd name="connsiteX216" fmla="*/ 1035790 w 1214923"/>
              <a:gd name="connsiteY216" fmla="*/ 1087755 h 1684262"/>
              <a:gd name="connsiteX217" fmla="*/ 1162663 w 1214923"/>
              <a:gd name="connsiteY217" fmla="*/ 1057085 h 1684262"/>
              <a:gd name="connsiteX218" fmla="*/ 987913 w 1214923"/>
              <a:gd name="connsiteY218" fmla="*/ 1181170 h 1684262"/>
              <a:gd name="connsiteX219" fmla="*/ 958923 w 1214923"/>
              <a:gd name="connsiteY219" fmla="*/ 1264444 h 1684262"/>
              <a:gd name="connsiteX220" fmla="*/ 905107 w 1214923"/>
              <a:gd name="connsiteY220" fmla="*/ 1118330 h 1684262"/>
              <a:gd name="connsiteX221" fmla="*/ 987913 w 1214923"/>
              <a:gd name="connsiteY221"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52231 w 1214923"/>
              <a:gd name="connsiteY188" fmla="*/ 1664970 h 1684262"/>
              <a:gd name="connsiteX189" fmla="*/ 739658 w 1214923"/>
              <a:gd name="connsiteY189" fmla="*/ 1664779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752231 w 1214923"/>
              <a:gd name="connsiteY193" fmla="*/ 1664970 h 1684262"/>
              <a:gd name="connsiteX194" fmla="*/ 857863 w 1214923"/>
              <a:gd name="connsiteY194" fmla="*/ 1591056 h 1684262"/>
              <a:gd name="connsiteX195" fmla="*/ 838813 w 1214923"/>
              <a:gd name="connsiteY195" fmla="*/ 1568958 h 1684262"/>
              <a:gd name="connsiteX196" fmla="*/ 836146 w 1214923"/>
              <a:gd name="connsiteY196" fmla="*/ 1564291 h 1684262"/>
              <a:gd name="connsiteX197" fmla="*/ 955179 w 1214923"/>
              <a:gd name="connsiteY197" fmla="*/ 1500720 h 1684262"/>
              <a:gd name="connsiteX198" fmla="*/ 1066493 w 1214923"/>
              <a:gd name="connsiteY198" fmla="*/ 1492065 h 1684262"/>
              <a:gd name="connsiteX199" fmla="*/ 857863 w 1214923"/>
              <a:gd name="connsiteY199" fmla="*/ 1591247 h 1684262"/>
              <a:gd name="connsiteX200" fmla="*/ 857863 w 1214923"/>
              <a:gd name="connsiteY200" fmla="*/ 1591056 h 1684262"/>
              <a:gd name="connsiteX201" fmla="*/ 1054979 w 1214923"/>
              <a:gd name="connsiteY201" fmla="*/ 1445037 h 1684262"/>
              <a:gd name="connsiteX202" fmla="*/ 916632 w 1214923"/>
              <a:gd name="connsiteY202" fmla="*/ 1468184 h 1684262"/>
              <a:gd name="connsiteX203" fmla="*/ 1028170 w 1214923"/>
              <a:gd name="connsiteY203" fmla="*/ 1445228 h 1684262"/>
              <a:gd name="connsiteX204" fmla="*/ 1054979 w 1214923"/>
              <a:gd name="connsiteY204" fmla="*/ 1445037 h 1684262"/>
              <a:gd name="connsiteX205" fmla="*/ 862816 w 1214923"/>
              <a:gd name="connsiteY205" fmla="*/ 1410462 h 1684262"/>
              <a:gd name="connsiteX206" fmla="*/ 647551 w 1214923"/>
              <a:gd name="connsiteY206" fmla="*/ 1448562 h 1684262"/>
              <a:gd name="connsiteX207" fmla="*/ 862816 w 1214923"/>
              <a:gd name="connsiteY207" fmla="*/ 1410653 h 1684262"/>
              <a:gd name="connsiteX208" fmla="*/ 862816 w 1214923"/>
              <a:gd name="connsiteY208" fmla="*/ 1410462 h 1684262"/>
              <a:gd name="connsiteX209" fmla="*/ 689842 w 1214923"/>
              <a:gd name="connsiteY209" fmla="*/ 1391412 h 1684262"/>
              <a:gd name="connsiteX210" fmla="*/ 924347 w 1214923"/>
              <a:gd name="connsiteY210" fmla="*/ 1306830 h 1684262"/>
              <a:gd name="connsiteX211" fmla="*/ 689842 w 1214923"/>
              <a:gd name="connsiteY211" fmla="*/ 1391412 h 1684262"/>
              <a:gd name="connsiteX212" fmla="*/ 1162663 w 1214923"/>
              <a:gd name="connsiteY212" fmla="*/ 1057085 h 1684262"/>
              <a:gd name="connsiteX213" fmla="*/ 1148756 w 1214923"/>
              <a:gd name="connsiteY213" fmla="*/ 1134428 h 1684262"/>
              <a:gd name="connsiteX214" fmla="*/ 1066841 w 1214923"/>
              <a:gd name="connsiteY214" fmla="*/ 1139762 h 1684262"/>
              <a:gd name="connsiteX215" fmla="*/ 1035790 w 1214923"/>
              <a:gd name="connsiteY215" fmla="*/ 1087755 h 1684262"/>
              <a:gd name="connsiteX216" fmla="*/ 1162663 w 1214923"/>
              <a:gd name="connsiteY216" fmla="*/ 1057085 h 1684262"/>
              <a:gd name="connsiteX217" fmla="*/ 987913 w 1214923"/>
              <a:gd name="connsiteY217" fmla="*/ 1181170 h 1684262"/>
              <a:gd name="connsiteX218" fmla="*/ 958923 w 1214923"/>
              <a:gd name="connsiteY218" fmla="*/ 1264444 h 1684262"/>
              <a:gd name="connsiteX219" fmla="*/ 905107 w 1214923"/>
              <a:gd name="connsiteY219" fmla="*/ 1118330 h 1684262"/>
              <a:gd name="connsiteX220" fmla="*/ 987913 w 1214923"/>
              <a:gd name="connsiteY220"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90045 w 1214923"/>
              <a:gd name="connsiteY188" fmla="*/ 1610106 h 1684262"/>
              <a:gd name="connsiteX189" fmla="*/ 739658 w 1214923"/>
              <a:gd name="connsiteY189" fmla="*/ 1664779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790045 w 1214923"/>
              <a:gd name="connsiteY188" fmla="*/ 1610106 h 1684262"/>
              <a:gd name="connsiteX189" fmla="*/ 812771 w 1214923"/>
              <a:gd name="connsiteY189" fmla="*/ 1652594 h 1684262"/>
              <a:gd name="connsiteX190" fmla="*/ 704225 w 1214923"/>
              <a:gd name="connsiteY190" fmla="*/ 1665256 h 1684262"/>
              <a:gd name="connsiteX191" fmla="*/ 705558 w 1214923"/>
              <a:gd name="connsiteY191" fmla="*/ 1667733 h 1684262"/>
              <a:gd name="connsiteX192" fmla="*/ 790045 w 1214923"/>
              <a:gd name="connsiteY192" fmla="*/ 1610106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705558 w 1214923"/>
              <a:gd name="connsiteY191" fmla="*/ 1667733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39848 w 1214923"/>
              <a:gd name="connsiteY185" fmla="*/ 1525715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36108 w 1214923"/>
              <a:gd name="connsiteY175" fmla="*/ 1644968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36108 w 1214923"/>
              <a:gd name="connsiteY181" fmla="*/ 1644968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36108 w 1214923"/>
              <a:gd name="connsiteY180" fmla="*/ 1645158 h 1684262"/>
              <a:gd name="connsiteX181" fmla="*/ 597035 w 1214923"/>
              <a:gd name="connsiteY181" fmla="*/ 1664464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98008 w 1214923"/>
              <a:gd name="connsiteY176" fmla="*/ 1625918 h 1684262"/>
              <a:gd name="connsiteX177" fmla="*/ 471148 w 1214923"/>
              <a:gd name="connsiteY177" fmla="*/ 1618202 h 1684262"/>
              <a:gd name="connsiteX178" fmla="*/ 471148 w 1214923"/>
              <a:gd name="connsiteY178" fmla="*/ 1664399 h 1684262"/>
              <a:gd name="connsiteX179" fmla="*/ 401901 w 1214923"/>
              <a:gd name="connsiteY179" fmla="*/ 1579817 h 1684262"/>
              <a:gd name="connsiteX180" fmla="*/ 582412 w 1214923"/>
              <a:gd name="connsiteY180" fmla="*/ 1645158 h 1684262"/>
              <a:gd name="connsiteX181" fmla="*/ 597035 w 1214923"/>
              <a:gd name="connsiteY181" fmla="*/ 1664464 h 1684262"/>
              <a:gd name="connsiteX182" fmla="*/ 616785 w 1214923"/>
              <a:gd name="connsiteY182" fmla="*/ 1564196 h 1684262"/>
              <a:gd name="connsiteX183" fmla="*/ 555349 w 1214923"/>
              <a:gd name="connsiteY183" fmla="*/ 1541145 h 1684262"/>
              <a:gd name="connsiteX184" fmla="*/ 638597 w 1214923"/>
              <a:gd name="connsiteY184" fmla="*/ 1493520 h 1684262"/>
              <a:gd name="connsiteX185" fmla="*/ 752034 w 1214923"/>
              <a:gd name="connsiteY185" fmla="*/ 1535463 h 1684262"/>
              <a:gd name="connsiteX186" fmla="*/ 616785 w 1214923"/>
              <a:gd name="connsiteY186" fmla="*/ 1564386 h 1684262"/>
              <a:gd name="connsiteX187" fmla="*/ 616785 w 1214923"/>
              <a:gd name="connsiteY187" fmla="*/ 1564196 h 1684262"/>
              <a:gd name="connsiteX188" fmla="*/ 811979 w 1214923"/>
              <a:gd name="connsiteY188" fmla="*/ 1595484 h 1684262"/>
              <a:gd name="connsiteX189" fmla="*/ 812771 w 1214923"/>
              <a:gd name="connsiteY189" fmla="*/ 1652594 h 1684262"/>
              <a:gd name="connsiteX190" fmla="*/ 704225 w 1214923"/>
              <a:gd name="connsiteY190" fmla="*/ 1665256 h 1684262"/>
              <a:gd name="connsiteX191" fmla="*/ 651942 w 1214923"/>
              <a:gd name="connsiteY191" fmla="*/ 1653111 h 1684262"/>
              <a:gd name="connsiteX192" fmla="*/ 811979 w 1214923"/>
              <a:gd name="connsiteY192" fmla="*/ 1595484 h 1684262"/>
              <a:gd name="connsiteX193" fmla="*/ 857863 w 1214923"/>
              <a:gd name="connsiteY193" fmla="*/ 1591056 h 1684262"/>
              <a:gd name="connsiteX194" fmla="*/ 838813 w 1214923"/>
              <a:gd name="connsiteY194" fmla="*/ 1568958 h 1684262"/>
              <a:gd name="connsiteX195" fmla="*/ 836146 w 1214923"/>
              <a:gd name="connsiteY195" fmla="*/ 1564291 h 1684262"/>
              <a:gd name="connsiteX196" fmla="*/ 955179 w 1214923"/>
              <a:gd name="connsiteY196" fmla="*/ 1500720 h 1684262"/>
              <a:gd name="connsiteX197" fmla="*/ 1066493 w 1214923"/>
              <a:gd name="connsiteY197" fmla="*/ 1492065 h 1684262"/>
              <a:gd name="connsiteX198" fmla="*/ 857863 w 1214923"/>
              <a:gd name="connsiteY198" fmla="*/ 1591247 h 1684262"/>
              <a:gd name="connsiteX199" fmla="*/ 857863 w 1214923"/>
              <a:gd name="connsiteY199" fmla="*/ 1591056 h 1684262"/>
              <a:gd name="connsiteX200" fmla="*/ 1054979 w 1214923"/>
              <a:gd name="connsiteY200" fmla="*/ 1445037 h 1684262"/>
              <a:gd name="connsiteX201" fmla="*/ 916632 w 1214923"/>
              <a:gd name="connsiteY201" fmla="*/ 1468184 h 1684262"/>
              <a:gd name="connsiteX202" fmla="*/ 1028170 w 1214923"/>
              <a:gd name="connsiteY202" fmla="*/ 1445228 h 1684262"/>
              <a:gd name="connsiteX203" fmla="*/ 1054979 w 1214923"/>
              <a:gd name="connsiteY203" fmla="*/ 1445037 h 1684262"/>
              <a:gd name="connsiteX204" fmla="*/ 862816 w 1214923"/>
              <a:gd name="connsiteY204" fmla="*/ 1410462 h 1684262"/>
              <a:gd name="connsiteX205" fmla="*/ 647551 w 1214923"/>
              <a:gd name="connsiteY205" fmla="*/ 1448562 h 1684262"/>
              <a:gd name="connsiteX206" fmla="*/ 862816 w 1214923"/>
              <a:gd name="connsiteY206" fmla="*/ 1410653 h 1684262"/>
              <a:gd name="connsiteX207" fmla="*/ 862816 w 1214923"/>
              <a:gd name="connsiteY207" fmla="*/ 1410462 h 1684262"/>
              <a:gd name="connsiteX208" fmla="*/ 689842 w 1214923"/>
              <a:gd name="connsiteY208" fmla="*/ 1391412 h 1684262"/>
              <a:gd name="connsiteX209" fmla="*/ 924347 w 1214923"/>
              <a:gd name="connsiteY209" fmla="*/ 1306830 h 1684262"/>
              <a:gd name="connsiteX210" fmla="*/ 689842 w 1214923"/>
              <a:gd name="connsiteY210" fmla="*/ 1391412 h 1684262"/>
              <a:gd name="connsiteX211" fmla="*/ 1162663 w 1214923"/>
              <a:gd name="connsiteY211" fmla="*/ 1057085 h 1684262"/>
              <a:gd name="connsiteX212" fmla="*/ 1148756 w 1214923"/>
              <a:gd name="connsiteY212" fmla="*/ 1134428 h 1684262"/>
              <a:gd name="connsiteX213" fmla="*/ 1066841 w 1214923"/>
              <a:gd name="connsiteY213" fmla="*/ 1139762 h 1684262"/>
              <a:gd name="connsiteX214" fmla="*/ 1035790 w 1214923"/>
              <a:gd name="connsiteY214" fmla="*/ 1087755 h 1684262"/>
              <a:gd name="connsiteX215" fmla="*/ 1162663 w 1214923"/>
              <a:gd name="connsiteY215" fmla="*/ 1057085 h 1684262"/>
              <a:gd name="connsiteX216" fmla="*/ 987913 w 1214923"/>
              <a:gd name="connsiteY216" fmla="*/ 1181170 h 1684262"/>
              <a:gd name="connsiteX217" fmla="*/ 958923 w 1214923"/>
              <a:gd name="connsiteY217" fmla="*/ 1264444 h 1684262"/>
              <a:gd name="connsiteX218" fmla="*/ 905107 w 1214923"/>
              <a:gd name="connsiteY218" fmla="*/ 1118330 h 1684262"/>
              <a:gd name="connsiteX219" fmla="*/ 987913 w 1214923"/>
              <a:gd name="connsiteY219"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71148 w 1214923"/>
              <a:gd name="connsiteY176" fmla="*/ 1618202 h 1684262"/>
              <a:gd name="connsiteX177" fmla="*/ 471148 w 1214923"/>
              <a:gd name="connsiteY177" fmla="*/ 1664399 h 1684262"/>
              <a:gd name="connsiteX178" fmla="*/ 401901 w 1214923"/>
              <a:gd name="connsiteY178" fmla="*/ 1579817 h 1684262"/>
              <a:gd name="connsiteX179" fmla="*/ 582412 w 1214923"/>
              <a:gd name="connsiteY179" fmla="*/ 1645158 h 1684262"/>
              <a:gd name="connsiteX180" fmla="*/ 597035 w 1214923"/>
              <a:gd name="connsiteY180" fmla="*/ 1664464 h 1684262"/>
              <a:gd name="connsiteX181" fmla="*/ 616785 w 1214923"/>
              <a:gd name="connsiteY181" fmla="*/ 1564196 h 1684262"/>
              <a:gd name="connsiteX182" fmla="*/ 555349 w 1214923"/>
              <a:gd name="connsiteY182" fmla="*/ 1541145 h 1684262"/>
              <a:gd name="connsiteX183" fmla="*/ 638597 w 1214923"/>
              <a:gd name="connsiteY183" fmla="*/ 1493520 h 1684262"/>
              <a:gd name="connsiteX184" fmla="*/ 752034 w 1214923"/>
              <a:gd name="connsiteY184" fmla="*/ 1535463 h 1684262"/>
              <a:gd name="connsiteX185" fmla="*/ 616785 w 1214923"/>
              <a:gd name="connsiteY185" fmla="*/ 1564386 h 1684262"/>
              <a:gd name="connsiteX186" fmla="*/ 616785 w 1214923"/>
              <a:gd name="connsiteY186" fmla="*/ 1564196 h 1684262"/>
              <a:gd name="connsiteX187" fmla="*/ 811979 w 1214923"/>
              <a:gd name="connsiteY187" fmla="*/ 1595484 h 1684262"/>
              <a:gd name="connsiteX188" fmla="*/ 812771 w 1214923"/>
              <a:gd name="connsiteY188" fmla="*/ 1652594 h 1684262"/>
              <a:gd name="connsiteX189" fmla="*/ 704225 w 1214923"/>
              <a:gd name="connsiteY189" fmla="*/ 1665256 h 1684262"/>
              <a:gd name="connsiteX190" fmla="*/ 651942 w 1214923"/>
              <a:gd name="connsiteY190" fmla="*/ 1653111 h 1684262"/>
              <a:gd name="connsiteX191" fmla="*/ 811979 w 1214923"/>
              <a:gd name="connsiteY191" fmla="*/ 1595484 h 1684262"/>
              <a:gd name="connsiteX192" fmla="*/ 857863 w 1214923"/>
              <a:gd name="connsiteY192" fmla="*/ 1591056 h 1684262"/>
              <a:gd name="connsiteX193" fmla="*/ 838813 w 1214923"/>
              <a:gd name="connsiteY193" fmla="*/ 1568958 h 1684262"/>
              <a:gd name="connsiteX194" fmla="*/ 836146 w 1214923"/>
              <a:gd name="connsiteY194" fmla="*/ 1564291 h 1684262"/>
              <a:gd name="connsiteX195" fmla="*/ 955179 w 1214923"/>
              <a:gd name="connsiteY195" fmla="*/ 1500720 h 1684262"/>
              <a:gd name="connsiteX196" fmla="*/ 1066493 w 1214923"/>
              <a:gd name="connsiteY196" fmla="*/ 1492065 h 1684262"/>
              <a:gd name="connsiteX197" fmla="*/ 857863 w 1214923"/>
              <a:gd name="connsiteY197" fmla="*/ 1591247 h 1684262"/>
              <a:gd name="connsiteX198" fmla="*/ 857863 w 1214923"/>
              <a:gd name="connsiteY198" fmla="*/ 1591056 h 1684262"/>
              <a:gd name="connsiteX199" fmla="*/ 1054979 w 1214923"/>
              <a:gd name="connsiteY199" fmla="*/ 1445037 h 1684262"/>
              <a:gd name="connsiteX200" fmla="*/ 916632 w 1214923"/>
              <a:gd name="connsiteY200" fmla="*/ 1468184 h 1684262"/>
              <a:gd name="connsiteX201" fmla="*/ 1028170 w 1214923"/>
              <a:gd name="connsiteY201" fmla="*/ 1445228 h 1684262"/>
              <a:gd name="connsiteX202" fmla="*/ 1054979 w 1214923"/>
              <a:gd name="connsiteY202" fmla="*/ 1445037 h 1684262"/>
              <a:gd name="connsiteX203" fmla="*/ 862816 w 1214923"/>
              <a:gd name="connsiteY203" fmla="*/ 1410462 h 1684262"/>
              <a:gd name="connsiteX204" fmla="*/ 647551 w 1214923"/>
              <a:gd name="connsiteY204" fmla="*/ 1448562 h 1684262"/>
              <a:gd name="connsiteX205" fmla="*/ 862816 w 1214923"/>
              <a:gd name="connsiteY205" fmla="*/ 1410653 h 1684262"/>
              <a:gd name="connsiteX206" fmla="*/ 862816 w 1214923"/>
              <a:gd name="connsiteY206" fmla="*/ 1410462 h 1684262"/>
              <a:gd name="connsiteX207" fmla="*/ 689842 w 1214923"/>
              <a:gd name="connsiteY207" fmla="*/ 1391412 h 1684262"/>
              <a:gd name="connsiteX208" fmla="*/ 924347 w 1214923"/>
              <a:gd name="connsiteY208" fmla="*/ 1306830 h 1684262"/>
              <a:gd name="connsiteX209" fmla="*/ 689842 w 1214923"/>
              <a:gd name="connsiteY209" fmla="*/ 1391412 h 1684262"/>
              <a:gd name="connsiteX210" fmla="*/ 1162663 w 1214923"/>
              <a:gd name="connsiteY210" fmla="*/ 1057085 h 1684262"/>
              <a:gd name="connsiteX211" fmla="*/ 1148756 w 1214923"/>
              <a:gd name="connsiteY211" fmla="*/ 1134428 h 1684262"/>
              <a:gd name="connsiteX212" fmla="*/ 1066841 w 1214923"/>
              <a:gd name="connsiteY212" fmla="*/ 1139762 h 1684262"/>
              <a:gd name="connsiteX213" fmla="*/ 1035790 w 1214923"/>
              <a:gd name="connsiteY213" fmla="*/ 1087755 h 1684262"/>
              <a:gd name="connsiteX214" fmla="*/ 1162663 w 1214923"/>
              <a:gd name="connsiteY214" fmla="*/ 1057085 h 1684262"/>
              <a:gd name="connsiteX215" fmla="*/ 987913 w 1214923"/>
              <a:gd name="connsiteY215" fmla="*/ 1181170 h 1684262"/>
              <a:gd name="connsiteX216" fmla="*/ 958923 w 1214923"/>
              <a:gd name="connsiteY216" fmla="*/ 1264444 h 1684262"/>
              <a:gd name="connsiteX217" fmla="*/ 905107 w 1214923"/>
              <a:gd name="connsiteY217" fmla="*/ 1118330 h 1684262"/>
              <a:gd name="connsiteX218" fmla="*/ 987913 w 1214923"/>
              <a:gd name="connsiteY218" fmla="*/ 1181170 h 1684262"/>
              <a:gd name="connsiteX0" fmla="*/ 1193429 w 1214923"/>
              <a:gd name="connsiteY0" fmla="*/ 899446 h 1684262"/>
              <a:gd name="connsiteX1" fmla="*/ 1157319 w 1214923"/>
              <a:gd name="connsiteY1" fmla="*/ 831924 h 1684262"/>
              <a:gd name="connsiteX2" fmla="*/ 1019985 w 1214923"/>
              <a:gd name="connsiteY2" fmla="*/ 885740 h 1684262"/>
              <a:gd name="connsiteX3" fmla="*/ 963019 w 1214923"/>
              <a:gd name="connsiteY3" fmla="*/ 860965 h 1684262"/>
              <a:gd name="connsiteX4" fmla="*/ 1035980 w 1214923"/>
              <a:gd name="connsiteY4" fmla="*/ 795623 h 1684262"/>
              <a:gd name="connsiteX5" fmla="*/ 893772 w 1214923"/>
              <a:gd name="connsiteY5" fmla="*/ 930212 h 1684262"/>
              <a:gd name="connsiteX6" fmla="*/ 951398 w 1214923"/>
              <a:gd name="connsiteY6" fmla="*/ 937927 h 1684262"/>
              <a:gd name="connsiteX7" fmla="*/ 862911 w 1214923"/>
              <a:gd name="connsiteY7" fmla="*/ 964787 h 1684262"/>
              <a:gd name="connsiteX8" fmla="*/ 813000 w 1214923"/>
              <a:gd name="connsiteY8" fmla="*/ 991648 h 1684262"/>
              <a:gd name="connsiteX9" fmla="*/ 905202 w 1214923"/>
              <a:gd name="connsiteY9" fmla="*/ 872585 h 1684262"/>
              <a:gd name="connsiteX10" fmla="*/ 1062841 w 1214923"/>
              <a:gd name="connsiteY10" fmla="*/ 784098 h 1684262"/>
              <a:gd name="connsiteX11" fmla="*/ 1113873 w 1214923"/>
              <a:gd name="connsiteY11" fmla="*/ 670346 h 1684262"/>
              <a:gd name="connsiteX12" fmla="*/ 1028265 w 1214923"/>
              <a:gd name="connsiteY12" fmla="*/ 722567 h 1684262"/>
              <a:gd name="connsiteX13" fmla="*/ 1003881 w 1214923"/>
              <a:gd name="connsiteY13" fmla="*/ 692468 h 1684262"/>
              <a:gd name="connsiteX14" fmla="*/ 1005881 w 1214923"/>
              <a:gd name="connsiteY14" fmla="*/ 661511 h 1684262"/>
              <a:gd name="connsiteX15" fmla="*/ 1065794 w 1214923"/>
              <a:gd name="connsiteY15" fmla="*/ 651415 h 1684262"/>
              <a:gd name="connsiteX16" fmla="*/ 1087938 w 1214923"/>
              <a:gd name="connsiteY16" fmla="*/ 638205 h 1684262"/>
              <a:gd name="connsiteX17" fmla="*/ 739848 w 1214923"/>
              <a:gd name="connsiteY17" fmla="*/ 595694 h 1684262"/>
              <a:gd name="connsiteX18" fmla="*/ 716893 w 1214923"/>
              <a:gd name="connsiteY18" fmla="*/ 318992 h 1684262"/>
              <a:gd name="connsiteX19" fmla="*/ 920537 w 1214923"/>
              <a:gd name="connsiteY19" fmla="*/ 246031 h 1684262"/>
              <a:gd name="connsiteX20" fmla="*/ 682412 w 1214923"/>
              <a:gd name="connsiteY20" fmla="*/ 238316 h 1684262"/>
              <a:gd name="connsiteX21" fmla="*/ 928538 w 1214923"/>
              <a:gd name="connsiteY21" fmla="*/ 226790 h 1684262"/>
              <a:gd name="connsiteX22" fmla="*/ 720893 w 1214923"/>
              <a:gd name="connsiteY22" fmla="*/ 196025 h 1684262"/>
              <a:gd name="connsiteX23" fmla="*/ 736229 w 1214923"/>
              <a:gd name="connsiteY23" fmla="*/ 49911 h 1684262"/>
              <a:gd name="connsiteX24" fmla="*/ 663267 w 1214923"/>
              <a:gd name="connsiteY24" fmla="*/ 0 h 1684262"/>
              <a:gd name="connsiteX25" fmla="*/ 625167 w 1214923"/>
              <a:gd name="connsiteY25" fmla="*/ 103727 h 1684262"/>
              <a:gd name="connsiteX26" fmla="*/ 625167 w 1214923"/>
              <a:gd name="connsiteY26" fmla="*/ 288322 h 1684262"/>
              <a:gd name="connsiteX27" fmla="*/ 336845 w 1214923"/>
              <a:gd name="connsiteY27" fmla="*/ 261366 h 1684262"/>
              <a:gd name="connsiteX28" fmla="*/ 367611 w 1214923"/>
              <a:gd name="connsiteY28" fmla="*/ 307467 h 1684262"/>
              <a:gd name="connsiteX29" fmla="*/ 579066 w 1214923"/>
              <a:gd name="connsiteY29" fmla="*/ 615029 h 1684262"/>
              <a:gd name="connsiteX30" fmla="*/ 263884 w 1214923"/>
              <a:gd name="connsiteY30" fmla="*/ 496585 h 1684262"/>
              <a:gd name="connsiteX31" fmla="*/ 233118 w 1214923"/>
              <a:gd name="connsiteY31" fmla="*/ 714947 h 1684262"/>
              <a:gd name="connsiteX32" fmla="*/ 532965 w 1214923"/>
              <a:gd name="connsiteY32" fmla="*/ 807149 h 1684262"/>
              <a:gd name="connsiteX33" fmla="*/ 502390 w 1214923"/>
              <a:gd name="connsiteY33" fmla="*/ 816184 h 1684262"/>
              <a:gd name="connsiteX34" fmla="*/ 464290 w 1214923"/>
              <a:gd name="connsiteY34" fmla="*/ 772763 h 1684262"/>
              <a:gd name="connsiteX35" fmla="*/ 375231 w 1214923"/>
              <a:gd name="connsiteY35" fmla="*/ 788670 h 1684262"/>
              <a:gd name="connsiteX36" fmla="*/ 418189 w 1214923"/>
              <a:gd name="connsiteY36" fmla="*/ 826770 h 1684262"/>
              <a:gd name="connsiteX37" fmla="*/ 333607 w 1214923"/>
              <a:gd name="connsiteY37" fmla="*/ 826770 h 1684262"/>
              <a:gd name="connsiteX38" fmla="*/ 276457 w 1214923"/>
              <a:gd name="connsiteY38" fmla="*/ 857536 h 1684262"/>
              <a:gd name="connsiteX39" fmla="*/ 288458 w 1214923"/>
              <a:gd name="connsiteY39" fmla="*/ 766001 h 1684262"/>
              <a:gd name="connsiteX40" fmla="*/ 138059 w 1214923"/>
              <a:gd name="connsiteY40" fmla="*/ 911352 h 1684262"/>
              <a:gd name="connsiteX41" fmla="*/ 237976 w 1214923"/>
              <a:gd name="connsiteY41" fmla="*/ 961358 h 1684262"/>
              <a:gd name="connsiteX42" fmla="*/ 75102 w 1214923"/>
              <a:gd name="connsiteY42" fmla="*/ 1025783 h 1684262"/>
              <a:gd name="connsiteX43" fmla="*/ 80432 w 1214923"/>
              <a:gd name="connsiteY43" fmla="*/ 915162 h 1684262"/>
              <a:gd name="connsiteX44" fmla="*/ 91958 w 1214923"/>
              <a:gd name="connsiteY44" fmla="*/ 1107377 h 1684262"/>
              <a:gd name="connsiteX45" fmla="*/ 214925 w 1214923"/>
              <a:gd name="connsiteY45" fmla="*/ 1157383 h 1684262"/>
              <a:gd name="connsiteX46" fmla="*/ 322463 w 1214923"/>
              <a:gd name="connsiteY46" fmla="*/ 1228161 h 1684262"/>
              <a:gd name="connsiteX47" fmla="*/ 235145 w 1214923"/>
              <a:gd name="connsiteY47" fmla="*/ 1221759 h 1684262"/>
              <a:gd name="connsiteX48" fmla="*/ 267875 w 1214923"/>
              <a:gd name="connsiteY48" fmla="*/ 1263023 h 1684262"/>
              <a:gd name="connsiteX49" fmla="*/ 395615 w 1214923"/>
              <a:gd name="connsiteY49" fmla="*/ 1319117 h 1684262"/>
              <a:gd name="connsiteX50" fmla="*/ 322827 w 1214923"/>
              <a:gd name="connsiteY50" fmla="*/ 1338837 h 1684262"/>
              <a:gd name="connsiteX51" fmla="*/ 247492 w 1214923"/>
              <a:gd name="connsiteY51" fmla="*/ 1296725 h 1684262"/>
              <a:gd name="connsiteX52" fmla="*/ 229880 w 1214923"/>
              <a:gd name="connsiteY52" fmla="*/ 1312259 h 1684262"/>
              <a:gd name="connsiteX53" fmla="*/ 146155 w 1214923"/>
              <a:gd name="connsiteY53" fmla="*/ 1230344 h 1684262"/>
              <a:gd name="connsiteX54" fmla="*/ 115389 w 1214923"/>
              <a:gd name="connsiteY54" fmla="*/ 1430369 h 1684262"/>
              <a:gd name="connsiteX55" fmla="*/ 349799 w 1214923"/>
              <a:gd name="connsiteY55" fmla="*/ 1480280 h 1684262"/>
              <a:gd name="connsiteX56" fmla="*/ 299507 w 1214923"/>
              <a:gd name="connsiteY56" fmla="*/ 1464659 h 1684262"/>
              <a:gd name="connsiteX57" fmla="*/ 318374 w 1214923"/>
              <a:gd name="connsiteY57" fmla="*/ 1496562 h 1684262"/>
              <a:gd name="connsiteX58" fmla="*/ 388280 w 1214923"/>
              <a:gd name="connsiteY58" fmla="*/ 1545717 h 1684262"/>
              <a:gd name="connsiteX59" fmla="*/ 348847 w 1214923"/>
              <a:gd name="connsiteY59" fmla="*/ 1542479 h 1684262"/>
              <a:gd name="connsiteX60" fmla="*/ 255883 w 1214923"/>
              <a:gd name="connsiteY60" fmla="*/ 1502664 h 1684262"/>
              <a:gd name="connsiteX61" fmla="*/ 255883 w 1214923"/>
              <a:gd name="connsiteY61" fmla="*/ 1502664 h 1684262"/>
              <a:gd name="connsiteX62" fmla="*/ 239976 w 1214923"/>
              <a:gd name="connsiteY62" fmla="*/ 1484281 h 1684262"/>
              <a:gd name="connsiteX63" fmla="*/ 203495 w 1214923"/>
              <a:gd name="connsiteY63" fmla="*/ 1484281 h 1684262"/>
              <a:gd name="connsiteX64" fmla="*/ 187303 w 1214923"/>
              <a:gd name="connsiteY64" fmla="*/ 1499140 h 1684262"/>
              <a:gd name="connsiteX65" fmla="*/ 490674 w 1214923"/>
              <a:gd name="connsiteY65" fmla="*/ 1673352 h 1684262"/>
              <a:gd name="connsiteX66" fmla="*/ 757374 w 1214923"/>
              <a:gd name="connsiteY66" fmla="*/ 1682401 h 1684262"/>
              <a:gd name="connsiteX67" fmla="*/ 988070 w 1214923"/>
              <a:gd name="connsiteY67" fmla="*/ 1594485 h 1684262"/>
              <a:gd name="connsiteX68" fmla="*/ 1152566 w 1214923"/>
              <a:gd name="connsiteY68" fmla="*/ 1394460 h 1684262"/>
              <a:gd name="connsiteX69" fmla="*/ 918822 w 1214923"/>
              <a:gd name="connsiteY69" fmla="*/ 1363507 h 1684262"/>
              <a:gd name="connsiteX70" fmla="*/ 802904 w 1214923"/>
              <a:gd name="connsiteY70" fmla="*/ 1350454 h 1684262"/>
              <a:gd name="connsiteX71" fmla="*/ 841956 w 1214923"/>
              <a:gd name="connsiteY71" fmla="*/ 1326547 h 1684262"/>
              <a:gd name="connsiteX72" fmla="*/ 1018286 w 1214923"/>
              <a:gd name="connsiteY72" fmla="*/ 1315425 h 1684262"/>
              <a:gd name="connsiteX73" fmla="*/ 980354 w 1214923"/>
              <a:gd name="connsiteY73" fmla="*/ 1268921 h 1684262"/>
              <a:gd name="connsiteX74" fmla="*/ 1091488 w 1214923"/>
              <a:gd name="connsiteY74" fmla="*/ 1221043 h 1684262"/>
              <a:gd name="connsiteX75" fmla="*/ 896580 w 1214923"/>
              <a:gd name="connsiteY75" fmla="*/ 1032638 h 1684262"/>
              <a:gd name="connsiteX76" fmla="*/ 1193429 w 1214923"/>
              <a:gd name="connsiteY76" fmla="*/ 899446 h 1684262"/>
              <a:gd name="connsiteX77" fmla="*/ 759089 w 1214923"/>
              <a:gd name="connsiteY77" fmla="*/ 61246 h 1684262"/>
              <a:gd name="connsiteX78" fmla="*/ 720989 w 1214923"/>
              <a:gd name="connsiteY78" fmla="*/ 145828 h 1684262"/>
              <a:gd name="connsiteX79" fmla="*/ 759089 w 1214923"/>
              <a:gd name="connsiteY79" fmla="*/ 61436 h 1684262"/>
              <a:gd name="connsiteX80" fmla="*/ 759089 w 1214923"/>
              <a:gd name="connsiteY80" fmla="*/ 61246 h 1684262"/>
              <a:gd name="connsiteX81" fmla="*/ 363611 w 1214923"/>
              <a:gd name="connsiteY81" fmla="*/ 545783 h 1684262"/>
              <a:gd name="connsiteX82" fmla="*/ 348275 w 1214923"/>
              <a:gd name="connsiteY82" fmla="*/ 553498 h 1684262"/>
              <a:gd name="connsiteX83" fmla="*/ 363611 w 1214923"/>
              <a:gd name="connsiteY83" fmla="*/ 545783 h 1684262"/>
              <a:gd name="connsiteX84" fmla="*/ 232451 w 1214923"/>
              <a:gd name="connsiteY84" fmla="*/ 523113 h 1684262"/>
              <a:gd name="connsiteX85" fmla="*/ 254694 w 1214923"/>
              <a:gd name="connsiteY85" fmla="*/ 664096 h 1684262"/>
              <a:gd name="connsiteX86" fmla="*/ 232451 w 1214923"/>
              <a:gd name="connsiteY86" fmla="*/ 523113 h 1684262"/>
              <a:gd name="connsiteX87" fmla="*/ 340084 w 1214923"/>
              <a:gd name="connsiteY87" fmla="*/ 692277 h 1684262"/>
              <a:gd name="connsiteX88" fmla="*/ 470767 w 1214923"/>
              <a:gd name="connsiteY88" fmla="*/ 684562 h 1684262"/>
              <a:gd name="connsiteX89" fmla="*/ 340084 w 1214923"/>
              <a:gd name="connsiteY89" fmla="*/ 691896 h 1684262"/>
              <a:gd name="connsiteX90" fmla="*/ 340084 w 1214923"/>
              <a:gd name="connsiteY90" fmla="*/ 692277 h 1684262"/>
              <a:gd name="connsiteX91" fmla="*/ 382375 w 1214923"/>
              <a:gd name="connsiteY91" fmla="*/ 615410 h 1684262"/>
              <a:gd name="connsiteX92" fmla="*/ 516868 w 1214923"/>
              <a:gd name="connsiteY92" fmla="*/ 688372 h 1684262"/>
              <a:gd name="connsiteX93" fmla="*/ 382661 w 1214923"/>
              <a:gd name="connsiteY93" fmla="*/ 615029 h 1684262"/>
              <a:gd name="connsiteX94" fmla="*/ 382375 w 1214923"/>
              <a:gd name="connsiteY94" fmla="*/ 615410 h 1684262"/>
              <a:gd name="connsiteX95" fmla="*/ 201400 w 1214923"/>
              <a:gd name="connsiteY95" fmla="*/ 907542 h 1684262"/>
              <a:gd name="connsiteX96" fmla="*/ 163300 w 1214923"/>
              <a:gd name="connsiteY96" fmla="*/ 838295 h 1684262"/>
              <a:gd name="connsiteX97" fmla="*/ 201686 w 1214923"/>
              <a:gd name="connsiteY97" fmla="*/ 907161 h 1684262"/>
              <a:gd name="connsiteX98" fmla="*/ 201400 w 1214923"/>
              <a:gd name="connsiteY98" fmla="*/ 907542 h 1684262"/>
              <a:gd name="connsiteX99" fmla="*/ 97811 w 1214923"/>
              <a:gd name="connsiteY99" fmla="*/ 1285557 h 1684262"/>
              <a:gd name="connsiteX100" fmla="*/ 123279 w 1214923"/>
              <a:gd name="connsiteY100" fmla="*/ 1264178 h 1684262"/>
              <a:gd name="connsiteX101" fmla="*/ 231975 w 1214923"/>
              <a:gd name="connsiteY101" fmla="*/ 1341501 h 1684262"/>
              <a:gd name="connsiteX102" fmla="*/ 97811 w 1214923"/>
              <a:gd name="connsiteY102" fmla="*/ 1285557 h 1684262"/>
              <a:gd name="connsiteX103" fmla="*/ 232928 w 1214923"/>
              <a:gd name="connsiteY103" fmla="*/ 1376077 h 1684262"/>
              <a:gd name="connsiteX104" fmla="*/ 279029 w 1214923"/>
              <a:gd name="connsiteY104" fmla="*/ 1379887 h 1684262"/>
              <a:gd name="connsiteX105" fmla="*/ 232451 w 1214923"/>
              <a:gd name="connsiteY105" fmla="*/ 1376077 h 1684262"/>
              <a:gd name="connsiteX106" fmla="*/ 232928 w 1214923"/>
              <a:gd name="connsiteY106" fmla="*/ 1376077 h 1684262"/>
              <a:gd name="connsiteX107" fmla="*/ 856244 w 1214923"/>
              <a:gd name="connsiteY107" fmla="*/ 715613 h 1684262"/>
              <a:gd name="connsiteX108" fmla="*/ 817635 w 1214923"/>
              <a:gd name="connsiteY108" fmla="*/ 708913 h 1684262"/>
              <a:gd name="connsiteX109" fmla="*/ 721084 w 1214923"/>
              <a:gd name="connsiteY109" fmla="*/ 657225 h 1684262"/>
              <a:gd name="connsiteX110" fmla="*/ 855767 w 1214923"/>
              <a:gd name="connsiteY110" fmla="*/ 715613 h 1684262"/>
              <a:gd name="connsiteX111" fmla="*/ 856244 w 1214923"/>
              <a:gd name="connsiteY111" fmla="*/ 715613 h 1684262"/>
              <a:gd name="connsiteX112" fmla="*/ 663458 w 1214923"/>
              <a:gd name="connsiteY112" fmla="*/ 722662 h 1684262"/>
              <a:gd name="connsiteX113" fmla="*/ 644408 w 1214923"/>
              <a:gd name="connsiteY113" fmla="*/ 807149 h 1684262"/>
              <a:gd name="connsiteX114" fmla="*/ 662981 w 1214923"/>
              <a:gd name="connsiteY114" fmla="*/ 723138 h 1684262"/>
              <a:gd name="connsiteX115" fmla="*/ 663458 w 1214923"/>
              <a:gd name="connsiteY115" fmla="*/ 722662 h 1684262"/>
              <a:gd name="connsiteX116" fmla="*/ 628882 w 1214923"/>
              <a:gd name="connsiteY116" fmla="*/ 753332 h 1684262"/>
              <a:gd name="connsiteX117" fmla="*/ 655742 w 1214923"/>
              <a:gd name="connsiteY117" fmla="*/ 726472 h 1684262"/>
              <a:gd name="connsiteX118" fmla="*/ 628406 w 1214923"/>
              <a:gd name="connsiteY118" fmla="*/ 753332 h 1684262"/>
              <a:gd name="connsiteX119" fmla="*/ 628882 w 1214923"/>
              <a:gd name="connsiteY119" fmla="*/ 753332 h 1684262"/>
              <a:gd name="connsiteX120" fmla="*/ 771090 w 1214923"/>
              <a:gd name="connsiteY120" fmla="*/ 757237 h 1684262"/>
              <a:gd name="connsiteX121" fmla="*/ 690318 w 1214923"/>
              <a:gd name="connsiteY121" fmla="*/ 822579 h 1684262"/>
              <a:gd name="connsiteX122" fmla="*/ 770614 w 1214923"/>
              <a:gd name="connsiteY122" fmla="*/ 757237 h 1684262"/>
              <a:gd name="connsiteX123" fmla="*/ 771090 w 1214923"/>
              <a:gd name="connsiteY123" fmla="*/ 757237 h 1684262"/>
              <a:gd name="connsiteX124" fmla="*/ 759565 w 1214923"/>
              <a:gd name="connsiteY124" fmla="*/ 538162 h 1684262"/>
              <a:gd name="connsiteX125" fmla="*/ 851767 w 1214923"/>
              <a:gd name="connsiteY125" fmla="*/ 480536 h 1684262"/>
              <a:gd name="connsiteX126" fmla="*/ 759089 w 1214923"/>
              <a:gd name="connsiteY126" fmla="*/ 538067 h 1684262"/>
              <a:gd name="connsiteX127" fmla="*/ 759565 w 1214923"/>
              <a:gd name="connsiteY127" fmla="*/ 538162 h 1684262"/>
              <a:gd name="connsiteX128" fmla="*/ 868213 w 1214923"/>
              <a:gd name="connsiteY128" fmla="*/ 356761 h 1684262"/>
              <a:gd name="connsiteX129" fmla="*/ 812619 w 1214923"/>
              <a:gd name="connsiteY129" fmla="*/ 442055 h 1684262"/>
              <a:gd name="connsiteX130" fmla="*/ 868213 w 1214923"/>
              <a:gd name="connsiteY130" fmla="*/ 356761 h 1684262"/>
              <a:gd name="connsiteX131" fmla="*/ 681841 w 1214923"/>
              <a:gd name="connsiteY131" fmla="*/ 323088 h 1684262"/>
              <a:gd name="connsiteX132" fmla="*/ 758803 w 1214923"/>
              <a:gd name="connsiteY132" fmla="*/ 430816 h 1684262"/>
              <a:gd name="connsiteX133" fmla="*/ 643455 w 1214923"/>
              <a:gd name="connsiteY133" fmla="*/ 396145 h 1684262"/>
              <a:gd name="connsiteX134" fmla="*/ 639550 w 1214923"/>
              <a:gd name="connsiteY134" fmla="*/ 438436 h 1684262"/>
              <a:gd name="connsiteX135" fmla="*/ 682127 w 1214923"/>
              <a:gd name="connsiteY135" fmla="*/ 323088 h 1684262"/>
              <a:gd name="connsiteX136" fmla="*/ 681841 w 1214923"/>
              <a:gd name="connsiteY136" fmla="*/ 323088 h 1684262"/>
              <a:gd name="connsiteX137" fmla="*/ 395477 w 1214923"/>
              <a:gd name="connsiteY137" fmla="*/ 216638 h 1684262"/>
              <a:gd name="connsiteX138" fmla="*/ 432956 w 1214923"/>
              <a:gd name="connsiteY138" fmla="*/ 194566 h 1684262"/>
              <a:gd name="connsiteX139" fmla="*/ 564476 w 1214923"/>
              <a:gd name="connsiteY139" fmla="*/ 247666 h 1684262"/>
              <a:gd name="connsiteX140" fmla="*/ 558873 w 1214923"/>
              <a:gd name="connsiteY140" fmla="*/ 299942 h 1684262"/>
              <a:gd name="connsiteX141" fmla="*/ 395477 w 1214923"/>
              <a:gd name="connsiteY141" fmla="*/ 216638 h 1684262"/>
              <a:gd name="connsiteX142" fmla="*/ 470767 w 1214923"/>
              <a:gd name="connsiteY142" fmla="*/ 361188 h 1684262"/>
              <a:gd name="connsiteX143" fmla="*/ 566874 w 1214923"/>
              <a:gd name="connsiteY143" fmla="*/ 503396 h 1684262"/>
              <a:gd name="connsiteX144" fmla="*/ 470767 w 1214923"/>
              <a:gd name="connsiteY144" fmla="*/ 361188 h 1684262"/>
              <a:gd name="connsiteX145" fmla="*/ 632216 w 1214923"/>
              <a:gd name="connsiteY145" fmla="*/ 475419 h 1684262"/>
              <a:gd name="connsiteX146" fmla="*/ 759089 w 1214923"/>
              <a:gd name="connsiteY146" fmla="*/ 438055 h 1684262"/>
              <a:gd name="connsiteX147" fmla="*/ 640217 w 1214923"/>
              <a:gd name="connsiteY147" fmla="*/ 641593 h 1684262"/>
              <a:gd name="connsiteX148" fmla="*/ 622468 w 1214923"/>
              <a:gd name="connsiteY148" fmla="*/ 453581 h 1684262"/>
              <a:gd name="connsiteX149" fmla="*/ 632216 w 1214923"/>
              <a:gd name="connsiteY149" fmla="*/ 475419 h 1684262"/>
              <a:gd name="connsiteX150" fmla="*/ 686032 w 1214923"/>
              <a:gd name="connsiteY150" fmla="*/ 837819 h 1684262"/>
              <a:gd name="connsiteX151" fmla="*/ 628310 w 1214923"/>
              <a:gd name="connsiteY151" fmla="*/ 930116 h 1684262"/>
              <a:gd name="connsiteX152" fmla="*/ 686032 w 1214923"/>
              <a:gd name="connsiteY152" fmla="*/ 837914 h 1684262"/>
              <a:gd name="connsiteX153" fmla="*/ 686032 w 1214923"/>
              <a:gd name="connsiteY153" fmla="*/ 837819 h 1684262"/>
              <a:gd name="connsiteX154" fmla="*/ 743658 w 1214923"/>
              <a:gd name="connsiteY154" fmla="*/ 1291400 h 1684262"/>
              <a:gd name="connsiteX155" fmla="*/ 547634 w 1214923"/>
              <a:gd name="connsiteY155" fmla="*/ 1206818 h 1684262"/>
              <a:gd name="connsiteX156" fmla="*/ 573446 w 1214923"/>
              <a:gd name="connsiteY156" fmla="*/ 1222439 h 1684262"/>
              <a:gd name="connsiteX157" fmla="*/ 603450 w 1214923"/>
              <a:gd name="connsiteY157" fmla="*/ 1227487 h 1684262"/>
              <a:gd name="connsiteX158" fmla="*/ 743658 w 1214923"/>
              <a:gd name="connsiteY158" fmla="*/ 1291495 h 1684262"/>
              <a:gd name="connsiteX159" fmla="*/ 743658 w 1214923"/>
              <a:gd name="connsiteY159" fmla="*/ 1291400 h 1684262"/>
              <a:gd name="connsiteX160" fmla="*/ 556465 w 1214923"/>
              <a:gd name="connsiteY160" fmla="*/ 950327 h 1684262"/>
              <a:gd name="connsiteX161" fmla="*/ 689842 w 1214923"/>
              <a:gd name="connsiteY161" fmla="*/ 1122236 h 1684262"/>
              <a:gd name="connsiteX162" fmla="*/ 568651 w 1214923"/>
              <a:gd name="connsiteY162" fmla="*/ 984541 h 1684262"/>
              <a:gd name="connsiteX163" fmla="*/ 556465 w 1214923"/>
              <a:gd name="connsiteY163" fmla="*/ 950327 h 1684262"/>
              <a:gd name="connsiteX164" fmla="*/ 351609 w 1214923"/>
              <a:gd name="connsiteY164" fmla="*/ 1045464 h 1684262"/>
              <a:gd name="connsiteX165" fmla="*/ 382375 w 1214923"/>
              <a:gd name="connsiteY165" fmla="*/ 887825 h 1684262"/>
              <a:gd name="connsiteX166" fmla="*/ 351609 w 1214923"/>
              <a:gd name="connsiteY166" fmla="*/ 1045559 h 1684262"/>
              <a:gd name="connsiteX167" fmla="*/ 351609 w 1214923"/>
              <a:gd name="connsiteY167" fmla="*/ 1045464 h 1684262"/>
              <a:gd name="connsiteX168" fmla="*/ 420761 w 1214923"/>
              <a:gd name="connsiteY168" fmla="*/ 1054969 h 1684262"/>
              <a:gd name="connsiteX169" fmla="*/ 605260 w 1214923"/>
              <a:gd name="connsiteY169" fmla="*/ 1180338 h 1684262"/>
              <a:gd name="connsiteX170" fmla="*/ 420761 w 1214923"/>
              <a:gd name="connsiteY170" fmla="*/ 1054969 h 1684262"/>
              <a:gd name="connsiteX171" fmla="*/ 366944 w 1214923"/>
              <a:gd name="connsiteY171" fmla="*/ 1414272 h 1684262"/>
              <a:gd name="connsiteX172" fmla="*/ 597640 w 1214923"/>
              <a:gd name="connsiteY172" fmla="*/ 1460468 h 1684262"/>
              <a:gd name="connsiteX173" fmla="*/ 366944 w 1214923"/>
              <a:gd name="connsiteY173" fmla="*/ 1414463 h 1684262"/>
              <a:gd name="connsiteX174" fmla="*/ 366944 w 1214923"/>
              <a:gd name="connsiteY174" fmla="*/ 1414272 h 1684262"/>
              <a:gd name="connsiteX175" fmla="*/ 597035 w 1214923"/>
              <a:gd name="connsiteY175" fmla="*/ 1664464 h 1684262"/>
              <a:gd name="connsiteX176" fmla="*/ 471148 w 1214923"/>
              <a:gd name="connsiteY176" fmla="*/ 1664399 h 1684262"/>
              <a:gd name="connsiteX177" fmla="*/ 401901 w 1214923"/>
              <a:gd name="connsiteY177" fmla="*/ 1579817 h 1684262"/>
              <a:gd name="connsiteX178" fmla="*/ 582412 w 1214923"/>
              <a:gd name="connsiteY178" fmla="*/ 1645158 h 1684262"/>
              <a:gd name="connsiteX179" fmla="*/ 597035 w 1214923"/>
              <a:gd name="connsiteY179" fmla="*/ 1664464 h 1684262"/>
              <a:gd name="connsiteX180" fmla="*/ 616785 w 1214923"/>
              <a:gd name="connsiteY180" fmla="*/ 1564196 h 1684262"/>
              <a:gd name="connsiteX181" fmla="*/ 555349 w 1214923"/>
              <a:gd name="connsiteY181" fmla="*/ 1541145 h 1684262"/>
              <a:gd name="connsiteX182" fmla="*/ 638597 w 1214923"/>
              <a:gd name="connsiteY182" fmla="*/ 1493520 h 1684262"/>
              <a:gd name="connsiteX183" fmla="*/ 752034 w 1214923"/>
              <a:gd name="connsiteY183" fmla="*/ 1535463 h 1684262"/>
              <a:gd name="connsiteX184" fmla="*/ 616785 w 1214923"/>
              <a:gd name="connsiteY184" fmla="*/ 1564386 h 1684262"/>
              <a:gd name="connsiteX185" fmla="*/ 616785 w 1214923"/>
              <a:gd name="connsiteY185" fmla="*/ 1564196 h 1684262"/>
              <a:gd name="connsiteX186" fmla="*/ 811979 w 1214923"/>
              <a:gd name="connsiteY186" fmla="*/ 1595484 h 1684262"/>
              <a:gd name="connsiteX187" fmla="*/ 812771 w 1214923"/>
              <a:gd name="connsiteY187" fmla="*/ 1652594 h 1684262"/>
              <a:gd name="connsiteX188" fmla="*/ 704225 w 1214923"/>
              <a:gd name="connsiteY188" fmla="*/ 1665256 h 1684262"/>
              <a:gd name="connsiteX189" fmla="*/ 651942 w 1214923"/>
              <a:gd name="connsiteY189" fmla="*/ 1653111 h 1684262"/>
              <a:gd name="connsiteX190" fmla="*/ 811979 w 1214923"/>
              <a:gd name="connsiteY190" fmla="*/ 1595484 h 1684262"/>
              <a:gd name="connsiteX191" fmla="*/ 857863 w 1214923"/>
              <a:gd name="connsiteY191" fmla="*/ 1591056 h 1684262"/>
              <a:gd name="connsiteX192" fmla="*/ 838813 w 1214923"/>
              <a:gd name="connsiteY192" fmla="*/ 1568958 h 1684262"/>
              <a:gd name="connsiteX193" fmla="*/ 836146 w 1214923"/>
              <a:gd name="connsiteY193" fmla="*/ 1564291 h 1684262"/>
              <a:gd name="connsiteX194" fmla="*/ 955179 w 1214923"/>
              <a:gd name="connsiteY194" fmla="*/ 1500720 h 1684262"/>
              <a:gd name="connsiteX195" fmla="*/ 1066493 w 1214923"/>
              <a:gd name="connsiteY195" fmla="*/ 1492065 h 1684262"/>
              <a:gd name="connsiteX196" fmla="*/ 857863 w 1214923"/>
              <a:gd name="connsiteY196" fmla="*/ 1591247 h 1684262"/>
              <a:gd name="connsiteX197" fmla="*/ 857863 w 1214923"/>
              <a:gd name="connsiteY197" fmla="*/ 1591056 h 1684262"/>
              <a:gd name="connsiteX198" fmla="*/ 1054979 w 1214923"/>
              <a:gd name="connsiteY198" fmla="*/ 1445037 h 1684262"/>
              <a:gd name="connsiteX199" fmla="*/ 916632 w 1214923"/>
              <a:gd name="connsiteY199" fmla="*/ 1468184 h 1684262"/>
              <a:gd name="connsiteX200" fmla="*/ 1028170 w 1214923"/>
              <a:gd name="connsiteY200" fmla="*/ 1445228 h 1684262"/>
              <a:gd name="connsiteX201" fmla="*/ 1054979 w 1214923"/>
              <a:gd name="connsiteY201" fmla="*/ 1445037 h 1684262"/>
              <a:gd name="connsiteX202" fmla="*/ 862816 w 1214923"/>
              <a:gd name="connsiteY202" fmla="*/ 1410462 h 1684262"/>
              <a:gd name="connsiteX203" fmla="*/ 647551 w 1214923"/>
              <a:gd name="connsiteY203" fmla="*/ 1448562 h 1684262"/>
              <a:gd name="connsiteX204" fmla="*/ 862816 w 1214923"/>
              <a:gd name="connsiteY204" fmla="*/ 1410653 h 1684262"/>
              <a:gd name="connsiteX205" fmla="*/ 862816 w 1214923"/>
              <a:gd name="connsiteY205" fmla="*/ 1410462 h 1684262"/>
              <a:gd name="connsiteX206" fmla="*/ 689842 w 1214923"/>
              <a:gd name="connsiteY206" fmla="*/ 1391412 h 1684262"/>
              <a:gd name="connsiteX207" fmla="*/ 924347 w 1214923"/>
              <a:gd name="connsiteY207" fmla="*/ 1306830 h 1684262"/>
              <a:gd name="connsiteX208" fmla="*/ 689842 w 1214923"/>
              <a:gd name="connsiteY208" fmla="*/ 1391412 h 1684262"/>
              <a:gd name="connsiteX209" fmla="*/ 1162663 w 1214923"/>
              <a:gd name="connsiteY209" fmla="*/ 1057085 h 1684262"/>
              <a:gd name="connsiteX210" fmla="*/ 1148756 w 1214923"/>
              <a:gd name="connsiteY210" fmla="*/ 1134428 h 1684262"/>
              <a:gd name="connsiteX211" fmla="*/ 1066841 w 1214923"/>
              <a:gd name="connsiteY211" fmla="*/ 1139762 h 1684262"/>
              <a:gd name="connsiteX212" fmla="*/ 1035790 w 1214923"/>
              <a:gd name="connsiteY212" fmla="*/ 1087755 h 1684262"/>
              <a:gd name="connsiteX213" fmla="*/ 1162663 w 1214923"/>
              <a:gd name="connsiteY213" fmla="*/ 1057085 h 1684262"/>
              <a:gd name="connsiteX214" fmla="*/ 987913 w 1214923"/>
              <a:gd name="connsiteY214" fmla="*/ 1181170 h 1684262"/>
              <a:gd name="connsiteX215" fmla="*/ 958923 w 1214923"/>
              <a:gd name="connsiteY215" fmla="*/ 1264444 h 1684262"/>
              <a:gd name="connsiteX216" fmla="*/ 905107 w 1214923"/>
              <a:gd name="connsiteY216" fmla="*/ 1118330 h 1684262"/>
              <a:gd name="connsiteX217" fmla="*/ 987913 w 1214923"/>
              <a:gd name="connsiteY217" fmla="*/ 1181170 h 1684262"/>
              <a:gd name="connsiteX0" fmla="*/ 1193429 w 1214923"/>
              <a:gd name="connsiteY0" fmla="*/ 899446 h 1696811"/>
              <a:gd name="connsiteX1" fmla="*/ 1157319 w 1214923"/>
              <a:gd name="connsiteY1" fmla="*/ 831924 h 1696811"/>
              <a:gd name="connsiteX2" fmla="*/ 1019985 w 1214923"/>
              <a:gd name="connsiteY2" fmla="*/ 885740 h 1696811"/>
              <a:gd name="connsiteX3" fmla="*/ 963019 w 1214923"/>
              <a:gd name="connsiteY3" fmla="*/ 860965 h 1696811"/>
              <a:gd name="connsiteX4" fmla="*/ 1035980 w 1214923"/>
              <a:gd name="connsiteY4" fmla="*/ 795623 h 1696811"/>
              <a:gd name="connsiteX5" fmla="*/ 893772 w 1214923"/>
              <a:gd name="connsiteY5" fmla="*/ 930212 h 1696811"/>
              <a:gd name="connsiteX6" fmla="*/ 951398 w 1214923"/>
              <a:gd name="connsiteY6" fmla="*/ 937927 h 1696811"/>
              <a:gd name="connsiteX7" fmla="*/ 862911 w 1214923"/>
              <a:gd name="connsiteY7" fmla="*/ 964787 h 1696811"/>
              <a:gd name="connsiteX8" fmla="*/ 813000 w 1214923"/>
              <a:gd name="connsiteY8" fmla="*/ 991648 h 1696811"/>
              <a:gd name="connsiteX9" fmla="*/ 905202 w 1214923"/>
              <a:gd name="connsiteY9" fmla="*/ 872585 h 1696811"/>
              <a:gd name="connsiteX10" fmla="*/ 1062841 w 1214923"/>
              <a:gd name="connsiteY10" fmla="*/ 784098 h 1696811"/>
              <a:gd name="connsiteX11" fmla="*/ 1113873 w 1214923"/>
              <a:gd name="connsiteY11" fmla="*/ 670346 h 1696811"/>
              <a:gd name="connsiteX12" fmla="*/ 1028265 w 1214923"/>
              <a:gd name="connsiteY12" fmla="*/ 722567 h 1696811"/>
              <a:gd name="connsiteX13" fmla="*/ 1003881 w 1214923"/>
              <a:gd name="connsiteY13" fmla="*/ 692468 h 1696811"/>
              <a:gd name="connsiteX14" fmla="*/ 1005881 w 1214923"/>
              <a:gd name="connsiteY14" fmla="*/ 661511 h 1696811"/>
              <a:gd name="connsiteX15" fmla="*/ 1065794 w 1214923"/>
              <a:gd name="connsiteY15" fmla="*/ 651415 h 1696811"/>
              <a:gd name="connsiteX16" fmla="*/ 1087938 w 1214923"/>
              <a:gd name="connsiteY16" fmla="*/ 638205 h 1696811"/>
              <a:gd name="connsiteX17" fmla="*/ 739848 w 1214923"/>
              <a:gd name="connsiteY17" fmla="*/ 595694 h 1696811"/>
              <a:gd name="connsiteX18" fmla="*/ 716893 w 1214923"/>
              <a:gd name="connsiteY18" fmla="*/ 318992 h 1696811"/>
              <a:gd name="connsiteX19" fmla="*/ 920537 w 1214923"/>
              <a:gd name="connsiteY19" fmla="*/ 246031 h 1696811"/>
              <a:gd name="connsiteX20" fmla="*/ 682412 w 1214923"/>
              <a:gd name="connsiteY20" fmla="*/ 238316 h 1696811"/>
              <a:gd name="connsiteX21" fmla="*/ 928538 w 1214923"/>
              <a:gd name="connsiteY21" fmla="*/ 226790 h 1696811"/>
              <a:gd name="connsiteX22" fmla="*/ 720893 w 1214923"/>
              <a:gd name="connsiteY22" fmla="*/ 196025 h 1696811"/>
              <a:gd name="connsiteX23" fmla="*/ 736229 w 1214923"/>
              <a:gd name="connsiteY23" fmla="*/ 49911 h 1696811"/>
              <a:gd name="connsiteX24" fmla="*/ 663267 w 1214923"/>
              <a:gd name="connsiteY24" fmla="*/ 0 h 1696811"/>
              <a:gd name="connsiteX25" fmla="*/ 625167 w 1214923"/>
              <a:gd name="connsiteY25" fmla="*/ 103727 h 1696811"/>
              <a:gd name="connsiteX26" fmla="*/ 625167 w 1214923"/>
              <a:gd name="connsiteY26" fmla="*/ 288322 h 1696811"/>
              <a:gd name="connsiteX27" fmla="*/ 336845 w 1214923"/>
              <a:gd name="connsiteY27" fmla="*/ 261366 h 1696811"/>
              <a:gd name="connsiteX28" fmla="*/ 367611 w 1214923"/>
              <a:gd name="connsiteY28" fmla="*/ 307467 h 1696811"/>
              <a:gd name="connsiteX29" fmla="*/ 579066 w 1214923"/>
              <a:gd name="connsiteY29" fmla="*/ 615029 h 1696811"/>
              <a:gd name="connsiteX30" fmla="*/ 263884 w 1214923"/>
              <a:gd name="connsiteY30" fmla="*/ 496585 h 1696811"/>
              <a:gd name="connsiteX31" fmla="*/ 233118 w 1214923"/>
              <a:gd name="connsiteY31" fmla="*/ 714947 h 1696811"/>
              <a:gd name="connsiteX32" fmla="*/ 532965 w 1214923"/>
              <a:gd name="connsiteY32" fmla="*/ 807149 h 1696811"/>
              <a:gd name="connsiteX33" fmla="*/ 502390 w 1214923"/>
              <a:gd name="connsiteY33" fmla="*/ 816184 h 1696811"/>
              <a:gd name="connsiteX34" fmla="*/ 464290 w 1214923"/>
              <a:gd name="connsiteY34" fmla="*/ 772763 h 1696811"/>
              <a:gd name="connsiteX35" fmla="*/ 375231 w 1214923"/>
              <a:gd name="connsiteY35" fmla="*/ 788670 h 1696811"/>
              <a:gd name="connsiteX36" fmla="*/ 418189 w 1214923"/>
              <a:gd name="connsiteY36" fmla="*/ 826770 h 1696811"/>
              <a:gd name="connsiteX37" fmla="*/ 333607 w 1214923"/>
              <a:gd name="connsiteY37" fmla="*/ 826770 h 1696811"/>
              <a:gd name="connsiteX38" fmla="*/ 276457 w 1214923"/>
              <a:gd name="connsiteY38" fmla="*/ 857536 h 1696811"/>
              <a:gd name="connsiteX39" fmla="*/ 288458 w 1214923"/>
              <a:gd name="connsiteY39" fmla="*/ 766001 h 1696811"/>
              <a:gd name="connsiteX40" fmla="*/ 138059 w 1214923"/>
              <a:gd name="connsiteY40" fmla="*/ 911352 h 1696811"/>
              <a:gd name="connsiteX41" fmla="*/ 237976 w 1214923"/>
              <a:gd name="connsiteY41" fmla="*/ 961358 h 1696811"/>
              <a:gd name="connsiteX42" fmla="*/ 75102 w 1214923"/>
              <a:gd name="connsiteY42" fmla="*/ 1025783 h 1696811"/>
              <a:gd name="connsiteX43" fmla="*/ 80432 w 1214923"/>
              <a:gd name="connsiteY43" fmla="*/ 915162 h 1696811"/>
              <a:gd name="connsiteX44" fmla="*/ 91958 w 1214923"/>
              <a:gd name="connsiteY44" fmla="*/ 1107377 h 1696811"/>
              <a:gd name="connsiteX45" fmla="*/ 214925 w 1214923"/>
              <a:gd name="connsiteY45" fmla="*/ 1157383 h 1696811"/>
              <a:gd name="connsiteX46" fmla="*/ 322463 w 1214923"/>
              <a:gd name="connsiteY46" fmla="*/ 1228161 h 1696811"/>
              <a:gd name="connsiteX47" fmla="*/ 235145 w 1214923"/>
              <a:gd name="connsiteY47" fmla="*/ 1221759 h 1696811"/>
              <a:gd name="connsiteX48" fmla="*/ 267875 w 1214923"/>
              <a:gd name="connsiteY48" fmla="*/ 1263023 h 1696811"/>
              <a:gd name="connsiteX49" fmla="*/ 395615 w 1214923"/>
              <a:gd name="connsiteY49" fmla="*/ 1319117 h 1696811"/>
              <a:gd name="connsiteX50" fmla="*/ 322827 w 1214923"/>
              <a:gd name="connsiteY50" fmla="*/ 1338837 h 1696811"/>
              <a:gd name="connsiteX51" fmla="*/ 247492 w 1214923"/>
              <a:gd name="connsiteY51" fmla="*/ 1296725 h 1696811"/>
              <a:gd name="connsiteX52" fmla="*/ 229880 w 1214923"/>
              <a:gd name="connsiteY52" fmla="*/ 1312259 h 1696811"/>
              <a:gd name="connsiteX53" fmla="*/ 146155 w 1214923"/>
              <a:gd name="connsiteY53" fmla="*/ 1230344 h 1696811"/>
              <a:gd name="connsiteX54" fmla="*/ 115389 w 1214923"/>
              <a:gd name="connsiteY54" fmla="*/ 1430369 h 1696811"/>
              <a:gd name="connsiteX55" fmla="*/ 349799 w 1214923"/>
              <a:gd name="connsiteY55" fmla="*/ 1480280 h 1696811"/>
              <a:gd name="connsiteX56" fmla="*/ 299507 w 1214923"/>
              <a:gd name="connsiteY56" fmla="*/ 1464659 h 1696811"/>
              <a:gd name="connsiteX57" fmla="*/ 318374 w 1214923"/>
              <a:gd name="connsiteY57" fmla="*/ 1496562 h 1696811"/>
              <a:gd name="connsiteX58" fmla="*/ 388280 w 1214923"/>
              <a:gd name="connsiteY58" fmla="*/ 1545717 h 1696811"/>
              <a:gd name="connsiteX59" fmla="*/ 348847 w 1214923"/>
              <a:gd name="connsiteY59" fmla="*/ 1542479 h 1696811"/>
              <a:gd name="connsiteX60" fmla="*/ 255883 w 1214923"/>
              <a:gd name="connsiteY60" fmla="*/ 1502664 h 1696811"/>
              <a:gd name="connsiteX61" fmla="*/ 255883 w 1214923"/>
              <a:gd name="connsiteY61" fmla="*/ 1502664 h 1696811"/>
              <a:gd name="connsiteX62" fmla="*/ 239976 w 1214923"/>
              <a:gd name="connsiteY62" fmla="*/ 1484281 h 1696811"/>
              <a:gd name="connsiteX63" fmla="*/ 203495 w 1214923"/>
              <a:gd name="connsiteY63" fmla="*/ 1484281 h 1696811"/>
              <a:gd name="connsiteX64" fmla="*/ 187303 w 1214923"/>
              <a:gd name="connsiteY64" fmla="*/ 1499140 h 1696811"/>
              <a:gd name="connsiteX65" fmla="*/ 480925 w 1214923"/>
              <a:gd name="connsiteY65" fmla="*/ 1687975 h 1696811"/>
              <a:gd name="connsiteX66" fmla="*/ 757374 w 1214923"/>
              <a:gd name="connsiteY66" fmla="*/ 1682401 h 1696811"/>
              <a:gd name="connsiteX67" fmla="*/ 988070 w 1214923"/>
              <a:gd name="connsiteY67" fmla="*/ 1594485 h 1696811"/>
              <a:gd name="connsiteX68" fmla="*/ 1152566 w 1214923"/>
              <a:gd name="connsiteY68" fmla="*/ 1394460 h 1696811"/>
              <a:gd name="connsiteX69" fmla="*/ 918822 w 1214923"/>
              <a:gd name="connsiteY69" fmla="*/ 1363507 h 1696811"/>
              <a:gd name="connsiteX70" fmla="*/ 802904 w 1214923"/>
              <a:gd name="connsiteY70" fmla="*/ 1350454 h 1696811"/>
              <a:gd name="connsiteX71" fmla="*/ 841956 w 1214923"/>
              <a:gd name="connsiteY71" fmla="*/ 1326547 h 1696811"/>
              <a:gd name="connsiteX72" fmla="*/ 1018286 w 1214923"/>
              <a:gd name="connsiteY72" fmla="*/ 1315425 h 1696811"/>
              <a:gd name="connsiteX73" fmla="*/ 980354 w 1214923"/>
              <a:gd name="connsiteY73" fmla="*/ 1268921 h 1696811"/>
              <a:gd name="connsiteX74" fmla="*/ 1091488 w 1214923"/>
              <a:gd name="connsiteY74" fmla="*/ 1221043 h 1696811"/>
              <a:gd name="connsiteX75" fmla="*/ 896580 w 1214923"/>
              <a:gd name="connsiteY75" fmla="*/ 1032638 h 1696811"/>
              <a:gd name="connsiteX76" fmla="*/ 1193429 w 1214923"/>
              <a:gd name="connsiteY76" fmla="*/ 899446 h 1696811"/>
              <a:gd name="connsiteX77" fmla="*/ 759089 w 1214923"/>
              <a:gd name="connsiteY77" fmla="*/ 61246 h 1696811"/>
              <a:gd name="connsiteX78" fmla="*/ 720989 w 1214923"/>
              <a:gd name="connsiteY78" fmla="*/ 145828 h 1696811"/>
              <a:gd name="connsiteX79" fmla="*/ 759089 w 1214923"/>
              <a:gd name="connsiteY79" fmla="*/ 61436 h 1696811"/>
              <a:gd name="connsiteX80" fmla="*/ 759089 w 1214923"/>
              <a:gd name="connsiteY80" fmla="*/ 61246 h 1696811"/>
              <a:gd name="connsiteX81" fmla="*/ 363611 w 1214923"/>
              <a:gd name="connsiteY81" fmla="*/ 545783 h 1696811"/>
              <a:gd name="connsiteX82" fmla="*/ 348275 w 1214923"/>
              <a:gd name="connsiteY82" fmla="*/ 553498 h 1696811"/>
              <a:gd name="connsiteX83" fmla="*/ 363611 w 1214923"/>
              <a:gd name="connsiteY83" fmla="*/ 545783 h 1696811"/>
              <a:gd name="connsiteX84" fmla="*/ 232451 w 1214923"/>
              <a:gd name="connsiteY84" fmla="*/ 523113 h 1696811"/>
              <a:gd name="connsiteX85" fmla="*/ 254694 w 1214923"/>
              <a:gd name="connsiteY85" fmla="*/ 664096 h 1696811"/>
              <a:gd name="connsiteX86" fmla="*/ 232451 w 1214923"/>
              <a:gd name="connsiteY86" fmla="*/ 523113 h 1696811"/>
              <a:gd name="connsiteX87" fmla="*/ 340084 w 1214923"/>
              <a:gd name="connsiteY87" fmla="*/ 692277 h 1696811"/>
              <a:gd name="connsiteX88" fmla="*/ 470767 w 1214923"/>
              <a:gd name="connsiteY88" fmla="*/ 684562 h 1696811"/>
              <a:gd name="connsiteX89" fmla="*/ 340084 w 1214923"/>
              <a:gd name="connsiteY89" fmla="*/ 691896 h 1696811"/>
              <a:gd name="connsiteX90" fmla="*/ 340084 w 1214923"/>
              <a:gd name="connsiteY90" fmla="*/ 692277 h 1696811"/>
              <a:gd name="connsiteX91" fmla="*/ 382375 w 1214923"/>
              <a:gd name="connsiteY91" fmla="*/ 615410 h 1696811"/>
              <a:gd name="connsiteX92" fmla="*/ 516868 w 1214923"/>
              <a:gd name="connsiteY92" fmla="*/ 688372 h 1696811"/>
              <a:gd name="connsiteX93" fmla="*/ 382661 w 1214923"/>
              <a:gd name="connsiteY93" fmla="*/ 615029 h 1696811"/>
              <a:gd name="connsiteX94" fmla="*/ 382375 w 1214923"/>
              <a:gd name="connsiteY94" fmla="*/ 615410 h 1696811"/>
              <a:gd name="connsiteX95" fmla="*/ 201400 w 1214923"/>
              <a:gd name="connsiteY95" fmla="*/ 907542 h 1696811"/>
              <a:gd name="connsiteX96" fmla="*/ 163300 w 1214923"/>
              <a:gd name="connsiteY96" fmla="*/ 838295 h 1696811"/>
              <a:gd name="connsiteX97" fmla="*/ 201686 w 1214923"/>
              <a:gd name="connsiteY97" fmla="*/ 907161 h 1696811"/>
              <a:gd name="connsiteX98" fmla="*/ 201400 w 1214923"/>
              <a:gd name="connsiteY98" fmla="*/ 907542 h 1696811"/>
              <a:gd name="connsiteX99" fmla="*/ 97811 w 1214923"/>
              <a:gd name="connsiteY99" fmla="*/ 1285557 h 1696811"/>
              <a:gd name="connsiteX100" fmla="*/ 123279 w 1214923"/>
              <a:gd name="connsiteY100" fmla="*/ 1264178 h 1696811"/>
              <a:gd name="connsiteX101" fmla="*/ 231975 w 1214923"/>
              <a:gd name="connsiteY101" fmla="*/ 1341501 h 1696811"/>
              <a:gd name="connsiteX102" fmla="*/ 97811 w 1214923"/>
              <a:gd name="connsiteY102" fmla="*/ 1285557 h 1696811"/>
              <a:gd name="connsiteX103" fmla="*/ 232928 w 1214923"/>
              <a:gd name="connsiteY103" fmla="*/ 1376077 h 1696811"/>
              <a:gd name="connsiteX104" fmla="*/ 279029 w 1214923"/>
              <a:gd name="connsiteY104" fmla="*/ 1379887 h 1696811"/>
              <a:gd name="connsiteX105" fmla="*/ 232451 w 1214923"/>
              <a:gd name="connsiteY105" fmla="*/ 1376077 h 1696811"/>
              <a:gd name="connsiteX106" fmla="*/ 232928 w 1214923"/>
              <a:gd name="connsiteY106" fmla="*/ 1376077 h 1696811"/>
              <a:gd name="connsiteX107" fmla="*/ 856244 w 1214923"/>
              <a:gd name="connsiteY107" fmla="*/ 715613 h 1696811"/>
              <a:gd name="connsiteX108" fmla="*/ 817635 w 1214923"/>
              <a:gd name="connsiteY108" fmla="*/ 708913 h 1696811"/>
              <a:gd name="connsiteX109" fmla="*/ 721084 w 1214923"/>
              <a:gd name="connsiteY109" fmla="*/ 657225 h 1696811"/>
              <a:gd name="connsiteX110" fmla="*/ 855767 w 1214923"/>
              <a:gd name="connsiteY110" fmla="*/ 715613 h 1696811"/>
              <a:gd name="connsiteX111" fmla="*/ 856244 w 1214923"/>
              <a:gd name="connsiteY111" fmla="*/ 715613 h 1696811"/>
              <a:gd name="connsiteX112" fmla="*/ 663458 w 1214923"/>
              <a:gd name="connsiteY112" fmla="*/ 722662 h 1696811"/>
              <a:gd name="connsiteX113" fmla="*/ 644408 w 1214923"/>
              <a:gd name="connsiteY113" fmla="*/ 807149 h 1696811"/>
              <a:gd name="connsiteX114" fmla="*/ 662981 w 1214923"/>
              <a:gd name="connsiteY114" fmla="*/ 723138 h 1696811"/>
              <a:gd name="connsiteX115" fmla="*/ 663458 w 1214923"/>
              <a:gd name="connsiteY115" fmla="*/ 722662 h 1696811"/>
              <a:gd name="connsiteX116" fmla="*/ 628882 w 1214923"/>
              <a:gd name="connsiteY116" fmla="*/ 753332 h 1696811"/>
              <a:gd name="connsiteX117" fmla="*/ 655742 w 1214923"/>
              <a:gd name="connsiteY117" fmla="*/ 726472 h 1696811"/>
              <a:gd name="connsiteX118" fmla="*/ 628406 w 1214923"/>
              <a:gd name="connsiteY118" fmla="*/ 753332 h 1696811"/>
              <a:gd name="connsiteX119" fmla="*/ 628882 w 1214923"/>
              <a:gd name="connsiteY119" fmla="*/ 753332 h 1696811"/>
              <a:gd name="connsiteX120" fmla="*/ 771090 w 1214923"/>
              <a:gd name="connsiteY120" fmla="*/ 757237 h 1696811"/>
              <a:gd name="connsiteX121" fmla="*/ 690318 w 1214923"/>
              <a:gd name="connsiteY121" fmla="*/ 822579 h 1696811"/>
              <a:gd name="connsiteX122" fmla="*/ 770614 w 1214923"/>
              <a:gd name="connsiteY122" fmla="*/ 757237 h 1696811"/>
              <a:gd name="connsiteX123" fmla="*/ 771090 w 1214923"/>
              <a:gd name="connsiteY123" fmla="*/ 757237 h 1696811"/>
              <a:gd name="connsiteX124" fmla="*/ 759565 w 1214923"/>
              <a:gd name="connsiteY124" fmla="*/ 538162 h 1696811"/>
              <a:gd name="connsiteX125" fmla="*/ 851767 w 1214923"/>
              <a:gd name="connsiteY125" fmla="*/ 480536 h 1696811"/>
              <a:gd name="connsiteX126" fmla="*/ 759089 w 1214923"/>
              <a:gd name="connsiteY126" fmla="*/ 538067 h 1696811"/>
              <a:gd name="connsiteX127" fmla="*/ 759565 w 1214923"/>
              <a:gd name="connsiteY127" fmla="*/ 538162 h 1696811"/>
              <a:gd name="connsiteX128" fmla="*/ 868213 w 1214923"/>
              <a:gd name="connsiteY128" fmla="*/ 356761 h 1696811"/>
              <a:gd name="connsiteX129" fmla="*/ 812619 w 1214923"/>
              <a:gd name="connsiteY129" fmla="*/ 442055 h 1696811"/>
              <a:gd name="connsiteX130" fmla="*/ 868213 w 1214923"/>
              <a:gd name="connsiteY130" fmla="*/ 356761 h 1696811"/>
              <a:gd name="connsiteX131" fmla="*/ 681841 w 1214923"/>
              <a:gd name="connsiteY131" fmla="*/ 323088 h 1696811"/>
              <a:gd name="connsiteX132" fmla="*/ 758803 w 1214923"/>
              <a:gd name="connsiteY132" fmla="*/ 430816 h 1696811"/>
              <a:gd name="connsiteX133" fmla="*/ 643455 w 1214923"/>
              <a:gd name="connsiteY133" fmla="*/ 396145 h 1696811"/>
              <a:gd name="connsiteX134" fmla="*/ 639550 w 1214923"/>
              <a:gd name="connsiteY134" fmla="*/ 438436 h 1696811"/>
              <a:gd name="connsiteX135" fmla="*/ 682127 w 1214923"/>
              <a:gd name="connsiteY135" fmla="*/ 323088 h 1696811"/>
              <a:gd name="connsiteX136" fmla="*/ 681841 w 1214923"/>
              <a:gd name="connsiteY136" fmla="*/ 323088 h 1696811"/>
              <a:gd name="connsiteX137" fmla="*/ 395477 w 1214923"/>
              <a:gd name="connsiteY137" fmla="*/ 216638 h 1696811"/>
              <a:gd name="connsiteX138" fmla="*/ 432956 w 1214923"/>
              <a:gd name="connsiteY138" fmla="*/ 194566 h 1696811"/>
              <a:gd name="connsiteX139" fmla="*/ 564476 w 1214923"/>
              <a:gd name="connsiteY139" fmla="*/ 247666 h 1696811"/>
              <a:gd name="connsiteX140" fmla="*/ 558873 w 1214923"/>
              <a:gd name="connsiteY140" fmla="*/ 299942 h 1696811"/>
              <a:gd name="connsiteX141" fmla="*/ 395477 w 1214923"/>
              <a:gd name="connsiteY141" fmla="*/ 216638 h 1696811"/>
              <a:gd name="connsiteX142" fmla="*/ 470767 w 1214923"/>
              <a:gd name="connsiteY142" fmla="*/ 361188 h 1696811"/>
              <a:gd name="connsiteX143" fmla="*/ 566874 w 1214923"/>
              <a:gd name="connsiteY143" fmla="*/ 503396 h 1696811"/>
              <a:gd name="connsiteX144" fmla="*/ 470767 w 1214923"/>
              <a:gd name="connsiteY144" fmla="*/ 361188 h 1696811"/>
              <a:gd name="connsiteX145" fmla="*/ 632216 w 1214923"/>
              <a:gd name="connsiteY145" fmla="*/ 475419 h 1696811"/>
              <a:gd name="connsiteX146" fmla="*/ 759089 w 1214923"/>
              <a:gd name="connsiteY146" fmla="*/ 438055 h 1696811"/>
              <a:gd name="connsiteX147" fmla="*/ 640217 w 1214923"/>
              <a:gd name="connsiteY147" fmla="*/ 641593 h 1696811"/>
              <a:gd name="connsiteX148" fmla="*/ 622468 w 1214923"/>
              <a:gd name="connsiteY148" fmla="*/ 453581 h 1696811"/>
              <a:gd name="connsiteX149" fmla="*/ 632216 w 1214923"/>
              <a:gd name="connsiteY149" fmla="*/ 475419 h 1696811"/>
              <a:gd name="connsiteX150" fmla="*/ 686032 w 1214923"/>
              <a:gd name="connsiteY150" fmla="*/ 837819 h 1696811"/>
              <a:gd name="connsiteX151" fmla="*/ 628310 w 1214923"/>
              <a:gd name="connsiteY151" fmla="*/ 930116 h 1696811"/>
              <a:gd name="connsiteX152" fmla="*/ 686032 w 1214923"/>
              <a:gd name="connsiteY152" fmla="*/ 837914 h 1696811"/>
              <a:gd name="connsiteX153" fmla="*/ 686032 w 1214923"/>
              <a:gd name="connsiteY153" fmla="*/ 837819 h 1696811"/>
              <a:gd name="connsiteX154" fmla="*/ 743658 w 1214923"/>
              <a:gd name="connsiteY154" fmla="*/ 1291400 h 1696811"/>
              <a:gd name="connsiteX155" fmla="*/ 547634 w 1214923"/>
              <a:gd name="connsiteY155" fmla="*/ 1206818 h 1696811"/>
              <a:gd name="connsiteX156" fmla="*/ 573446 w 1214923"/>
              <a:gd name="connsiteY156" fmla="*/ 1222439 h 1696811"/>
              <a:gd name="connsiteX157" fmla="*/ 603450 w 1214923"/>
              <a:gd name="connsiteY157" fmla="*/ 1227487 h 1696811"/>
              <a:gd name="connsiteX158" fmla="*/ 743658 w 1214923"/>
              <a:gd name="connsiteY158" fmla="*/ 1291495 h 1696811"/>
              <a:gd name="connsiteX159" fmla="*/ 743658 w 1214923"/>
              <a:gd name="connsiteY159" fmla="*/ 1291400 h 1696811"/>
              <a:gd name="connsiteX160" fmla="*/ 556465 w 1214923"/>
              <a:gd name="connsiteY160" fmla="*/ 950327 h 1696811"/>
              <a:gd name="connsiteX161" fmla="*/ 689842 w 1214923"/>
              <a:gd name="connsiteY161" fmla="*/ 1122236 h 1696811"/>
              <a:gd name="connsiteX162" fmla="*/ 568651 w 1214923"/>
              <a:gd name="connsiteY162" fmla="*/ 984541 h 1696811"/>
              <a:gd name="connsiteX163" fmla="*/ 556465 w 1214923"/>
              <a:gd name="connsiteY163" fmla="*/ 950327 h 1696811"/>
              <a:gd name="connsiteX164" fmla="*/ 351609 w 1214923"/>
              <a:gd name="connsiteY164" fmla="*/ 1045464 h 1696811"/>
              <a:gd name="connsiteX165" fmla="*/ 382375 w 1214923"/>
              <a:gd name="connsiteY165" fmla="*/ 887825 h 1696811"/>
              <a:gd name="connsiteX166" fmla="*/ 351609 w 1214923"/>
              <a:gd name="connsiteY166" fmla="*/ 1045559 h 1696811"/>
              <a:gd name="connsiteX167" fmla="*/ 351609 w 1214923"/>
              <a:gd name="connsiteY167" fmla="*/ 1045464 h 1696811"/>
              <a:gd name="connsiteX168" fmla="*/ 420761 w 1214923"/>
              <a:gd name="connsiteY168" fmla="*/ 1054969 h 1696811"/>
              <a:gd name="connsiteX169" fmla="*/ 605260 w 1214923"/>
              <a:gd name="connsiteY169" fmla="*/ 1180338 h 1696811"/>
              <a:gd name="connsiteX170" fmla="*/ 420761 w 1214923"/>
              <a:gd name="connsiteY170" fmla="*/ 1054969 h 1696811"/>
              <a:gd name="connsiteX171" fmla="*/ 366944 w 1214923"/>
              <a:gd name="connsiteY171" fmla="*/ 1414272 h 1696811"/>
              <a:gd name="connsiteX172" fmla="*/ 597640 w 1214923"/>
              <a:gd name="connsiteY172" fmla="*/ 1460468 h 1696811"/>
              <a:gd name="connsiteX173" fmla="*/ 366944 w 1214923"/>
              <a:gd name="connsiteY173" fmla="*/ 1414463 h 1696811"/>
              <a:gd name="connsiteX174" fmla="*/ 366944 w 1214923"/>
              <a:gd name="connsiteY174" fmla="*/ 1414272 h 1696811"/>
              <a:gd name="connsiteX175" fmla="*/ 597035 w 1214923"/>
              <a:gd name="connsiteY175" fmla="*/ 1664464 h 1696811"/>
              <a:gd name="connsiteX176" fmla="*/ 471148 w 1214923"/>
              <a:gd name="connsiteY176" fmla="*/ 1664399 h 1696811"/>
              <a:gd name="connsiteX177" fmla="*/ 401901 w 1214923"/>
              <a:gd name="connsiteY177" fmla="*/ 1579817 h 1696811"/>
              <a:gd name="connsiteX178" fmla="*/ 582412 w 1214923"/>
              <a:gd name="connsiteY178" fmla="*/ 1645158 h 1696811"/>
              <a:gd name="connsiteX179" fmla="*/ 597035 w 1214923"/>
              <a:gd name="connsiteY179" fmla="*/ 1664464 h 1696811"/>
              <a:gd name="connsiteX180" fmla="*/ 616785 w 1214923"/>
              <a:gd name="connsiteY180" fmla="*/ 1564196 h 1696811"/>
              <a:gd name="connsiteX181" fmla="*/ 555349 w 1214923"/>
              <a:gd name="connsiteY181" fmla="*/ 1541145 h 1696811"/>
              <a:gd name="connsiteX182" fmla="*/ 638597 w 1214923"/>
              <a:gd name="connsiteY182" fmla="*/ 1493520 h 1696811"/>
              <a:gd name="connsiteX183" fmla="*/ 752034 w 1214923"/>
              <a:gd name="connsiteY183" fmla="*/ 1535463 h 1696811"/>
              <a:gd name="connsiteX184" fmla="*/ 616785 w 1214923"/>
              <a:gd name="connsiteY184" fmla="*/ 1564386 h 1696811"/>
              <a:gd name="connsiteX185" fmla="*/ 616785 w 1214923"/>
              <a:gd name="connsiteY185" fmla="*/ 1564196 h 1696811"/>
              <a:gd name="connsiteX186" fmla="*/ 811979 w 1214923"/>
              <a:gd name="connsiteY186" fmla="*/ 1595484 h 1696811"/>
              <a:gd name="connsiteX187" fmla="*/ 812771 w 1214923"/>
              <a:gd name="connsiteY187" fmla="*/ 1652594 h 1696811"/>
              <a:gd name="connsiteX188" fmla="*/ 704225 w 1214923"/>
              <a:gd name="connsiteY188" fmla="*/ 1665256 h 1696811"/>
              <a:gd name="connsiteX189" fmla="*/ 651942 w 1214923"/>
              <a:gd name="connsiteY189" fmla="*/ 1653111 h 1696811"/>
              <a:gd name="connsiteX190" fmla="*/ 811979 w 1214923"/>
              <a:gd name="connsiteY190" fmla="*/ 1595484 h 1696811"/>
              <a:gd name="connsiteX191" fmla="*/ 857863 w 1214923"/>
              <a:gd name="connsiteY191" fmla="*/ 1591056 h 1696811"/>
              <a:gd name="connsiteX192" fmla="*/ 838813 w 1214923"/>
              <a:gd name="connsiteY192" fmla="*/ 1568958 h 1696811"/>
              <a:gd name="connsiteX193" fmla="*/ 836146 w 1214923"/>
              <a:gd name="connsiteY193" fmla="*/ 1564291 h 1696811"/>
              <a:gd name="connsiteX194" fmla="*/ 955179 w 1214923"/>
              <a:gd name="connsiteY194" fmla="*/ 1500720 h 1696811"/>
              <a:gd name="connsiteX195" fmla="*/ 1066493 w 1214923"/>
              <a:gd name="connsiteY195" fmla="*/ 1492065 h 1696811"/>
              <a:gd name="connsiteX196" fmla="*/ 857863 w 1214923"/>
              <a:gd name="connsiteY196" fmla="*/ 1591247 h 1696811"/>
              <a:gd name="connsiteX197" fmla="*/ 857863 w 1214923"/>
              <a:gd name="connsiteY197" fmla="*/ 1591056 h 1696811"/>
              <a:gd name="connsiteX198" fmla="*/ 1054979 w 1214923"/>
              <a:gd name="connsiteY198" fmla="*/ 1445037 h 1696811"/>
              <a:gd name="connsiteX199" fmla="*/ 916632 w 1214923"/>
              <a:gd name="connsiteY199" fmla="*/ 1468184 h 1696811"/>
              <a:gd name="connsiteX200" fmla="*/ 1028170 w 1214923"/>
              <a:gd name="connsiteY200" fmla="*/ 1445228 h 1696811"/>
              <a:gd name="connsiteX201" fmla="*/ 1054979 w 1214923"/>
              <a:gd name="connsiteY201" fmla="*/ 1445037 h 1696811"/>
              <a:gd name="connsiteX202" fmla="*/ 862816 w 1214923"/>
              <a:gd name="connsiteY202" fmla="*/ 1410462 h 1696811"/>
              <a:gd name="connsiteX203" fmla="*/ 647551 w 1214923"/>
              <a:gd name="connsiteY203" fmla="*/ 1448562 h 1696811"/>
              <a:gd name="connsiteX204" fmla="*/ 862816 w 1214923"/>
              <a:gd name="connsiteY204" fmla="*/ 1410653 h 1696811"/>
              <a:gd name="connsiteX205" fmla="*/ 862816 w 1214923"/>
              <a:gd name="connsiteY205" fmla="*/ 1410462 h 1696811"/>
              <a:gd name="connsiteX206" fmla="*/ 689842 w 1214923"/>
              <a:gd name="connsiteY206" fmla="*/ 1391412 h 1696811"/>
              <a:gd name="connsiteX207" fmla="*/ 924347 w 1214923"/>
              <a:gd name="connsiteY207" fmla="*/ 1306830 h 1696811"/>
              <a:gd name="connsiteX208" fmla="*/ 689842 w 1214923"/>
              <a:gd name="connsiteY208" fmla="*/ 1391412 h 1696811"/>
              <a:gd name="connsiteX209" fmla="*/ 1162663 w 1214923"/>
              <a:gd name="connsiteY209" fmla="*/ 1057085 h 1696811"/>
              <a:gd name="connsiteX210" fmla="*/ 1148756 w 1214923"/>
              <a:gd name="connsiteY210" fmla="*/ 1134428 h 1696811"/>
              <a:gd name="connsiteX211" fmla="*/ 1066841 w 1214923"/>
              <a:gd name="connsiteY211" fmla="*/ 1139762 h 1696811"/>
              <a:gd name="connsiteX212" fmla="*/ 1035790 w 1214923"/>
              <a:gd name="connsiteY212" fmla="*/ 1087755 h 1696811"/>
              <a:gd name="connsiteX213" fmla="*/ 1162663 w 1214923"/>
              <a:gd name="connsiteY213" fmla="*/ 1057085 h 1696811"/>
              <a:gd name="connsiteX214" fmla="*/ 987913 w 1214923"/>
              <a:gd name="connsiteY214" fmla="*/ 1181170 h 1696811"/>
              <a:gd name="connsiteX215" fmla="*/ 958923 w 1214923"/>
              <a:gd name="connsiteY215" fmla="*/ 1264444 h 1696811"/>
              <a:gd name="connsiteX216" fmla="*/ 905107 w 1214923"/>
              <a:gd name="connsiteY216" fmla="*/ 1118330 h 1696811"/>
              <a:gd name="connsiteX217" fmla="*/ 987913 w 1214923"/>
              <a:gd name="connsiteY217" fmla="*/ 1181170 h 1696811"/>
              <a:gd name="connsiteX0" fmla="*/ 1193429 w 1214923"/>
              <a:gd name="connsiteY0" fmla="*/ 899446 h 1696811"/>
              <a:gd name="connsiteX1" fmla="*/ 1157319 w 1214923"/>
              <a:gd name="connsiteY1" fmla="*/ 831924 h 1696811"/>
              <a:gd name="connsiteX2" fmla="*/ 1019985 w 1214923"/>
              <a:gd name="connsiteY2" fmla="*/ 885740 h 1696811"/>
              <a:gd name="connsiteX3" fmla="*/ 963019 w 1214923"/>
              <a:gd name="connsiteY3" fmla="*/ 860965 h 1696811"/>
              <a:gd name="connsiteX4" fmla="*/ 1035980 w 1214923"/>
              <a:gd name="connsiteY4" fmla="*/ 795623 h 1696811"/>
              <a:gd name="connsiteX5" fmla="*/ 893772 w 1214923"/>
              <a:gd name="connsiteY5" fmla="*/ 930212 h 1696811"/>
              <a:gd name="connsiteX6" fmla="*/ 951398 w 1214923"/>
              <a:gd name="connsiteY6" fmla="*/ 937927 h 1696811"/>
              <a:gd name="connsiteX7" fmla="*/ 862911 w 1214923"/>
              <a:gd name="connsiteY7" fmla="*/ 964787 h 1696811"/>
              <a:gd name="connsiteX8" fmla="*/ 813000 w 1214923"/>
              <a:gd name="connsiteY8" fmla="*/ 991648 h 1696811"/>
              <a:gd name="connsiteX9" fmla="*/ 905202 w 1214923"/>
              <a:gd name="connsiteY9" fmla="*/ 872585 h 1696811"/>
              <a:gd name="connsiteX10" fmla="*/ 1062841 w 1214923"/>
              <a:gd name="connsiteY10" fmla="*/ 784098 h 1696811"/>
              <a:gd name="connsiteX11" fmla="*/ 1113873 w 1214923"/>
              <a:gd name="connsiteY11" fmla="*/ 670346 h 1696811"/>
              <a:gd name="connsiteX12" fmla="*/ 1028265 w 1214923"/>
              <a:gd name="connsiteY12" fmla="*/ 722567 h 1696811"/>
              <a:gd name="connsiteX13" fmla="*/ 1003881 w 1214923"/>
              <a:gd name="connsiteY13" fmla="*/ 692468 h 1696811"/>
              <a:gd name="connsiteX14" fmla="*/ 1005881 w 1214923"/>
              <a:gd name="connsiteY14" fmla="*/ 661511 h 1696811"/>
              <a:gd name="connsiteX15" fmla="*/ 1065794 w 1214923"/>
              <a:gd name="connsiteY15" fmla="*/ 651415 h 1696811"/>
              <a:gd name="connsiteX16" fmla="*/ 1087938 w 1214923"/>
              <a:gd name="connsiteY16" fmla="*/ 638205 h 1696811"/>
              <a:gd name="connsiteX17" fmla="*/ 739848 w 1214923"/>
              <a:gd name="connsiteY17" fmla="*/ 595694 h 1696811"/>
              <a:gd name="connsiteX18" fmla="*/ 716893 w 1214923"/>
              <a:gd name="connsiteY18" fmla="*/ 318992 h 1696811"/>
              <a:gd name="connsiteX19" fmla="*/ 920537 w 1214923"/>
              <a:gd name="connsiteY19" fmla="*/ 246031 h 1696811"/>
              <a:gd name="connsiteX20" fmla="*/ 682412 w 1214923"/>
              <a:gd name="connsiteY20" fmla="*/ 238316 h 1696811"/>
              <a:gd name="connsiteX21" fmla="*/ 928538 w 1214923"/>
              <a:gd name="connsiteY21" fmla="*/ 226790 h 1696811"/>
              <a:gd name="connsiteX22" fmla="*/ 720893 w 1214923"/>
              <a:gd name="connsiteY22" fmla="*/ 196025 h 1696811"/>
              <a:gd name="connsiteX23" fmla="*/ 736229 w 1214923"/>
              <a:gd name="connsiteY23" fmla="*/ 49911 h 1696811"/>
              <a:gd name="connsiteX24" fmla="*/ 663267 w 1214923"/>
              <a:gd name="connsiteY24" fmla="*/ 0 h 1696811"/>
              <a:gd name="connsiteX25" fmla="*/ 625167 w 1214923"/>
              <a:gd name="connsiteY25" fmla="*/ 103727 h 1696811"/>
              <a:gd name="connsiteX26" fmla="*/ 625167 w 1214923"/>
              <a:gd name="connsiteY26" fmla="*/ 288322 h 1696811"/>
              <a:gd name="connsiteX27" fmla="*/ 336845 w 1214923"/>
              <a:gd name="connsiteY27" fmla="*/ 261366 h 1696811"/>
              <a:gd name="connsiteX28" fmla="*/ 367611 w 1214923"/>
              <a:gd name="connsiteY28" fmla="*/ 307467 h 1696811"/>
              <a:gd name="connsiteX29" fmla="*/ 579066 w 1214923"/>
              <a:gd name="connsiteY29" fmla="*/ 615029 h 1696811"/>
              <a:gd name="connsiteX30" fmla="*/ 263884 w 1214923"/>
              <a:gd name="connsiteY30" fmla="*/ 496585 h 1696811"/>
              <a:gd name="connsiteX31" fmla="*/ 233118 w 1214923"/>
              <a:gd name="connsiteY31" fmla="*/ 714947 h 1696811"/>
              <a:gd name="connsiteX32" fmla="*/ 532965 w 1214923"/>
              <a:gd name="connsiteY32" fmla="*/ 807149 h 1696811"/>
              <a:gd name="connsiteX33" fmla="*/ 502390 w 1214923"/>
              <a:gd name="connsiteY33" fmla="*/ 816184 h 1696811"/>
              <a:gd name="connsiteX34" fmla="*/ 464290 w 1214923"/>
              <a:gd name="connsiteY34" fmla="*/ 772763 h 1696811"/>
              <a:gd name="connsiteX35" fmla="*/ 375231 w 1214923"/>
              <a:gd name="connsiteY35" fmla="*/ 788670 h 1696811"/>
              <a:gd name="connsiteX36" fmla="*/ 418189 w 1214923"/>
              <a:gd name="connsiteY36" fmla="*/ 826770 h 1696811"/>
              <a:gd name="connsiteX37" fmla="*/ 333607 w 1214923"/>
              <a:gd name="connsiteY37" fmla="*/ 826770 h 1696811"/>
              <a:gd name="connsiteX38" fmla="*/ 276457 w 1214923"/>
              <a:gd name="connsiteY38" fmla="*/ 857536 h 1696811"/>
              <a:gd name="connsiteX39" fmla="*/ 288458 w 1214923"/>
              <a:gd name="connsiteY39" fmla="*/ 766001 h 1696811"/>
              <a:gd name="connsiteX40" fmla="*/ 138059 w 1214923"/>
              <a:gd name="connsiteY40" fmla="*/ 911352 h 1696811"/>
              <a:gd name="connsiteX41" fmla="*/ 237976 w 1214923"/>
              <a:gd name="connsiteY41" fmla="*/ 961358 h 1696811"/>
              <a:gd name="connsiteX42" fmla="*/ 75102 w 1214923"/>
              <a:gd name="connsiteY42" fmla="*/ 1025783 h 1696811"/>
              <a:gd name="connsiteX43" fmla="*/ 80432 w 1214923"/>
              <a:gd name="connsiteY43" fmla="*/ 915162 h 1696811"/>
              <a:gd name="connsiteX44" fmla="*/ 91958 w 1214923"/>
              <a:gd name="connsiteY44" fmla="*/ 1107377 h 1696811"/>
              <a:gd name="connsiteX45" fmla="*/ 214925 w 1214923"/>
              <a:gd name="connsiteY45" fmla="*/ 1157383 h 1696811"/>
              <a:gd name="connsiteX46" fmla="*/ 322463 w 1214923"/>
              <a:gd name="connsiteY46" fmla="*/ 1228161 h 1696811"/>
              <a:gd name="connsiteX47" fmla="*/ 235145 w 1214923"/>
              <a:gd name="connsiteY47" fmla="*/ 1221759 h 1696811"/>
              <a:gd name="connsiteX48" fmla="*/ 267875 w 1214923"/>
              <a:gd name="connsiteY48" fmla="*/ 1263023 h 1696811"/>
              <a:gd name="connsiteX49" fmla="*/ 395615 w 1214923"/>
              <a:gd name="connsiteY49" fmla="*/ 1319117 h 1696811"/>
              <a:gd name="connsiteX50" fmla="*/ 322827 w 1214923"/>
              <a:gd name="connsiteY50" fmla="*/ 1338837 h 1696811"/>
              <a:gd name="connsiteX51" fmla="*/ 247492 w 1214923"/>
              <a:gd name="connsiteY51" fmla="*/ 1296725 h 1696811"/>
              <a:gd name="connsiteX52" fmla="*/ 229880 w 1214923"/>
              <a:gd name="connsiteY52" fmla="*/ 1312259 h 1696811"/>
              <a:gd name="connsiteX53" fmla="*/ 146155 w 1214923"/>
              <a:gd name="connsiteY53" fmla="*/ 1230344 h 1696811"/>
              <a:gd name="connsiteX54" fmla="*/ 115389 w 1214923"/>
              <a:gd name="connsiteY54" fmla="*/ 1430369 h 1696811"/>
              <a:gd name="connsiteX55" fmla="*/ 349799 w 1214923"/>
              <a:gd name="connsiteY55" fmla="*/ 1480280 h 1696811"/>
              <a:gd name="connsiteX56" fmla="*/ 299507 w 1214923"/>
              <a:gd name="connsiteY56" fmla="*/ 1464659 h 1696811"/>
              <a:gd name="connsiteX57" fmla="*/ 318374 w 1214923"/>
              <a:gd name="connsiteY57" fmla="*/ 1496562 h 1696811"/>
              <a:gd name="connsiteX58" fmla="*/ 388280 w 1214923"/>
              <a:gd name="connsiteY58" fmla="*/ 1545717 h 1696811"/>
              <a:gd name="connsiteX59" fmla="*/ 348847 w 1214923"/>
              <a:gd name="connsiteY59" fmla="*/ 1542479 h 1696811"/>
              <a:gd name="connsiteX60" fmla="*/ 255883 w 1214923"/>
              <a:gd name="connsiteY60" fmla="*/ 1502664 h 1696811"/>
              <a:gd name="connsiteX61" fmla="*/ 255883 w 1214923"/>
              <a:gd name="connsiteY61" fmla="*/ 1502664 h 1696811"/>
              <a:gd name="connsiteX62" fmla="*/ 239976 w 1214923"/>
              <a:gd name="connsiteY62" fmla="*/ 1484281 h 1696811"/>
              <a:gd name="connsiteX63" fmla="*/ 203495 w 1214923"/>
              <a:gd name="connsiteY63" fmla="*/ 1484281 h 1696811"/>
              <a:gd name="connsiteX64" fmla="*/ 187303 w 1214923"/>
              <a:gd name="connsiteY64" fmla="*/ 1499140 h 1696811"/>
              <a:gd name="connsiteX65" fmla="*/ 480925 w 1214923"/>
              <a:gd name="connsiteY65" fmla="*/ 1687975 h 1696811"/>
              <a:gd name="connsiteX66" fmla="*/ 757374 w 1214923"/>
              <a:gd name="connsiteY66" fmla="*/ 1682401 h 1696811"/>
              <a:gd name="connsiteX67" fmla="*/ 988070 w 1214923"/>
              <a:gd name="connsiteY67" fmla="*/ 1594485 h 1696811"/>
              <a:gd name="connsiteX68" fmla="*/ 1152566 w 1214923"/>
              <a:gd name="connsiteY68" fmla="*/ 1394460 h 1696811"/>
              <a:gd name="connsiteX69" fmla="*/ 918822 w 1214923"/>
              <a:gd name="connsiteY69" fmla="*/ 1363507 h 1696811"/>
              <a:gd name="connsiteX70" fmla="*/ 802904 w 1214923"/>
              <a:gd name="connsiteY70" fmla="*/ 1350454 h 1696811"/>
              <a:gd name="connsiteX71" fmla="*/ 841956 w 1214923"/>
              <a:gd name="connsiteY71" fmla="*/ 1326547 h 1696811"/>
              <a:gd name="connsiteX72" fmla="*/ 1018286 w 1214923"/>
              <a:gd name="connsiteY72" fmla="*/ 1315425 h 1696811"/>
              <a:gd name="connsiteX73" fmla="*/ 980354 w 1214923"/>
              <a:gd name="connsiteY73" fmla="*/ 1268921 h 1696811"/>
              <a:gd name="connsiteX74" fmla="*/ 1091488 w 1214923"/>
              <a:gd name="connsiteY74" fmla="*/ 1221043 h 1696811"/>
              <a:gd name="connsiteX75" fmla="*/ 896580 w 1214923"/>
              <a:gd name="connsiteY75" fmla="*/ 1032638 h 1696811"/>
              <a:gd name="connsiteX76" fmla="*/ 1193429 w 1214923"/>
              <a:gd name="connsiteY76" fmla="*/ 899446 h 1696811"/>
              <a:gd name="connsiteX77" fmla="*/ 759089 w 1214923"/>
              <a:gd name="connsiteY77" fmla="*/ 61246 h 1696811"/>
              <a:gd name="connsiteX78" fmla="*/ 720989 w 1214923"/>
              <a:gd name="connsiteY78" fmla="*/ 145828 h 1696811"/>
              <a:gd name="connsiteX79" fmla="*/ 759089 w 1214923"/>
              <a:gd name="connsiteY79" fmla="*/ 61436 h 1696811"/>
              <a:gd name="connsiteX80" fmla="*/ 759089 w 1214923"/>
              <a:gd name="connsiteY80" fmla="*/ 61246 h 1696811"/>
              <a:gd name="connsiteX81" fmla="*/ 363611 w 1214923"/>
              <a:gd name="connsiteY81" fmla="*/ 545783 h 1696811"/>
              <a:gd name="connsiteX82" fmla="*/ 348275 w 1214923"/>
              <a:gd name="connsiteY82" fmla="*/ 553498 h 1696811"/>
              <a:gd name="connsiteX83" fmla="*/ 363611 w 1214923"/>
              <a:gd name="connsiteY83" fmla="*/ 545783 h 1696811"/>
              <a:gd name="connsiteX84" fmla="*/ 232451 w 1214923"/>
              <a:gd name="connsiteY84" fmla="*/ 523113 h 1696811"/>
              <a:gd name="connsiteX85" fmla="*/ 254694 w 1214923"/>
              <a:gd name="connsiteY85" fmla="*/ 664096 h 1696811"/>
              <a:gd name="connsiteX86" fmla="*/ 232451 w 1214923"/>
              <a:gd name="connsiteY86" fmla="*/ 523113 h 1696811"/>
              <a:gd name="connsiteX87" fmla="*/ 340084 w 1214923"/>
              <a:gd name="connsiteY87" fmla="*/ 692277 h 1696811"/>
              <a:gd name="connsiteX88" fmla="*/ 470767 w 1214923"/>
              <a:gd name="connsiteY88" fmla="*/ 684562 h 1696811"/>
              <a:gd name="connsiteX89" fmla="*/ 340084 w 1214923"/>
              <a:gd name="connsiteY89" fmla="*/ 691896 h 1696811"/>
              <a:gd name="connsiteX90" fmla="*/ 340084 w 1214923"/>
              <a:gd name="connsiteY90" fmla="*/ 692277 h 1696811"/>
              <a:gd name="connsiteX91" fmla="*/ 382375 w 1214923"/>
              <a:gd name="connsiteY91" fmla="*/ 615410 h 1696811"/>
              <a:gd name="connsiteX92" fmla="*/ 516868 w 1214923"/>
              <a:gd name="connsiteY92" fmla="*/ 688372 h 1696811"/>
              <a:gd name="connsiteX93" fmla="*/ 382661 w 1214923"/>
              <a:gd name="connsiteY93" fmla="*/ 615029 h 1696811"/>
              <a:gd name="connsiteX94" fmla="*/ 382375 w 1214923"/>
              <a:gd name="connsiteY94" fmla="*/ 615410 h 1696811"/>
              <a:gd name="connsiteX95" fmla="*/ 201400 w 1214923"/>
              <a:gd name="connsiteY95" fmla="*/ 907542 h 1696811"/>
              <a:gd name="connsiteX96" fmla="*/ 163300 w 1214923"/>
              <a:gd name="connsiteY96" fmla="*/ 838295 h 1696811"/>
              <a:gd name="connsiteX97" fmla="*/ 201686 w 1214923"/>
              <a:gd name="connsiteY97" fmla="*/ 907161 h 1696811"/>
              <a:gd name="connsiteX98" fmla="*/ 201400 w 1214923"/>
              <a:gd name="connsiteY98" fmla="*/ 907542 h 1696811"/>
              <a:gd name="connsiteX99" fmla="*/ 97811 w 1214923"/>
              <a:gd name="connsiteY99" fmla="*/ 1285557 h 1696811"/>
              <a:gd name="connsiteX100" fmla="*/ 123279 w 1214923"/>
              <a:gd name="connsiteY100" fmla="*/ 1264178 h 1696811"/>
              <a:gd name="connsiteX101" fmla="*/ 231975 w 1214923"/>
              <a:gd name="connsiteY101" fmla="*/ 1341501 h 1696811"/>
              <a:gd name="connsiteX102" fmla="*/ 97811 w 1214923"/>
              <a:gd name="connsiteY102" fmla="*/ 1285557 h 1696811"/>
              <a:gd name="connsiteX103" fmla="*/ 232928 w 1214923"/>
              <a:gd name="connsiteY103" fmla="*/ 1376077 h 1696811"/>
              <a:gd name="connsiteX104" fmla="*/ 279029 w 1214923"/>
              <a:gd name="connsiteY104" fmla="*/ 1379887 h 1696811"/>
              <a:gd name="connsiteX105" fmla="*/ 232451 w 1214923"/>
              <a:gd name="connsiteY105" fmla="*/ 1376077 h 1696811"/>
              <a:gd name="connsiteX106" fmla="*/ 232928 w 1214923"/>
              <a:gd name="connsiteY106" fmla="*/ 1376077 h 1696811"/>
              <a:gd name="connsiteX107" fmla="*/ 856244 w 1214923"/>
              <a:gd name="connsiteY107" fmla="*/ 715613 h 1696811"/>
              <a:gd name="connsiteX108" fmla="*/ 817635 w 1214923"/>
              <a:gd name="connsiteY108" fmla="*/ 708913 h 1696811"/>
              <a:gd name="connsiteX109" fmla="*/ 721084 w 1214923"/>
              <a:gd name="connsiteY109" fmla="*/ 657225 h 1696811"/>
              <a:gd name="connsiteX110" fmla="*/ 855767 w 1214923"/>
              <a:gd name="connsiteY110" fmla="*/ 715613 h 1696811"/>
              <a:gd name="connsiteX111" fmla="*/ 856244 w 1214923"/>
              <a:gd name="connsiteY111" fmla="*/ 715613 h 1696811"/>
              <a:gd name="connsiteX112" fmla="*/ 663458 w 1214923"/>
              <a:gd name="connsiteY112" fmla="*/ 722662 h 1696811"/>
              <a:gd name="connsiteX113" fmla="*/ 644408 w 1214923"/>
              <a:gd name="connsiteY113" fmla="*/ 807149 h 1696811"/>
              <a:gd name="connsiteX114" fmla="*/ 662981 w 1214923"/>
              <a:gd name="connsiteY114" fmla="*/ 723138 h 1696811"/>
              <a:gd name="connsiteX115" fmla="*/ 663458 w 1214923"/>
              <a:gd name="connsiteY115" fmla="*/ 722662 h 1696811"/>
              <a:gd name="connsiteX116" fmla="*/ 628882 w 1214923"/>
              <a:gd name="connsiteY116" fmla="*/ 753332 h 1696811"/>
              <a:gd name="connsiteX117" fmla="*/ 655742 w 1214923"/>
              <a:gd name="connsiteY117" fmla="*/ 726472 h 1696811"/>
              <a:gd name="connsiteX118" fmla="*/ 628406 w 1214923"/>
              <a:gd name="connsiteY118" fmla="*/ 753332 h 1696811"/>
              <a:gd name="connsiteX119" fmla="*/ 628882 w 1214923"/>
              <a:gd name="connsiteY119" fmla="*/ 753332 h 1696811"/>
              <a:gd name="connsiteX120" fmla="*/ 771090 w 1214923"/>
              <a:gd name="connsiteY120" fmla="*/ 757237 h 1696811"/>
              <a:gd name="connsiteX121" fmla="*/ 690318 w 1214923"/>
              <a:gd name="connsiteY121" fmla="*/ 822579 h 1696811"/>
              <a:gd name="connsiteX122" fmla="*/ 770614 w 1214923"/>
              <a:gd name="connsiteY122" fmla="*/ 757237 h 1696811"/>
              <a:gd name="connsiteX123" fmla="*/ 771090 w 1214923"/>
              <a:gd name="connsiteY123" fmla="*/ 757237 h 1696811"/>
              <a:gd name="connsiteX124" fmla="*/ 759565 w 1214923"/>
              <a:gd name="connsiteY124" fmla="*/ 538162 h 1696811"/>
              <a:gd name="connsiteX125" fmla="*/ 851767 w 1214923"/>
              <a:gd name="connsiteY125" fmla="*/ 480536 h 1696811"/>
              <a:gd name="connsiteX126" fmla="*/ 759089 w 1214923"/>
              <a:gd name="connsiteY126" fmla="*/ 538067 h 1696811"/>
              <a:gd name="connsiteX127" fmla="*/ 759565 w 1214923"/>
              <a:gd name="connsiteY127" fmla="*/ 538162 h 1696811"/>
              <a:gd name="connsiteX128" fmla="*/ 868213 w 1214923"/>
              <a:gd name="connsiteY128" fmla="*/ 356761 h 1696811"/>
              <a:gd name="connsiteX129" fmla="*/ 812619 w 1214923"/>
              <a:gd name="connsiteY129" fmla="*/ 442055 h 1696811"/>
              <a:gd name="connsiteX130" fmla="*/ 868213 w 1214923"/>
              <a:gd name="connsiteY130" fmla="*/ 356761 h 1696811"/>
              <a:gd name="connsiteX131" fmla="*/ 681841 w 1214923"/>
              <a:gd name="connsiteY131" fmla="*/ 323088 h 1696811"/>
              <a:gd name="connsiteX132" fmla="*/ 758803 w 1214923"/>
              <a:gd name="connsiteY132" fmla="*/ 430816 h 1696811"/>
              <a:gd name="connsiteX133" fmla="*/ 643455 w 1214923"/>
              <a:gd name="connsiteY133" fmla="*/ 396145 h 1696811"/>
              <a:gd name="connsiteX134" fmla="*/ 639550 w 1214923"/>
              <a:gd name="connsiteY134" fmla="*/ 438436 h 1696811"/>
              <a:gd name="connsiteX135" fmla="*/ 682127 w 1214923"/>
              <a:gd name="connsiteY135" fmla="*/ 323088 h 1696811"/>
              <a:gd name="connsiteX136" fmla="*/ 681841 w 1214923"/>
              <a:gd name="connsiteY136" fmla="*/ 323088 h 1696811"/>
              <a:gd name="connsiteX137" fmla="*/ 395477 w 1214923"/>
              <a:gd name="connsiteY137" fmla="*/ 216638 h 1696811"/>
              <a:gd name="connsiteX138" fmla="*/ 432956 w 1214923"/>
              <a:gd name="connsiteY138" fmla="*/ 194566 h 1696811"/>
              <a:gd name="connsiteX139" fmla="*/ 564476 w 1214923"/>
              <a:gd name="connsiteY139" fmla="*/ 247666 h 1696811"/>
              <a:gd name="connsiteX140" fmla="*/ 558873 w 1214923"/>
              <a:gd name="connsiteY140" fmla="*/ 299942 h 1696811"/>
              <a:gd name="connsiteX141" fmla="*/ 395477 w 1214923"/>
              <a:gd name="connsiteY141" fmla="*/ 216638 h 1696811"/>
              <a:gd name="connsiteX142" fmla="*/ 470767 w 1214923"/>
              <a:gd name="connsiteY142" fmla="*/ 361188 h 1696811"/>
              <a:gd name="connsiteX143" fmla="*/ 566874 w 1214923"/>
              <a:gd name="connsiteY143" fmla="*/ 503396 h 1696811"/>
              <a:gd name="connsiteX144" fmla="*/ 470767 w 1214923"/>
              <a:gd name="connsiteY144" fmla="*/ 361188 h 1696811"/>
              <a:gd name="connsiteX145" fmla="*/ 632216 w 1214923"/>
              <a:gd name="connsiteY145" fmla="*/ 475419 h 1696811"/>
              <a:gd name="connsiteX146" fmla="*/ 759089 w 1214923"/>
              <a:gd name="connsiteY146" fmla="*/ 438055 h 1696811"/>
              <a:gd name="connsiteX147" fmla="*/ 640217 w 1214923"/>
              <a:gd name="connsiteY147" fmla="*/ 641593 h 1696811"/>
              <a:gd name="connsiteX148" fmla="*/ 622468 w 1214923"/>
              <a:gd name="connsiteY148" fmla="*/ 453581 h 1696811"/>
              <a:gd name="connsiteX149" fmla="*/ 632216 w 1214923"/>
              <a:gd name="connsiteY149" fmla="*/ 475419 h 1696811"/>
              <a:gd name="connsiteX150" fmla="*/ 686032 w 1214923"/>
              <a:gd name="connsiteY150" fmla="*/ 837819 h 1696811"/>
              <a:gd name="connsiteX151" fmla="*/ 628310 w 1214923"/>
              <a:gd name="connsiteY151" fmla="*/ 930116 h 1696811"/>
              <a:gd name="connsiteX152" fmla="*/ 686032 w 1214923"/>
              <a:gd name="connsiteY152" fmla="*/ 837914 h 1696811"/>
              <a:gd name="connsiteX153" fmla="*/ 686032 w 1214923"/>
              <a:gd name="connsiteY153" fmla="*/ 837819 h 1696811"/>
              <a:gd name="connsiteX154" fmla="*/ 743658 w 1214923"/>
              <a:gd name="connsiteY154" fmla="*/ 1291400 h 1696811"/>
              <a:gd name="connsiteX155" fmla="*/ 547634 w 1214923"/>
              <a:gd name="connsiteY155" fmla="*/ 1206818 h 1696811"/>
              <a:gd name="connsiteX156" fmla="*/ 573446 w 1214923"/>
              <a:gd name="connsiteY156" fmla="*/ 1222439 h 1696811"/>
              <a:gd name="connsiteX157" fmla="*/ 603450 w 1214923"/>
              <a:gd name="connsiteY157" fmla="*/ 1227487 h 1696811"/>
              <a:gd name="connsiteX158" fmla="*/ 743658 w 1214923"/>
              <a:gd name="connsiteY158" fmla="*/ 1291495 h 1696811"/>
              <a:gd name="connsiteX159" fmla="*/ 743658 w 1214923"/>
              <a:gd name="connsiteY159" fmla="*/ 1291400 h 1696811"/>
              <a:gd name="connsiteX160" fmla="*/ 556465 w 1214923"/>
              <a:gd name="connsiteY160" fmla="*/ 950327 h 1696811"/>
              <a:gd name="connsiteX161" fmla="*/ 689842 w 1214923"/>
              <a:gd name="connsiteY161" fmla="*/ 1122236 h 1696811"/>
              <a:gd name="connsiteX162" fmla="*/ 568651 w 1214923"/>
              <a:gd name="connsiteY162" fmla="*/ 984541 h 1696811"/>
              <a:gd name="connsiteX163" fmla="*/ 556465 w 1214923"/>
              <a:gd name="connsiteY163" fmla="*/ 950327 h 1696811"/>
              <a:gd name="connsiteX164" fmla="*/ 351609 w 1214923"/>
              <a:gd name="connsiteY164" fmla="*/ 1045464 h 1696811"/>
              <a:gd name="connsiteX165" fmla="*/ 382375 w 1214923"/>
              <a:gd name="connsiteY165" fmla="*/ 887825 h 1696811"/>
              <a:gd name="connsiteX166" fmla="*/ 351609 w 1214923"/>
              <a:gd name="connsiteY166" fmla="*/ 1045559 h 1696811"/>
              <a:gd name="connsiteX167" fmla="*/ 351609 w 1214923"/>
              <a:gd name="connsiteY167" fmla="*/ 1045464 h 1696811"/>
              <a:gd name="connsiteX168" fmla="*/ 420761 w 1214923"/>
              <a:gd name="connsiteY168" fmla="*/ 1054969 h 1696811"/>
              <a:gd name="connsiteX169" fmla="*/ 605260 w 1214923"/>
              <a:gd name="connsiteY169" fmla="*/ 1180338 h 1696811"/>
              <a:gd name="connsiteX170" fmla="*/ 420761 w 1214923"/>
              <a:gd name="connsiteY170" fmla="*/ 1054969 h 1696811"/>
              <a:gd name="connsiteX171" fmla="*/ 366944 w 1214923"/>
              <a:gd name="connsiteY171" fmla="*/ 1414272 h 1696811"/>
              <a:gd name="connsiteX172" fmla="*/ 597640 w 1214923"/>
              <a:gd name="connsiteY172" fmla="*/ 1460468 h 1696811"/>
              <a:gd name="connsiteX173" fmla="*/ 366944 w 1214923"/>
              <a:gd name="connsiteY173" fmla="*/ 1414463 h 1696811"/>
              <a:gd name="connsiteX174" fmla="*/ 366944 w 1214923"/>
              <a:gd name="connsiteY174" fmla="*/ 1414272 h 1696811"/>
              <a:gd name="connsiteX175" fmla="*/ 597035 w 1214923"/>
              <a:gd name="connsiteY175" fmla="*/ 1664464 h 1696811"/>
              <a:gd name="connsiteX176" fmla="*/ 471148 w 1214923"/>
              <a:gd name="connsiteY176" fmla="*/ 1649777 h 1696811"/>
              <a:gd name="connsiteX177" fmla="*/ 401901 w 1214923"/>
              <a:gd name="connsiteY177" fmla="*/ 1579817 h 1696811"/>
              <a:gd name="connsiteX178" fmla="*/ 582412 w 1214923"/>
              <a:gd name="connsiteY178" fmla="*/ 1645158 h 1696811"/>
              <a:gd name="connsiteX179" fmla="*/ 597035 w 1214923"/>
              <a:gd name="connsiteY179" fmla="*/ 1664464 h 1696811"/>
              <a:gd name="connsiteX180" fmla="*/ 616785 w 1214923"/>
              <a:gd name="connsiteY180" fmla="*/ 1564196 h 1696811"/>
              <a:gd name="connsiteX181" fmla="*/ 555349 w 1214923"/>
              <a:gd name="connsiteY181" fmla="*/ 1541145 h 1696811"/>
              <a:gd name="connsiteX182" fmla="*/ 638597 w 1214923"/>
              <a:gd name="connsiteY182" fmla="*/ 1493520 h 1696811"/>
              <a:gd name="connsiteX183" fmla="*/ 752034 w 1214923"/>
              <a:gd name="connsiteY183" fmla="*/ 1535463 h 1696811"/>
              <a:gd name="connsiteX184" fmla="*/ 616785 w 1214923"/>
              <a:gd name="connsiteY184" fmla="*/ 1564386 h 1696811"/>
              <a:gd name="connsiteX185" fmla="*/ 616785 w 1214923"/>
              <a:gd name="connsiteY185" fmla="*/ 1564196 h 1696811"/>
              <a:gd name="connsiteX186" fmla="*/ 811979 w 1214923"/>
              <a:gd name="connsiteY186" fmla="*/ 1595484 h 1696811"/>
              <a:gd name="connsiteX187" fmla="*/ 812771 w 1214923"/>
              <a:gd name="connsiteY187" fmla="*/ 1652594 h 1696811"/>
              <a:gd name="connsiteX188" fmla="*/ 704225 w 1214923"/>
              <a:gd name="connsiteY188" fmla="*/ 1665256 h 1696811"/>
              <a:gd name="connsiteX189" fmla="*/ 651942 w 1214923"/>
              <a:gd name="connsiteY189" fmla="*/ 1653111 h 1696811"/>
              <a:gd name="connsiteX190" fmla="*/ 811979 w 1214923"/>
              <a:gd name="connsiteY190" fmla="*/ 1595484 h 1696811"/>
              <a:gd name="connsiteX191" fmla="*/ 857863 w 1214923"/>
              <a:gd name="connsiteY191" fmla="*/ 1591056 h 1696811"/>
              <a:gd name="connsiteX192" fmla="*/ 838813 w 1214923"/>
              <a:gd name="connsiteY192" fmla="*/ 1568958 h 1696811"/>
              <a:gd name="connsiteX193" fmla="*/ 836146 w 1214923"/>
              <a:gd name="connsiteY193" fmla="*/ 1564291 h 1696811"/>
              <a:gd name="connsiteX194" fmla="*/ 955179 w 1214923"/>
              <a:gd name="connsiteY194" fmla="*/ 1500720 h 1696811"/>
              <a:gd name="connsiteX195" fmla="*/ 1066493 w 1214923"/>
              <a:gd name="connsiteY195" fmla="*/ 1492065 h 1696811"/>
              <a:gd name="connsiteX196" fmla="*/ 857863 w 1214923"/>
              <a:gd name="connsiteY196" fmla="*/ 1591247 h 1696811"/>
              <a:gd name="connsiteX197" fmla="*/ 857863 w 1214923"/>
              <a:gd name="connsiteY197" fmla="*/ 1591056 h 1696811"/>
              <a:gd name="connsiteX198" fmla="*/ 1054979 w 1214923"/>
              <a:gd name="connsiteY198" fmla="*/ 1445037 h 1696811"/>
              <a:gd name="connsiteX199" fmla="*/ 916632 w 1214923"/>
              <a:gd name="connsiteY199" fmla="*/ 1468184 h 1696811"/>
              <a:gd name="connsiteX200" fmla="*/ 1028170 w 1214923"/>
              <a:gd name="connsiteY200" fmla="*/ 1445228 h 1696811"/>
              <a:gd name="connsiteX201" fmla="*/ 1054979 w 1214923"/>
              <a:gd name="connsiteY201" fmla="*/ 1445037 h 1696811"/>
              <a:gd name="connsiteX202" fmla="*/ 862816 w 1214923"/>
              <a:gd name="connsiteY202" fmla="*/ 1410462 h 1696811"/>
              <a:gd name="connsiteX203" fmla="*/ 647551 w 1214923"/>
              <a:gd name="connsiteY203" fmla="*/ 1448562 h 1696811"/>
              <a:gd name="connsiteX204" fmla="*/ 862816 w 1214923"/>
              <a:gd name="connsiteY204" fmla="*/ 1410653 h 1696811"/>
              <a:gd name="connsiteX205" fmla="*/ 862816 w 1214923"/>
              <a:gd name="connsiteY205" fmla="*/ 1410462 h 1696811"/>
              <a:gd name="connsiteX206" fmla="*/ 689842 w 1214923"/>
              <a:gd name="connsiteY206" fmla="*/ 1391412 h 1696811"/>
              <a:gd name="connsiteX207" fmla="*/ 924347 w 1214923"/>
              <a:gd name="connsiteY207" fmla="*/ 1306830 h 1696811"/>
              <a:gd name="connsiteX208" fmla="*/ 689842 w 1214923"/>
              <a:gd name="connsiteY208" fmla="*/ 1391412 h 1696811"/>
              <a:gd name="connsiteX209" fmla="*/ 1162663 w 1214923"/>
              <a:gd name="connsiteY209" fmla="*/ 1057085 h 1696811"/>
              <a:gd name="connsiteX210" fmla="*/ 1148756 w 1214923"/>
              <a:gd name="connsiteY210" fmla="*/ 1134428 h 1696811"/>
              <a:gd name="connsiteX211" fmla="*/ 1066841 w 1214923"/>
              <a:gd name="connsiteY211" fmla="*/ 1139762 h 1696811"/>
              <a:gd name="connsiteX212" fmla="*/ 1035790 w 1214923"/>
              <a:gd name="connsiteY212" fmla="*/ 1087755 h 1696811"/>
              <a:gd name="connsiteX213" fmla="*/ 1162663 w 1214923"/>
              <a:gd name="connsiteY213" fmla="*/ 1057085 h 1696811"/>
              <a:gd name="connsiteX214" fmla="*/ 987913 w 1214923"/>
              <a:gd name="connsiteY214" fmla="*/ 1181170 h 1696811"/>
              <a:gd name="connsiteX215" fmla="*/ 958923 w 1214923"/>
              <a:gd name="connsiteY215" fmla="*/ 1264444 h 1696811"/>
              <a:gd name="connsiteX216" fmla="*/ 905107 w 1214923"/>
              <a:gd name="connsiteY216" fmla="*/ 1118330 h 1696811"/>
              <a:gd name="connsiteX217" fmla="*/ 987913 w 1214923"/>
              <a:gd name="connsiteY217" fmla="*/ 1181170 h 1696811"/>
              <a:gd name="connsiteX0" fmla="*/ 1193429 w 1214923"/>
              <a:gd name="connsiteY0" fmla="*/ 899446 h 1689168"/>
              <a:gd name="connsiteX1" fmla="*/ 1157319 w 1214923"/>
              <a:gd name="connsiteY1" fmla="*/ 831924 h 1689168"/>
              <a:gd name="connsiteX2" fmla="*/ 1019985 w 1214923"/>
              <a:gd name="connsiteY2" fmla="*/ 885740 h 1689168"/>
              <a:gd name="connsiteX3" fmla="*/ 963019 w 1214923"/>
              <a:gd name="connsiteY3" fmla="*/ 860965 h 1689168"/>
              <a:gd name="connsiteX4" fmla="*/ 1035980 w 1214923"/>
              <a:gd name="connsiteY4" fmla="*/ 795623 h 1689168"/>
              <a:gd name="connsiteX5" fmla="*/ 893772 w 1214923"/>
              <a:gd name="connsiteY5" fmla="*/ 930212 h 1689168"/>
              <a:gd name="connsiteX6" fmla="*/ 951398 w 1214923"/>
              <a:gd name="connsiteY6" fmla="*/ 937927 h 1689168"/>
              <a:gd name="connsiteX7" fmla="*/ 862911 w 1214923"/>
              <a:gd name="connsiteY7" fmla="*/ 964787 h 1689168"/>
              <a:gd name="connsiteX8" fmla="*/ 813000 w 1214923"/>
              <a:gd name="connsiteY8" fmla="*/ 991648 h 1689168"/>
              <a:gd name="connsiteX9" fmla="*/ 905202 w 1214923"/>
              <a:gd name="connsiteY9" fmla="*/ 872585 h 1689168"/>
              <a:gd name="connsiteX10" fmla="*/ 1062841 w 1214923"/>
              <a:gd name="connsiteY10" fmla="*/ 784098 h 1689168"/>
              <a:gd name="connsiteX11" fmla="*/ 1113873 w 1214923"/>
              <a:gd name="connsiteY11" fmla="*/ 670346 h 1689168"/>
              <a:gd name="connsiteX12" fmla="*/ 1028265 w 1214923"/>
              <a:gd name="connsiteY12" fmla="*/ 722567 h 1689168"/>
              <a:gd name="connsiteX13" fmla="*/ 1003881 w 1214923"/>
              <a:gd name="connsiteY13" fmla="*/ 692468 h 1689168"/>
              <a:gd name="connsiteX14" fmla="*/ 1005881 w 1214923"/>
              <a:gd name="connsiteY14" fmla="*/ 661511 h 1689168"/>
              <a:gd name="connsiteX15" fmla="*/ 1065794 w 1214923"/>
              <a:gd name="connsiteY15" fmla="*/ 651415 h 1689168"/>
              <a:gd name="connsiteX16" fmla="*/ 1087938 w 1214923"/>
              <a:gd name="connsiteY16" fmla="*/ 638205 h 1689168"/>
              <a:gd name="connsiteX17" fmla="*/ 739848 w 1214923"/>
              <a:gd name="connsiteY17" fmla="*/ 595694 h 1689168"/>
              <a:gd name="connsiteX18" fmla="*/ 716893 w 1214923"/>
              <a:gd name="connsiteY18" fmla="*/ 318992 h 1689168"/>
              <a:gd name="connsiteX19" fmla="*/ 920537 w 1214923"/>
              <a:gd name="connsiteY19" fmla="*/ 246031 h 1689168"/>
              <a:gd name="connsiteX20" fmla="*/ 682412 w 1214923"/>
              <a:gd name="connsiteY20" fmla="*/ 238316 h 1689168"/>
              <a:gd name="connsiteX21" fmla="*/ 928538 w 1214923"/>
              <a:gd name="connsiteY21" fmla="*/ 226790 h 1689168"/>
              <a:gd name="connsiteX22" fmla="*/ 720893 w 1214923"/>
              <a:gd name="connsiteY22" fmla="*/ 196025 h 1689168"/>
              <a:gd name="connsiteX23" fmla="*/ 736229 w 1214923"/>
              <a:gd name="connsiteY23" fmla="*/ 49911 h 1689168"/>
              <a:gd name="connsiteX24" fmla="*/ 663267 w 1214923"/>
              <a:gd name="connsiteY24" fmla="*/ 0 h 1689168"/>
              <a:gd name="connsiteX25" fmla="*/ 625167 w 1214923"/>
              <a:gd name="connsiteY25" fmla="*/ 103727 h 1689168"/>
              <a:gd name="connsiteX26" fmla="*/ 625167 w 1214923"/>
              <a:gd name="connsiteY26" fmla="*/ 288322 h 1689168"/>
              <a:gd name="connsiteX27" fmla="*/ 336845 w 1214923"/>
              <a:gd name="connsiteY27" fmla="*/ 261366 h 1689168"/>
              <a:gd name="connsiteX28" fmla="*/ 367611 w 1214923"/>
              <a:gd name="connsiteY28" fmla="*/ 307467 h 1689168"/>
              <a:gd name="connsiteX29" fmla="*/ 579066 w 1214923"/>
              <a:gd name="connsiteY29" fmla="*/ 615029 h 1689168"/>
              <a:gd name="connsiteX30" fmla="*/ 263884 w 1214923"/>
              <a:gd name="connsiteY30" fmla="*/ 496585 h 1689168"/>
              <a:gd name="connsiteX31" fmla="*/ 233118 w 1214923"/>
              <a:gd name="connsiteY31" fmla="*/ 714947 h 1689168"/>
              <a:gd name="connsiteX32" fmla="*/ 532965 w 1214923"/>
              <a:gd name="connsiteY32" fmla="*/ 807149 h 1689168"/>
              <a:gd name="connsiteX33" fmla="*/ 502390 w 1214923"/>
              <a:gd name="connsiteY33" fmla="*/ 816184 h 1689168"/>
              <a:gd name="connsiteX34" fmla="*/ 464290 w 1214923"/>
              <a:gd name="connsiteY34" fmla="*/ 772763 h 1689168"/>
              <a:gd name="connsiteX35" fmla="*/ 375231 w 1214923"/>
              <a:gd name="connsiteY35" fmla="*/ 788670 h 1689168"/>
              <a:gd name="connsiteX36" fmla="*/ 418189 w 1214923"/>
              <a:gd name="connsiteY36" fmla="*/ 826770 h 1689168"/>
              <a:gd name="connsiteX37" fmla="*/ 333607 w 1214923"/>
              <a:gd name="connsiteY37" fmla="*/ 826770 h 1689168"/>
              <a:gd name="connsiteX38" fmla="*/ 276457 w 1214923"/>
              <a:gd name="connsiteY38" fmla="*/ 857536 h 1689168"/>
              <a:gd name="connsiteX39" fmla="*/ 288458 w 1214923"/>
              <a:gd name="connsiteY39" fmla="*/ 766001 h 1689168"/>
              <a:gd name="connsiteX40" fmla="*/ 138059 w 1214923"/>
              <a:gd name="connsiteY40" fmla="*/ 911352 h 1689168"/>
              <a:gd name="connsiteX41" fmla="*/ 237976 w 1214923"/>
              <a:gd name="connsiteY41" fmla="*/ 961358 h 1689168"/>
              <a:gd name="connsiteX42" fmla="*/ 75102 w 1214923"/>
              <a:gd name="connsiteY42" fmla="*/ 1025783 h 1689168"/>
              <a:gd name="connsiteX43" fmla="*/ 80432 w 1214923"/>
              <a:gd name="connsiteY43" fmla="*/ 915162 h 1689168"/>
              <a:gd name="connsiteX44" fmla="*/ 91958 w 1214923"/>
              <a:gd name="connsiteY44" fmla="*/ 1107377 h 1689168"/>
              <a:gd name="connsiteX45" fmla="*/ 214925 w 1214923"/>
              <a:gd name="connsiteY45" fmla="*/ 1157383 h 1689168"/>
              <a:gd name="connsiteX46" fmla="*/ 322463 w 1214923"/>
              <a:gd name="connsiteY46" fmla="*/ 1228161 h 1689168"/>
              <a:gd name="connsiteX47" fmla="*/ 235145 w 1214923"/>
              <a:gd name="connsiteY47" fmla="*/ 1221759 h 1689168"/>
              <a:gd name="connsiteX48" fmla="*/ 267875 w 1214923"/>
              <a:gd name="connsiteY48" fmla="*/ 1263023 h 1689168"/>
              <a:gd name="connsiteX49" fmla="*/ 395615 w 1214923"/>
              <a:gd name="connsiteY49" fmla="*/ 1319117 h 1689168"/>
              <a:gd name="connsiteX50" fmla="*/ 322827 w 1214923"/>
              <a:gd name="connsiteY50" fmla="*/ 1338837 h 1689168"/>
              <a:gd name="connsiteX51" fmla="*/ 247492 w 1214923"/>
              <a:gd name="connsiteY51" fmla="*/ 1296725 h 1689168"/>
              <a:gd name="connsiteX52" fmla="*/ 229880 w 1214923"/>
              <a:gd name="connsiteY52" fmla="*/ 1312259 h 1689168"/>
              <a:gd name="connsiteX53" fmla="*/ 146155 w 1214923"/>
              <a:gd name="connsiteY53" fmla="*/ 1230344 h 1689168"/>
              <a:gd name="connsiteX54" fmla="*/ 115389 w 1214923"/>
              <a:gd name="connsiteY54" fmla="*/ 1430369 h 1689168"/>
              <a:gd name="connsiteX55" fmla="*/ 349799 w 1214923"/>
              <a:gd name="connsiteY55" fmla="*/ 1480280 h 1689168"/>
              <a:gd name="connsiteX56" fmla="*/ 299507 w 1214923"/>
              <a:gd name="connsiteY56" fmla="*/ 1464659 h 1689168"/>
              <a:gd name="connsiteX57" fmla="*/ 318374 w 1214923"/>
              <a:gd name="connsiteY57" fmla="*/ 1496562 h 1689168"/>
              <a:gd name="connsiteX58" fmla="*/ 388280 w 1214923"/>
              <a:gd name="connsiteY58" fmla="*/ 1545717 h 1689168"/>
              <a:gd name="connsiteX59" fmla="*/ 348847 w 1214923"/>
              <a:gd name="connsiteY59" fmla="*/ 1542479 h 1689168"/>
              <a:gd name="connsiteX60" fmla="*/ 255883 w 1214923"/>
              <a:gd name="connsiteY60" fmla="*/ 1502664 h 1689168"/>
              <a:gd name="connsiteX61" fmla="*/ 255883 w 1214923"/>
              <a:gd name="connsiteY61" fmla="*/ 1502664 h 1689168"/>
              <a:gd name="connsiteX62" fmla="*/ 239976 w 1214923"/>
              <a:gd name="connsiteY62" fmla="*/ 1484281 h 1689168"/>
              <a:gd name="connsiteX63" fmla="*/ 203495 w 1214923"/>
              <a:gd name="connsiteY63" fmla="*/ 1484281 h 1689168"/>
              <a:gd name="connsiteX64" fmla="*/ 187303 w 1214923"/>
              <a:gd name="connsiteY64" fmla="*/ 1499140 h 1689168"/>
              <a:gd name="connsiteX65" fmla="*/ 490673 w 1214923"/>
              <a:gd name="connsiteY65" fmla="*/ 1673352 h 1689168"/>
              <a:gd name="connsiteX66" fmla="*/ 757374 w 1214923"/>
              <a:gd name="connsiteY66" fmla="*/ 1682401 h 1689168"/>
              <a:gd name="connsiteX67" fmla="*/ 988070 w 1214923"/>
              <a:gd name="connsiteY67" fmla="*/ 1594485 h 1689168"/>
              <a:gd name="connsiteX68" fmla="*/ 1152566 w 1214923"/>
              <a:gd name="connsiteY68" fmla="*/ 1394460 h 1689168"/>
              <a:gd name="connsiteX69" fmla="*/ 918822 w 1214923"/>
              <a:gd name="connsiteY69" fmla="*/ 1363507 h 1689168"/>
              <a:gd name="connsiteX70" fmla="*/ 802904 w 1214923"/>
              <a:gd name="connsiteY70" fmla="*/ 1350454 h 1689168"/>
              <a:gd name="connsiteX71" fmla="*/ 841956 w 1214923"/>
              <a:gd name="connsiteY71" fmla="*/ 1326547 h 1689168"/>
              <a:gd name="connsiteX72" fmla="*/ 1018286 w 1214923"/>
              <a:gd name="connsiteY72" fmla="*/ 1315425 h 1689168"/>
              <a:gd name="connsiteX73" fmla="*/ 980354 w 1214923"/>
              <a:gd name="connsiteY73" fmla="*/ 1268921 h 1689168"/>
              <a:gd name="connsiteX74" fmla="*/ 1091488 w 1214923"/>
              <a:gd name="connsiteY74" fmla="*/ 1221043 h 1689168"/>
              <a:gd name="connsiteX75" fmla="*/ 896580 w 1214923"/>
              <a:gd name="connsiteY75" fmla="*/ 1032638 h 1689168"/>
              <a:gd name="connsiteX76" fmla="*/ 1193429 w 1214923"/>
              <a:gd name="connsiteY76" fmla="*/ 899446 h 1689168"/>
              <a:gd name="connsiteX77" fmla="*/ 759089 w 1214923"/>
              <a:gd name="connsiteY77" fmla="*/ 61246 h 1689168"/>
              <a:gd name="connsiteX78" fmla="*/ 720989 w 1214923"/>
              <a:gd name="connsiteY78" fmla="*/ 145828 h 1689168"/>
              <a:gd name="connsiteX79" fmla="*/ 759089 w 1214923"/>
              <a:gd name="connsiteY79" fmla="*/ 61436 h 1689168"/>
              <a:gd name="connsiteX80" fmla="*/ 759089 w 1214923"/>
              <a:gd name="connsiteY80" fmla="*/ 61246 h 1689168"/>
              <a:gd name="connsiteX81" fmla="*/ 363611 w 1214923"/>
              <a:gd name="connsiteY81" fmla="*/ 545783 h 1689168"/>
              <a:gd name="connsiteX82" fmla="*/ 348275 w 1214923"/>
              <a:gd name="connsiteY82" fmla="*/ 553498 h 1689168"/>
              <a:gd name="connsiteX83" fmla="*/ 363611 w 1214923"/>
              <a:gd name="connsiteY83" fmla="*/ 545783 h 1689168"/>
              <a:gd name="connsiteX84" fmla="*/ 232451 w 1214923"/>
              <a:gd name="connsiteY84" fmla="*/ 523113 h 1689168"/>
              <a:gd name="connsiteX85" fmla="*/ 254694 w 1214923"/>
              <a:gd name="connsiteY85" fmla="*/ 664096 h 1689168"/>
              <a:gd name="connsiteX86" fmla="*/ 232451 w 1214923"/>
              <a:gd name="connsiteY86" fmla="*/ 523113 h 1689168"/>
              <a:gd name="connsiteX87" fmla="*/ 340084 w 1214923"/>
              <a:gd name="connsiteY87" fmla="*/ 692277 h 1689168"/>
              <a:gd name="connsiteX88" fmla="*/ 470767 w 1214923"/>
              <a:gd name="connsiteY88" fmla="*/ 684562 h 1689168"/>
              <a:gd name="connsiteX89" fmla="*/ 340084 w 1214923"/>
              <a:gd name="connsiteY89" fmla="*/ 691896 h 1689168"/>
              <a:gd name="connsiteX90" fmla="*/ 340084 w 1214923"/>
              <a:gd name="connsiteY90" fmla="*/ 692277 h 1689168"/>
              <a:gd name="connsiteX91" fmla="*/ 382375 w 1214923"/>
              <a:gd name="connsiteY91" fmla="*/ 615410 h 1689168"/>
              <a:gd name="connsiteX92" fmla="*/ 516868 w 1214923"/>
              <a:gd name="connsiteY92" fmla="*/ 688372 h 1689168"/>
              <a:gd name="connsiteX93" fmla="*/ 382661 w 1214923"/>
              <a:gd name="connsiteY93" fmla="*/ 615029 h 1689168"/>
              <a:gd name="connsiteX94" fmla="*/ 382375 w 1214923"/>
              <a:gd name="connsiteY94" fmla="*/ 615410 h 1689168"/>
              <a:gd name="connsiteX95" fmla="*/ 201400 w 1214923"/>
              <a:gd name="connsiteY95" fmla="*/ 907542 h 1689168"/>
              <a:gd name="connsiteX96" fmla="*/ 163300 w 1214923"/>
              <a:gd name="connsiteY96" fmla="*/ 838295 h 1689168"/>
              <a:gd name="connsiteX97" fmla="*/ 201686 w 1214923"/>
              <a:gd name="connsiteY97" fmla="*/ 907161 h 1689168"/>
              <a:gd name="connsiteX98" fmla="*/ 201400 w 1214923"/>
              <a:gd name="connsiteY98" fmla="*/ 907542 h 1689168"/>
              <a:gd name="connsiteX99" fmla="*/ 97811 w 1214923"/>
              <a:gd name="connsiteY99" fmla="*/ 1285557 h 1689168"/>
              <a:gd name="connsiteX100" fmla="*/ 123279 w 1214923"/>
              <a:gd name="connsiteY100" fmla="*/ 1264178 h 1689168"/>
              <a:gd name="connsiteX101" fmla="*/ 231975 w 1214923"/>
              <a:gd name="connsiteY101" fmla="*/ 1341501 h 1689168"/>
              <a:gd name="connsiteX102" fmla="*/ 97811 w 1214923"/>
              <a:gd name="connsiteY102" fmla="*/ 1285557 h 1689168"/>
              <a:gd name="connsiteX103" fmla="*/ 232928 w 1214923"/>
              <a:gd name="connsiteY103" fmla="*/ 1376077 h 1689168"/>
              <a:gd name="connsiteX104" fmla="*/ 279029 w 1214923"/>
              <a:gd name="connsiteY104" fmla="*/ 1379887 h 1689168"/>
              <a:gd name="connsiteX105" fmla="*/ 232451 w 1214923"/>
              <a:gd name="connsiteY105" fmla="*/ 1376077 h 1689168"/>
              <a:gd name="connsiteX106" fmla="*/ 232928 w 1214923"/>
              <a:gd name="connsiteY106" fmla="*/ 1376077 h 1689168"/>
              <a:gd name="connsiteX107" fmla="*/ 856244 w 1214923"/>
              <a:gd name="connsiteY107" fmla="*/ 715613 h 1689168"/>
              <a:gd name="connsiteX108" fmla="*/ 817635 w 1214923"/>
              <a:gd name="connsiteY108" fmla="*/ 708913 h 1689168"/>
              <a:gd name="connsiteX109" fmla="*/ 721084 w 1214923"/>
              <a:gd name="connsiteY109" fmla="*/ 657225 h 1689168"/>
              <a:gd name="connsiteX110" fmla="*/ 855767 w 1214923"/>
              <a:gd name="connsiteY110" fmla="*/ 715613 h 1689168"/>
              <a:gd name="connsiteX111" fmla="*/ 856244 w 1214923"/>
              <a:gd name="connsiteY111" fmla="*/ 715613 h 1689168"/>
              <a:gd name="connsiteX112" fmla="*/ 663458 w 1214923"/>
              <a:gd name="connsiteY112" fmla="*/ 722662 h 1689168"/>
              <a:gd name="connsiteX113" fmla="*/ 644408 w 1214923"/>
              <a:gd name="connsiteY113" fmla="*/ 807149 h 1689168"/>
              <a:gd name="connsiteX114" fmla="*/ 662981 w 1214923"/>
              <a:gd name="connsiteY114" fmla="*/ 723138 h 1689168"/>
              <a:gd name="connsiteX115" fmla="*/ 663458 w 1214923"/>
              <a:gd name="connsiteY115" fmla="*/ 722662 h 1689168"/>
              <a:gd name="connsiteX116" fmla="*/ 628882 w 1214923"/>
              <a:gd name="connsiteY116" fmla="*/ 753332 h 1689168"/>
              <a:gd name="connsiteX117" fmla="*/ 655742 w 1214923"/>
              <a:gd name="connsiteY117" fmla="*/ 726472 h 1689168"/>
              <a:gd name="connsiteX118" fmla="*/ 628406 w 1214923"/>
              <a:gd name="connsiteY118" fmla="*/ 753332 h 1689168"/>
              <a:gd name="connsiteX119" fmla="*/ 628882 w 1214923"/>
              <a:gd name="connsiteY119" fmla="*/ 753332 h 1689168"/>
              <a:gd name="connsiteX120" fmla="*/ 771090 w 1214923"/>
              <a:gd name="connsiteY120" fmla="*/ 757237 h 1689168"/>
              <a:gd name="connsiteX121" fmla="*/ 690318 w 1214923"/>
              <a:gd name="connsiteY121" fmla="*/ 822579 h 1689168"/>
              <a:gd name="connsiteX122" fmla="*/ 770614 w 1214923"/>
              <a:gd name="connsiteY122" fmla="*/ 757237 h 1689168"/>
              <a:gd name="connsiteX123" fmla="*/ 771090 w 1214923"/>
              <a:gd name="connsiteY123" fmla="*/ 757237 h 1689168"/>
              <a:gd name="connsiteX124" fmla="*/ 759565 w 1214923"/>
              <a:gd name="connsiteY124" fmla="*/ 538162 h 1689168"/>
              <a:gd name="connsiteX125" fmla="*/ 851767 w 1214923"/>
              <a:gd name="connsiteY125" fmla="*/ 480536 h 1689168"/>
              <a:gd name="connsiteX126" fmla="*/ 759089 w 1214923"/>
              <a:gd name="connsiteY126" fmla="*/ 538067 h 1689168"/>
              <a:gd name="connsiteX127" fmla="*/ 759565 w 1214923"/>
              <a:gd name="connsiteY127" fmla="*/ 538162 h 1689168"/>
              <a:gd name="connsiteX128" fmla="*/ 868213 w 1214923"/>
              <a:gd name="connsiteY128" fmla="*/ 356761 h 1689168"/>
              <a:gd name="connsiteX129" fmla="*/ 812619 w 1214923"/>
              <a:gd name="connsiteY129" fmla="*/ 442055 h 1689168"/>
              <a:gd name="connsiteX130" fmla="*/ 868213 w 1214923"/>
              <a:gd name="connsiteY130" fmla="*/ 356761 h 1689168"/>
              <a:gd name="connsiteX131" fmla="*/ 681841 w 1214923"/>
              <a:gd name="connsiteY131" fmla="*/ 323088 h 1689168"/>
              <a:gd name="connsiteX132" fmla="*/ 758803 w 1214923"/>
              <a:gd name="connsiteY132" fmla="*/ 430816 h 1689168"/>
              <a:gd name="connsiteX133" fmla="*/ 643455 w 1214923"/>
              <a:gd name="connsiteY133" fmla="*/ 396145 h 1689168"/>
              <a:gd name="connsiteX134" fmla="*/ 639550 w 1214923"/>
              <a:gd name="connsiteY134" fmla="*/ 438436 h 1689168"/>
              <a:gd name="connsiteX135" fmla="*/ 682127 w 1214923"/>
              <a:gd name="connsiteY135" fmla="*/ 323088 h 1689168"/>
              <a:gd name="connsiteX136" fmla="*/ 681841 w 1214923"/>
              <a:gd name="connsiteY136" fmla="*/ 323088 h 1689168"/>
              <a:gd name="connsiteX137" fmla="*/ 395477 w 1214923"/>
              <a:gd name="connsiteY137" fmla="*/ 216638 h 1689168"/>
              <a:gd name="connsiteX138" fmla="*/ 432956 w 1214923"/>
              <a:gd name="connsiteY138" fmla="*/ 194566 h 1689168"/>
              <a:gd name="connsiteX139" fmla="*/ 564476 w 1214923"/>
              <a:gd name="connsiteY139" fmla="*/ 247666 h 1689168"/>
              <a:gd name="connsiteX140" fmla="*/ 558873 w 1214923"/>
              <a:gd name="connsiteY140" fmla="*/ 299942 h 1689168"/>
              <a:gd name="connsiteX141" fmla="*/ 395477 w 1214923"/>
              <a:gd name="connsiteY141" fmla="*/ 216638 h 1689168"/>
              <a:gd name="connsiteX142" fmla="*/ 470767 w 1214923"/>
              <a:gd name="connsiteY142" fmla="*/ 361188 h 1689168"/>
              <a:gd name="connsiteX143" fmla="*/ 566874 w 1214923"/>
              <a:gd name="connsiteY143" fmla="*/ 503396 h 1689168"/>
              <a:gd name="connsiteX144" fmla="*/ 470767 w 1214923"/>
              <a:gd name="connsiteY144" fmla="*/ 361188 h 1689168"/>
              <a:gd name="connsiteX145" fmla="*/ 632216 w 1214923"/>
              <a:gd name="connsiteY145" fmla="*/ 475419 h 1689168"/>
              <a:gd name="connsiteX146" fmla="*/ 759089 w 1214923"/>
              <a:gd name="connsiteY146" fmla="*/ 438055 h 1689168"/>
              <a:gd name="connsiteX147" fmla="*/ 640217 w 1214923"/>
              <a:gd name="connsiteY147" fmla="*/ 641593 h 1689168"/>
              <a:gd name="connsiteX148" fmla="*/ 622468 w 1214923"/>
              <a:gd name="connsiteY148" fmla="*/ 453581 h 1689168"/>
              <a:gd name="connsiteX149" fmla="*/ 632216 w 1214923"/>
              <a:gd name="connsiteY149" fmla="*/ 475419 h 1689168"/>
              <a:gd name="connsiteX150" fmla="*/ 686032 w 1214923"/>
              <a:gd name="connsiteY150" fmla="*/ 837819 h 1689168"/>
              <a:gd name="connsiteX151" fmla="*/ 628310 w 1214923"/>
              <a:gd name="connsiteY151" fmla="*/ 930116 h 1689168"/>
              <a:gd name="connsiteX152" fmla="*/ 686032 w 1214923"/>
              <a:gd name="connsiteY152" fmla="*/ 837914 h 1689168"/>
              <a:gd name="connsiteX153" fmla="*/ 686032 w 1214923"/>
              <a:gd name="connsiteY153" fmla="*/ 837819 h 1689168"/>
              <a:gd name="connsiteX154" fmla="*/ 743658 w 1214923"/>
              <a:gd name="connsiteY154" fmla="*/ 1291400 h 1689168"/>
              <a:gd name="connsiteX155" fmla="*/ 547634 w 1214923"/>
              <a:gd name="connsiteY155" fmla="*/ 1206818 h 1689168"/>
              <a:gd name="connsiteX156" fmla="*/ 573446 w 1214923"/>
              <a:gd name="connsiteY156" fmla="*/ 1222439 h 1689168"/>
              <a:gd name="connsiteX157" fmla="*/ 603450 w 1214923"/>
              <a:gd name="connsiteY157" fmla="*/ 1227487 h 1689168"/>
              <a:gd name="connsiteX158" fmla="*/ 743658 w 1214923"/>
              <a:gd name="connsiteY158" fmla="*/ 1291495 h 1689168"/>
              <a:gd name="connsiteX159" fmla="*/ 743658 w 1214923"/>
              <a:gd name="connsiteY159" fmla="*/ 1291400 h 1689168"/>
              <a:gd name="connsiteX160" fmla="*/ 556465 w 1214923"/>
              <a:gd name="connsiteY160" fmla="*/ 950327 h 1689168"/>
              <a:gd name="connsiteX161" fmla="*/ 689842 w 1214923"/>
              <a:gd name="connsiteY161" fmla="*/ 1122236 h 1689168"/>
              <a:gd name="connsiteX162" fmla="*/ 568651 w 1214923"/>
              <a:gd name="connsiteY162" fmla="*/ 984541 h 1689168"/>
              <a:gd name="connsiteX163" fmla="*/ 556465 w 1214923"/>
              <a:gd name="connsiteY163" fmla="*/ 950327 h 1689168"/>
              <a:gd name="connsiteX164" fmla="*/ 351609 w 1214923"/>
              <a:gd name="connsiteY164" fmla="*/ 1045464 h 1689168"/>
              <a:gd name="connsiteX165" fmla="*/ 382375 w 1214923"/>
              <a:gd name="connsiteY165" fmla="*/ 887825 h 1689168"/>
              <a:gd name="connsiteX166" fmla="*/ 351609 w 1214923"/>
              <a:gd name="connsiteY166" fmla="*/ 1045559 h 1689168"/>
              <a:gd name="connsiteX167" fmla="*/ 351609 w 1214923"/>
              <a:gd name="connsiteY167" fmla="*/ 1045464 h 1689168"/>
              <a:gd name="connsiteX168" fmla="*/ 420761 w 1214923"/>
              <a:gd name="connsiteY168" fmla="*/ 1054969 h 1689168"/>
              <a:gd name="connsiteX169" fmla="*/ 605260 w 1214923"/>
              <a:gd name="connsiteY169" fmla="*/ 1180338 h 1689168"/>
              <a:gd name="connsiteX170" fmla="*/ 420761 w 1214923"/>
              <a:gd name="connsiteY170" fmla="*/ 1054969 h 1689168"/>
              <a:gd name="connsiteX171" fmla="*/ 366944 w 1214923"/>
              <a:gd name="connsiteY171" fmla="*/ 1414272 h 1689168"/>
              <a:gd name="connsiteX172" fmla="*/ 597640 w 1214923"/>
              <a:gd name="connsiteY172" fmla="*/ 1460468 h 1689168"/>
              <a:gd name="connsiteX173" fmla="*/ 366944 w 1214923"/>
              <a:gd name="connsiteY173" fmla="*/ 1414463 h 1689168"/>
              <a:gd name="connsiteX174" fmla="*/ 366944 w 1214923"/>
              <a:gd name="connsiteY174" fmla="*/ 1414272 h 1689168"/>
              <a:gd name="connsiteX175" fmla="*/ 597035 w 1214923"/>
              <a:gd name="connsiteY175" fmla="*/ 1664464 h 1689168"/>
              <a:gd name="connsiteX176" fmla="*/ 471148 w 1214923"/>
              <a:gd name="connsiteY176" fmla="*/ 1649777 h 1689168"/>
              <a:gd name="connsiteX177" fmla="*/ 401901 w 1214923"/>
              <a:gd name="connsiteY177" fmla="*/ 1579817 h 1689168"/>
              <a:gd name="connsiteX178" fmla="*/ 582412 w 1214923"/>
              <a:gd name="connsiteY178" fmla="*/ 1645158 h 1689168"/>
              <a:gd name="connsiteX179" fmla="*/ 597035 w 1214923"/>
              <a:gd name="connsiteY179" fmla="*/ 1664464 h 1689168"/>
              <a:gd name="connsiteX180" fmla="*/ 616785 w 1214923"/>
              <a:gd name="connsiteY180" fmla="*/ 1564196 h 1689168"/>
              <a:gd name="connsiteX181" fmla="*/ 555349 w 1214923"/>
              <a:gd name="connsiteY181" fmla="*/ 1541145 h 1689168"/>
              <a:gd name="connsiteX182" fmla="*/ 638597 w 1214923"/>
              <a:gd name="connsiteY182" fmla="*/ 1493520 h 1689168"/>
              <a:gd name="connsiteX183" fmla="*/ 752034 w 1214923"/>
              <a:gd name="connsiteY183" fmla="*/ 1535463 h 1689168"/>
              <a:gd name="connsiteX184" fmla="*/ 616785 w 1214923"/>
              <a:gd name="connsiteY184" fmla="*/ 1564386 h 1689168"/>
              <a:gd name="connsiteX185" fmla="*/ 616785 w 1214923"/>
              <a:gd name="connsiteY185" fmla="*/ 1564196 h 1689168"/>
              <a:gd name="connsiteX186" fmla="*/ 811979 w 1214923"/>
              <a:gd name="connsiteY186" fmla="*/ 1595484 h 1689168"/>
              <a:gd name="connsiteX187" fmla="*/ 812771 w 1214923"/>
              <a:gd name="connsiteY187" fmla="*/ 1652594 h 1689168"/>
              <a:gd name="connsiteX188" fmla="*/ 704225 w 1214923"/>
              <a:gd name="connsiteY188" fmla="*/ 1665256 h 1689168"/>
              <a:gd name="connsiteX189" fmla="*/ 651942 w 1214923"/>
              <a:gd name="connsiteY189" fmla="*/ 1653111 h 1689168"/>
              <a:gd name="connsiteX190" fmla="*/ 811979 w 1214923"/>
              <a:gd name="connsiteY190" fmla="*/ 1595484 h 1689168"/>
              <a:gd name="connsiteX191" fmla="*/ 857863 w 1214923"/>
              <a:gd name="connsiteY191" fmla="*/ 1591056 h 1689168"/>
              <a:gd name="connsiteX192" fmla="*/ 838813 w 1214923"/>
              <a:gd name="connsiteY192" fmla="*/ 1568958 h 1689168"/>
              <a:gd name="connsiteX193" fmla="*/ 836146 w 1214923"/>
              <a:gd name="connsiteY193" fmla="*/ 1564291 h 1689168"/>
              <a:gd name="connsiteX194" fmla="*/ 955179 w 1214923"/>
              <a:gd name="connsiteY194" fmla="*/ 1500720 h 1689168"/>
              <a:gd name="connsiteX195" fmla="*/ 1066493 w 1214923"/>
              <a:gd name="connsiteY195" fmla="*/ 1492065 h 1689168"/>
              <a:gd name="connsiteX196" fmla="*/ 857863 w 1214923"/>
              <a:gd name="connsiteY196" fmla="*/ 1591247 h 1689168"/>
              <a:gd name="connsiteX197" fmla="*/ 857863 w 1214923"/>
              <a:gd name="connsiteY197" fmla="*/ 1591056 h 1689168"/>
              <a:gd name="connsiteX198" fmla="*/ 1054979 w 1214923"/>
              <a:gd name="connsiteY198" fmla="*/ 1445037 h 1689168"/>
              <a:gd name="connsiteX199" fmla="*/ 916632 w 1214923"/>
              <a:gd name="connsiteY199" fmla="*/ 1468184 h 1689168"/>
              <a:gd name="connsiteX200" fmla="*/ 1028170 w 1214923"/>
              <a:gd name="connsiteY200" fmla="*/ 1445228 h 1689168"/>
              <a:gd name="connsiteX201" fmla="*/ 1054979 w 1214923"/>
              <a:gd name="connsiteY201" fmla="*/ 1445037 h 1689168"/>
              <a:gd name="connsiteX202" fmla="*/ 862816 w 1214923"/>
              <a:gd name="connsiteY202" fmla="*/ 1410462 h 1689168"/>
              <a:gd name="connsiteX203" fmla="*/ 647551 w 1214923"/>
              <a:gd name="connsiteY203" fmla="*/ 1448562 h 1689168"/>
              <a:gd name="connsiteX204" fmla="*/ 862816 w 1214923"/>
              <a:gd name="connsiteY204" fmla="*/ 1410653 h 1689168"/>
              <a:gd name="connsiteX205" fmla="*/ 862816 w 1214923"/>
              <a:gd name="connsiteY205" fmla="*/ 1410462 h 1689168"/>
              <a:gd name="connsiteX206" fmla="*/ 689842 w 1214923"/>
              <a:gd name="connsiteY206" fmla="*/ 1391412 h 1689168"/>
              <a:gd name="connsiteX207" fmla="*/ 924347 w 1214923"/>
              <a:gd name="connsiteY207" fmla="*/ 1306830 h 1689168"/>
              <a:gd name="connsiteX208" fmla="*/ 689842 w 1214923"/>
              <a:gd name="connsiteY208" fmla="*/ 1391412 h 1689168"/>
              <a:gd name="connsiteX209" fmla="*/ 1162663 w 1214923"/>
              <a:gd name="connsiteY209" fmla="*/ 1057085 h 1689168"/>
              <a:gd name="connsiteX210" fmla="*/ 1148756 w 1214923"/>
              <a:gd name="connsiteY210" fmla="*/ 1134428 h 1689168"/>
              <a:gd name="connsiteX211" fmla="*/ 1066841 w 1214923"/>
              <a:gd name="connsiteY211" fmla="*/ 1139762 h 1689168"/>
              <a:gd name="connsiteX212" fmla="*/ 1035790 w 1214923"/>
              <a:gd name="connsiteY212" fmla="*/ 1087755 h 1689168"/>
              <a:gd name="connsiteX213" fmla="*/ 1162663 w 1214923"/>
              <a:gd name="connsiteY213" fmla="*/ 1057085 h 1689168"/>
              <a:gd name="connsiteX214" fmla="*/ 987913 w 1214923"/>
              <a:gd name="connsiteY214" fmla="*/ 1181170 h 1689168"/>
              <a:gd name="connsiteX215" fmla="*/ 958923 w 1214923"/>
              <a:gd name="connsiteY215" fmla="*/ 1264444 h 1689168"/>
              <a:gd name="connsiteX216" fmla="*/ 905107 w 1214923"/>
              <a:gd name="connsiteY216" fmla="*/ 1118330 h 1689168"/>
              <a:gd name="connsiteX217" fmla="*/ 987913 w 1214923"/>
              <a:gd name="connsiteY217" fmla="*/ 1181170 h 1689168"/>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8807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12771 w 1214923"/>
              <a:gd name="connsiteY187" fmla="*/ 1652594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6750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12771 w 1214923"/>
              <a:gd name="connsiteY187" fmla="*/ 1652594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91662"/>
              <a:gd name="connsiteX1" fmla="*/ 1157319 w 1214923"/>
              <a:gd name="connsiteY1" fmla="*/ 831924 h 1691662"/>
              <a:gd name="connsiteX2" fmla="*/ 1019985 w 1214923"/>
              <a:gd name="connsiteY2" fmla="*/ 885740 h 1691662"/>
              <a:gd name="connsiteX3" fmla="*/ 963019 w 1214923"/>
              <a:gd name="connsiteY3" fmla="*/ 860965 h 1691662"/>
              <a:gd name="connsiteX4" fmla="*/ 1035980 w 1214923"/>
              <a:gd name="connsiteY4" fmla="*/ 795623 h 1691662"/>
              <a:gd name="connsiteX5" fmla="*/ 893772 w 1214923"/>
              <a:gd name="connsiteY5" fmla="*/ 930212 h 1691662"/>
              <a:gd name="connsiteX6" fmla="*/ 951398 w 1214923"/>
              <a:gd name="connsiteY6" fmla="*/ 937927 h 1691662"/>
              <a:gd name="connsiteX7" fmla="*/ 862911 w 1214923"/>
              <a:gd name="connsiteY7" fmla="*/ 964787 h 1691662"/>
              <a:gd name="connsiteX8" fmla="*/ 813000 w 1214923"/>
              <a:gd name="connsiteY8" fmla="*/ 991648 h 1691662"/>
              <a:gd name="connsiteX9" fmla="*/ 905202 w 1214923"/>
              <a:gd name="connsiteY9" fmla="*/ 872585 h 1691662"/>
              <a:gd name="connsiteX10" fmla="*/ 1062841 w 1214923"/>
              <a:gd name="connsiteY10" fmla="*/ 784098 h 1691662"/>
              <a:gd name="connsiteX11" fmla="*/ 1113873 w 1214923"/>
              <a:gd name="connsiteY11" fmla="*/ 670346 h 1691662"/>
              <a:gd name="connsiteX12" fmla="*/ 1028265 w 1214923"/>
              <a:gd name="connsiteY12" fmla="*/ 722567 h 1691662"/>
              <a:gd name="connsiteX13" fmla="*/ 1003881 w 1214923"/>
              <a:gd name="connsiteY13" fmla="*/ 692468 h 1691662"/>
              <a:gd name="connsiteX14" fmla="*/ 1005881 w 1214923"/>
              <a:gd name="connsiteY14" fmla="*/ 661511 h 1691662"/>
              <a:gd name="connsiteX15" fmla="*/ 1065794 w 1214923"/>
              <a:gd name="connsiteY15" fmla="*/ 651415 h 1691662"/>
              <a:gd name="connsiteX16" fmla="*/ 1087938 w 1214923"/>
              <a:gd name="connsiteY16" fmla="*/ 638205 h 1691662"/>
              <a:gd name="connsiteX17" fmla="*/ 739848 w 1214923"/>
              <a:gd name="connsiteY17" fmla="*/ 595694 h 1691662"/>
              <a:gd name="connsiteX18" fmla="*/ 716893 w 1214923"/>
              <a:gd name="connsiteY18" fmla="*/ 318992 h 1691662"/>
              <a:gd name="connsiteX19" fmla="*/ 920537 w 1214923"/>
              <a:gd name="connsiteY19" fmla="*/ 246031 h 1691662"/>
              <a:gd name="connsiteX20" fmla="*/ 682412 w 1214923"/>
              <a:gd name="connsiteY20" fmla="*/ 238316 h 1691662"/>
              <a:gd name="connsiteX21" fmla="*/ 928538 w 1214923"/>
              <a:gd name="connsiteY21" fmla="*/ 226790 h 1691662"/>
              <a:gd name="connsiteX22" fmla="*/ 720893 w 1214923"/>
              <a:gd name="connsiteY22" fmla="*/ 196025 h 1691662"/>
              <a:gd name="connsiteX23" fmla="*/ 736229 w 1214923"/>
              <a:gd name="connsiteY23" fmla="*/ 49911 h 1691662"/>
              <a:gd name="connsiteX24" fmla="*/ 663267 w 1214923"/>
              <a:gd name="connsiteY24" fmla="*/ 0 h 1691662"/>
              <a:gd name="connsiteX25" fmla="*/ 625167 w 1214923"/>
              <a:gd name="connsiteY25" fmla="*/ 103727 h 1691662"/>
              <a:gd name="connsiteX26" fmla="*/ 625167 w 1214923"/>
              <a:gd name="connsiteY26" fmla="*/ 288322 h 1691662"/>
              <a:gd name="connsiteX27" fmla="*/ 336845 w 1214923"/>
              <a:gd name="connsiteY27" fmla="*/ 261366 h 1691662"/>
              <a:gd name="connsiteX28" fmla="*/ 367611 w 1214923"/>
              <a:gd name="connsiteY28" fmla="*/ 307467 h 1691662"/>
              <a:gd name="connsiteX29" fmla="*/ 579066 w 1214923"/>
              <a:gd name="connsiteY29" fmla="*/ 615029 h 1691662"/>
              <a:gd name="connsiteX30" fmla="*/ 263884 w 1214923"/>
              <a:gd name="connsiteY30" fmla="*/ 496585 h 1691662"/>
              <a:gd name="connsiteX31" fmla="*/ 233118 w 1214923"/>
              <a:gd name="connsiteY31" fmla="*/ 714947 h 1691662"/>
              <a:gd name="connsiteX32" fmla="*/ 532965 w 1214923"/>
              <a:gd name="connsiteY32" fmla="*/ 807149 h 1691662"/>
              <a:gd name="connsiteX33" fmla="*/ 502390 w 1214923"/>
              <a:gd name="connsiteY33" fmla="*/ 816184 h 1691662"/>
              <a:gd name="connsiteX34" fmla="*/ 464290 w 1214923"/>
              <a:gd name="connsiteY34" fmla="*/ 772763 h 1691662"/>
              <a:gd name="connsiteX35" fmla="*/ 375231 w 1214923"/>
              <a:gd name="connsiteY35" fmla="*/ 788670 h 1691662"/>
              <a:gd name="connsiteX36" fmla="*/ 418189 w 1214923"/>
              <a:gd name="connsiteY36" fmla="*/ 826770 h 1691662"/>
              <a:gd name="connsiteX37" fmla="*/ 333607 w 1214923"/>
              <a:gd name="connsiteY37" fmla="*/ 826770 h 1691662"/>
              <a:gd name="connsiteX38" fmla="*/ 276457 w 1214923"/>
              <a:gd name="connsiteY38" fmla="*/ 857536 h 1691662"/>
              <a:gd name="connsiteX39" fmla="*/ 288458 w 1214923"/>
              <a:gd name="connsiteY39" fmla="*/ 766001 h 1691662"/>
              <a:gd name="connsiteX40" fmla="*/ 138059 w 1214923"/>
              <a:gd name="connsiteY40" fmla="*/ 911352 h 1691662"/>
              <a:gd name="connsiteX41" fmla="*/ 237976 w 1214923"/>
              <a:gd name="connsiteY41" fmla="*/ 961358 h 1691662"/>
              <a:gd name="connsiteX42" fmla="*/ 75102 w 1214923"/>
              <a:gd name="connsiteY42" fmla="*/ 1025783 h 1691662"/>
              <a:gd name="connsiteX43" fmla="*/ 80432 w 1214923"/>
              <a:gd name="connsiteY43" fmla="*/ 915162 h 1691662"/>
              <a:gd name="connsiteX44" fmla="*/ 91958 w 1214923"/>
              <a:gd name="connsiteY44" fmla="*/ 1107377 h 1691662"/>
              <a:gd name="connsiteX45" fmla="*/ 214925 w 1214923"/>
              <a:gd name="connsiteY45" fmla="*/ 1157383 h 1691662"/>
              <a:gd name="connsiteX46" fmla="*/ 322463 w 1214923"/>
              <a:gd name="connsiteY46" fmla="*/ 1228161 h 1691662"/>
              <a:gd name="connsiteX47" fmla="*/ 235145 w 1214923"/>
              <a:gd name="connsiteY47" fmla="*/ 1221759 h 1691662"/>
              <a:gd name="connsiteX48" fmla="*/ 267875 w 1214923"/>
              <a:gd name="connsiteY48" fmla="*/ 1263023 h 1691662"/>
              <a:gd name="connsiteX49" fmla="*/ 395615 w 1214923"/>
              <a:gd name="connsiteY49" fmla="*/ 1319117 h 1691662"/>
              <a:gd name="connsiteX50" fmla="*/ 322827 w 1214923"/>
              <a:gd name="connsiteY50" fmla="*/ 1338837 h 1691662"/>
              <a:gd name="connsiteX51" fmla="*/ 247492 w 1214923"/>
              <a:gd name="connsiteY51" fmla="*/ 1296725 h 1691662"/>
              <a:gd name="connsiteX52" fmla="*/ 229880 w 1214923"/>
              <a:gd name="connsiteY52" fmla="*/ 1312259 h 1691662"/>
              <a:gd name="connsiteX53" fmla="*/ 146155 w 1214923"/>
              <a:gd name="connsiteY53" fmla="*/ 1230344 h 1691662"/>
              <a:gd name="connsiteX54" fmla="*/ 115389 w 1214923"/>
              <a:gd name="connsiteY54" fmla="*/ 1430369 h 1691662"/>
              <a:gd name="connsiteX55" fmla="*/ 349799 w 1214923"/>
              <a:gd name="connsiteY55" fmla="*/ 1480280 h 1691662"/>
              <a:gd name="connsiteX56" fmla="*/ 299507 w 1214923"/>
              <a:gd name="connsiteY56" fmla="*/ 1464659 h 1691662"/>
              <a:gd name="connsiteX57" fmla="*/ 318374 w 1214923"/>
              <a:gd name="connsiteY57" fmla="*/ 1496562 h 1691662"/>
              <a:gd name="connsiteX58" fmla="*/ 388280 w 1214923"/>
              <a:gd name="connsiteY58" fmla="*/ 1545717 h 1691662"/>
              <a:gd name="connsiteX59" fmla="*/ 348847 w 1214923"/>
              <a:gd name="connsiteY59" fmla="*/ 1542479 h 1691662"/>
              <a:gd name="connsiteX60" fmla="*/ 255883 w 1214923"/>
              <a:gd name="connsiteY60" fmla="*/ 1502664 h 1691662"/>
              <a:gd name="connsiteX61" fmla="*/ 255883 w 1214923"/>
              <a:gd name="connsiteY61" fmla="*/ 1502664 h 1691662"/>
              <a:gd name="connsiteX62" fmla="*/ 239976 w 1214923"/>
              <a:gd name="connsiteY62" fmla="*/ 1484281 h 1691662"/>
              <a:gd name="connsiteX63" fmla="*/ 203495 w 1214923"/>
              <a:gd name="connsiteY63" fmla="*/ 1484281 h 1691662"/>
              <a:gd name="connsiteX64" fmla="*/ 187303 w 1214923"/>
              <a:gd name="connsiteY64" fmla="*/ 1499140 h 1691662"/>
              <a:gd name="connsiteX65" fmla="*/ 490673 w 1214923"/>
              <a:gd name="connsiteY65" fmla="*/ 1673352 h 1691662"/>
              <a:gd name="connsiteX66" fmla="*/ 767123 w 1214923"/>
              <a:gd name="connsiteY66" fmla="*/ 1677527 h 1691662"/>
              <a:gd name="connsiteX67" fmla="*/ 967500 w 1214923"/>
              <a:gd name="connsiteY67" fmla="*/ 1594485 h 1691662"/>
              <a:gd name="connsiteX68" fmla="*/ 1152566 w 1214923"/>
              <a:gd name="connsiteY68" fmla="*/ 1394460 h 1691662"/>
              <a:gd name="connsiteX69" fmla="*/ 918822 w 1214923"/>
              <a:gd name="connsiteY69" fmla="*/ 1363507 h 1691662"/>
              <a:gd name="connsiteX70" fmla="*/ 802904 w 1214923"/>
              <a:gd name="connsiteY70" fmla="*/ 1350454 h 1691662"/>
              <a:gd name="connsiteX71" fmla="*/ 841956 w 1214923"/>
              <a:gd name="connsiteY71" fmla="*/ 1326547 h 1691662"/>
              <a:gd name="connsiteX72" fmla="*/ 1018286 w 1214923"/>
              <a:gd name="connsiteY72" fmla="*/ 1315425 h 1691662"/>
              <a:gd name="connsiteX73" fmla="*/ 980354 w 1214923"/>
              <a:gd name="connsiteY73" fmla="*/ 1268921 h 1691662"/>
              <a:gd name="connsiteX74" fmla="*/ 1091488 w 1214923"/>
              <a:gd name="connsiteY74" fmla="*/ 1221043 h 1691662"/>
              <a:gd name="connsiteX75" fmla="*/ 896580 w 1214923"/>
              <a:gd name="connsiteY75" fmla="*/ 1032638 h 1691662"/>
              <a:gd name="connsiteX76" fmla="*/ 1193429 w 1214923"/>
              <a:gd name="connsiteY76" fmla="*/ 899446 h 1691662"/>
              <a:gd name="connsiteX77" fmla="*/ 759089 w 1214923"/>
              <a:gd name="connsiteY77" fmla="*/ 61246 h 1691662"/>
              <a:gd name="connsiteX78" fmla="*/ 720989 w 1214923"/>
              <a:gd name="connsiteY78" fmla="*/ 145828 h 1691662"/>
              <a:gd name="connsiteX79" fmla="*/ 759089 w 1214923"/>
              <a:gd name="connsiteY79" fmla="*/ 61436 h 1691662"/>
              <a:gd name="connsiteX80" fmla="*/ 759089 w 1214923"/>
              <a:gd name="connsiteY80" fmla="*/ 61246 h 1691662"/>
              <a:gd name="connsiteX81" fmla="*/ 363611 w 1214923"/>
              <a:gd name="connsiteY81" fmla="*/ 545783 h 1691662"/>
              <a:gd name="connsiteX82" fmla="*/ 348275 w 1214923"/>
              <a:gd name="connsiteY82" fmla="*/ 553498 h 1691662"/>
              <a:gd name="connsiteX83" fmla="*/ 363611 w 1214923"/>
              <a:gd name="connsiteY83" fmla="*/ 545783 h 1691662"/>
              <a:gd name="connsiteX84" fmla="*/ 232451 w 1214923"/>
              <a:gd name="connsiteY84" fmla="*/ 523113 h 1691662"/>
              <a:gd name="connsiteX85" fmla="*/ 254694 w 1214923"/>
              <a:gd name="connsiteY85" fmla="*/ 664096 h 1691662"/>
              <a:gd name="connsiteX86" fmla="*/ 232451 w 1214923"/>
              <a:gd name="connsiteY86" fmla="*/ 523113 h 1691662"/>
              <a:gd name="connsiteX87" fmla="*/ 340084 w 1214923"/>
              <a:gd name="connsiteY87" fmla="*/ 692277 h 1691662"/>
              <a:gd name="connsiteX88" fmla="*/ 470767 w 1214923"/>
              <a:gd name="connsiteY88" fmla="*/ 684562 h 1691662"/>
              <a:gd name="connsiteX89" fmla="*/ 340084 w 1214923"/>
              <a:gd name="connsiteY89" fmla="*/ 691896 h 1691662"/>
              <a:gd name="connsiteX90" fmla="*/ 340084 w 1214923"/>
              <a:gd name="connsiteY90" fmla="*/ 692277 h 1691662"/>
              <a:gd name="connsiteX91" fmla="*/ 382375 w 1214923"/>
              <a:gd name="connsiteY91" fmla="*/ 615410 h 1691662"/>
              <a:gd name="connsiteX92" fmla="*/ 516868 w 1214923"/>
              <a:gd name="connsiteY92" fmla="*/ 688372 h 1691662"/>
              <a:gd name="connsiteX93" fmla="*/ 382661 w 1214923"/>
              <a:gd name="connsiteY93" fmla="*/ 615029 h 1691662"/>
              <a:gd name="connsiteX94" fmla="*/ 382375 w 1214923"/>
              <a:gd name="connsiteY94" fmla="*/ 615410 h 1691662"/>
              <a:gd name="connsiteX95" fmla="*/ 201400 w 1214923"/>
              <a:gd name="connsiteY95" fmla="*/ 907542 h 1691662"/>
              <a:gd name="connsiteX96" fmla="*/ 163300 w 1214923"/>
              <a:gd name="connsiteY96" fmla="*/ 838295 h 1691662"/>
              <a:gd name="connsiteX97" fmla="*/ 201686 w 1214923"/>
              <a:gd name="connsiteY97" fmla="*/ 907161 h 1691662"/>
              <a:gd name="connsiteX98" fmla="*/ 201400 w 1214923"/>
              <a:gd name="connsiteY98" fmla="*/ 907542 h 1691662"/>
              <a:gd name="connsiteX99" fmla="*/ 97811 w 1214923"/>
              <a:gd name="connsiteY99" fmla="*/ 1285557 h 1691662"/>
              <a:gd name="connsiteX100" fmla="*/ 123279 w 1214923"/>
              <a:gd name="connsiteY100" fmla="*/ 1264178 h 1691662"/>
              <a:gd name="connsiteX101" fmla="*/ 231975 w 1214923"/>
              <a:gd name="connsiteY101" fmla="*/ 1341501 h 1691662"/>
              <a:gd name="connsiteX102" fmla="*/ 97811 w 1214923"/>
              <a:gd name="connsiteY102" fmla="*/ 1285557 h 1691662"/>
              <a:gd name="connsiteX103" fmla="*/ 232928 w 1214923"/>
              <a:gd name="connsiteY103" fmla="*/ 1376077 h 1691662"/>
              <a:gd name="connsiteX104" fmla="*/ 279029 w 1214923"/>
              <a:gd name="connsiteY104" fmla="*/ 1379887 h 1691662"/>
              <a:gd name="connsiteX105" fmla="*/ 232451 w 1214923"/>
              <a:gd name="connsiteY105" fmla="*/ 1376077 h 1691662"/>
              <a:gd name="connsiteX106" fmla="*/ 232928 w 1214923"/>
              <a:gd name="connsiteY106" fmla="*/ 1376077 h 1691662"/>
              <a:gd name="connsiteX107" fmla="*/ 856244 w 1214923"/>
              <a:gd name="connsiteY107" fmla="*/ 715613 h 1691662"/>
              <a:gd name="connsiteX108" fmla="*/ 817635 w 1214923"/>
              <a:gd name="connsiteY108" fmla="*/ 708913 h 1691662"/>
              <a:gd name="connsiteX109" fmla="*/ 721084 w 1214923"/>
              <a:gd name="connsiteY109" fmla="*/ 657225 h 1691662"/>
              <a:gd name="connsiteX110" fmla="*/ 855767 w 1214923"/>
              <a:gd name="connsiteY110" fmla="*/ 715613 h 1691662"/>
              <a:gd name="connsiteX111" fmla="*/ 856244 w 1214923"/>
              <a:gd name="connsiteY111" fmla="*/ 715613 h 1691662"/>
              <a:gd name="connsiteX112" fmla="*/ 663458 w 1214923"/>
              <a:gd name="connsiteY112" fmla="*/ 722662 h 1691662"/>
              <a:gd name="connsiteX113" fmla="*/ 644408 w 1214923"/>
              <a:gd name="connsiteY113" fmla="*/ 807149 h 1691662"/>
              <a:gd name="connsiteX114" fmla="*/ 662981 w 1214923"/>
              <a:gd name="connsiteY114" fmla="*/ 723138 h 1691662"/>
              <a:gd name="connsiteX115" fmla="*/ 663458 w 1214923"/>
              <a:gd name="connsiteY115" fmla="*/ 722662 h 1691662"/>
              <a:gd name="connsiteX116" fmla="*/ 628882 w 1214923"/>
              <a:gd name="connsiteY116" fmla="*/ 753332 h 1691662"/>
              <a:gd name="connsiteX117" fmla="*/ 655742 w 1214923"/>
              <a:gd name="connsiteY117" fmla="*/ 726472 h 1691662"/>
              <a:gd name="connsiteX118" fmla="*/ 628406 w 1214923"/>
              <a:gd name="connsiteY118" fmla="*/ 753332 h 1691662"/>
              <a:gd name="connsiteX119" fmla="*/ 628882 w 1214923"/>
              <a:gd name="connsiteY119" fmla="*/ 753332 h 1691662"/>
              <a:gd name="connsiteX120" fmla="*/ 771090 w 1214923"/>
              <a:gd name="connsiteY120" fmla="*/ 757237 h 1691662"/>
              <a:gd name="connsiteX121" fmla="*/ 690318 w 1214923"/>
              <a:gd name="connsiteY121" fmla="*/ 822579 h 1691662"/>
              <a:gd name="connsiteX122" fmla="*/ 770614 w 1214923"/>
              <a:gd name="connsiteY122" fmla="*/ 757237 h 1691662"/>
              <a:gd name="connsiteX123" fmla="*/ 771090 w 1214923"/>
              <a:gd name="connsiteY123" fmla="*/ 757237 h 1691662"/>
              <a:gd name="connsiteX124" fmla="*/ 759565 w 1214923"/>
              <a:gd name="connsiteY124" fmla="*/ 538162 h 1691662"/>
              <a:gd name="connsiteX125" fmla="*/ 851767 w 1214923"/>
              <a:gd name="connsiteY125" fmla="*/ 480536 h 1691662"/>
              <a:gd name="connsiteX126" fmla="*/ 759089 w 1214923"/>
              <a:gd name="connsiteY126" fmla="*/ 538067 h 1691662"/>
              <a:gd name="connsiteX127" fmla="*/ 759565 w 1214923"/>
              <a:gd name="connsiteY127" fmla="*/ 538162 h 1691662"/>
              <a:gd name="connsiteX128" fmla="*/ 868213 w 1214923"/>
              <a:gd name="connsiteY128" fmla="*/ 356761 h 1691662"/>
              <a:gd name="connsiteX129" fmla="*/ 812619 w 1214923"/>
              <a:gd name="connsiteY129" fmla="*/ 442055 h 1691662"/>
              <a:gd name="connsiteX130" fmla="*/ 868213 w 1214923"/>
              <a:gd name="connsiteY130" fmla="*/ 356761 h 1691662"/>
              <a:gd name="connsiteX131" fmla="*/ 681841 w 1214923"/>
              <a:gd name="connsiteY131" fmla="*/ 323088 h 1691662"/>
              <a:gd name="connsiteX132" fmla="*/ 758803 w 1214923"/>
              <a:gd name="connsiteY132" fmla="*/ 430816 h 1691662"/>
              <a:gd name="connsiteX133" fmla="*/ 643455 w 1214923"/>
              <a:gd name="connsiteY133" fmla="*/ 396145 h 1691662"/>
              <a:gd name="connsiteX134" fmla="*/ 639550 w 1214923"/>
              <a:gd name="connsiteY134" fmla="*/ 438436 h 1691662"/>
              <a:gd name="connsiteX135" fmla="*/ 682127 w 1214923"/>
              <a:gd name="connsiteY135" fmla="*/ 323088 h 1691662"/>
              <a:gd name="connsiteX136" fmla="*/ 681841 w 1214923"/>
              <a:gd name="connsiteY136" fmla="*/ 323088 h 1691662"/>
              <a:gd name="connsiteX137" fmla="*/ 395477 w 1214923"/>
              <a:gd name="connsiteY137" fmla="*/ 216638 h 1691662"/>
              <a:gd name="connsiteX138" fmla="*/ 432956 w 1214923"/>
              <a:gd name="connsiteY138" fmla="*/ 194566 h 1691662"/>
              <a:gd name="connsiteX139" fmla="*/ 564476 w 1214923"/>
              <a:gd name="connsiteY139" fmla="*/ 247666 h 1691662"/>
              <a:gd name="connsiteX140" fmla="*/ 558873 w 1214923"/>
              <a:gd name="connsiteY140" fmla="*/ 299942 h 1691662"/>
              <a:gd name="connsiteX141" fmla="*/ 395477 w 1214923"/>
              <a:gd name="connsiteY141" fmla="*/ 216638 h 1691662"/>
              <a:gd name="connsiteX142" fmla="*/ 470767 w 1214923"/>
              <a:gd name="connsiteY142" fmla="*/ 361188 h 1691662"/>
              <a:gd name="connsiteX143" fmla="*/ 566874 w 1214923"/>
              <a:gd name="connsiteY143" fmla="*/ 503396 h 1691662"/>
              <a:gd name="connsiteX144" fmla="*/ 470767 w 1214923"/>
              <a:gd name="connsiteY144" fmla="*/ 361188 h 1691662"/>
              <a:gd name="connsiteX145" fmla="*/ 632216 w 1214923"/>
              <a:gd name="connsiteY145" fmla="*/ 475419 h 1691662"/>
              <a:gd name="connsiteX146" fmla="*/ 759089 w 1214923"/>
              <a:gd name="connsiteY146" fmla="*/ 438055 h 1691662"/>
              <a:gd name="connsiteX147" fmla="*/ 640217 w 1214923"/>
              <a:gd name="connsiteY147" fmla="*/ 641593 h 1691662"/>
              <a:gd name="connsiteX148" fmla="*/ 622468 w 1214923"/>
              <a:gd name="connsiteY148" fmla="*/ 453581 h 1691662"/>
              <a:gd name="connsiteX149" fmla="*/ 632216 w 1214923"/>
              <a:gd name="connsiteY149" fmla="*/ 475419 h 1691662"/>
              <a:gd name="connsiteX150" fmla="*/ 686032 w 1214923"/>
              <a:gd name="connsiteY150" fmla="*/ 837819 h 1691662"/>
              <a:gd name="connsiteX151" fmla="*/ 628310 w 1214923"/>
              <a:gd name="connsiteY151" fmla="*/ 930116 h 1691662"/>
              <a:gd name="connsiteX152" fmla="*/ 686032 w 1214923"/>
              <a:gd name="connsiteY152" fmla="*/ 837914 h 1691662"/>
              <a:gd name="connsiteX153" fmla="*/ 686032 w 1214923"/>
              <a:gd name="connsiteY153" fmla="*/ 837819 h 1691662"/>
              <a:gd name="connsiteX154" fmla="*/ 743658 w 1214923"/>
              <a:gd name="connsiteY154" fmla="*/ 1291400 h 1691662"/>
              <a:gd name="connsiteX155" fmla="*/ 547634 w 1214923"/>
              <a:gd name="connsiteY155" fmla="*/ 1206818 h 1691662"/>
              <a:gd name="connsiteX156" fmla="*/ 573446 w 1214923"/>
              <a:gd name="connsiteY156" fmla="*/ 1222439 h 1691662"/>
              <a:gd name="connsiteX157" fmla="*/ 603450 w 1214923"/>
              <a:gd name="connsiteY157" fmla="*/ 1227487 h 1691662"/>
              <a:gd name="connsiteX158" fmla="*/ 743658 w 1214923"/>
              <a:gd name="connsiteY158" fmla="*/ 1291495 h 1691662"/>
              <a:gd name="connsiteX159" fmla="*/ 743658 w 1214923"/>
              <a:gd name="connsiteY159" fmla="*/ 1291400 h 1691662"/>
              <a:gd name="connsiteX160" fmla="*/ 556465 w 1214923"/>
              <a:gd name="connsiteY160" fmla="*/ 950327 h 1691662"/>
              <a:gd name="connsiteX161" fmla="*/ 689842 w 1214923"/>
              <a:gd name="connsiteY161" fmla="*/ 1122236 h 1691662"/>
              <a:gd name="connsiteX162" fmla="*/ 568651 w 1214923"/>
              <a:gd name="connsiteY162" fmla="*/ 984541 h 1691662"/>
              <a:gd name="connsiteX163" fmla="*/ 556465 w 1214923"/>
              <a:gd name="connsiteY163" fmla="*/ 950327 h 1691662"/>
              <a:gd name="connsiteX164" fmla="*/ 351609 w 1214923"/>
              <a:gd name="connsiteY164" fmla="*/ 1045464 h 1691662"/>
              <a:gd name="connsiteX165" fmla="*/ 382375 w 1214923"/>
              <a:gd name="connsiteY165" fmla="*/ 887825 h 1691662"/>
              <a:gd name="connsiteX166" fmla="*/ 351609 w 1214923"/>
              <a:gd name="connsiteY166" fmla="*/ 1045559 h 1691662"/>
              <a:gd name="connsiteX167" fmla="*/ 351609 w 1214923"/>
              <a:gd name="connsiteY167" fmla="*/ 1045464 h 1691662"/>
              <a:gd name="connsiteX168" fmla="*/ 420761 w 1214923"/>
              <a:gd name="connsiteY168" fmla="*/ 1054969 h 1691662"/>
              <a:gd name="connsiteX169" fmla="*/ 605260 w 1214923"/>
              <a:gd name="connsiteY169" fmla="*/ 1180338 h 1691662"/>
              <a:gd name="connsiteX170" fmla="*/ 420761 w 1214923"/>
              <a:gd name="connsiteY170" fmla="*/ 1054969 h 1691662"/>
              <a:gd name="connsiteX171" fmla="*/ 366944 w 1214923"/>
              <a:gd name="connsiteY171" fmla="*/ 1414272 h 1691662"/>
              <a:gd name="connsiteX172" fmla="*/ 597640 w 1214923"/>
              <a:gd name="connsiteY172" fmla="*/ 1460468 h 1691662"/>
              <a:gd name="connsiteX173" fmla="*/ 366944 w 1214923"/>
              <a:gd name="connsiteY173" fmla="*/ 1414463 h 1691662"/>
              <a:gd name="connsiteX174" fmla="*/ 366944 w 1214923"/>
              <a:gd name="connsiteY174" fmla="*/ 1414272 h 1691662"/>
              <a:gd name="connsiteX175" fmla="*/ 597035 w 1214923"/>
              <a:gd name="connsiteY175" fmla="*/ 1664464 h 1691662"/>
              <a:gd name="connsiteX176" fmla="*/ 471148 w 1214923"/>
              <a:gd name="connsiteY176" fmla="*/ 1649777 h 1691662"/>
              <a:gd name="connsiteX177" fmla="*/ 401901 w 1214923"/>
              <a:gd name="connsiteY177" fmla="*/ 1579817 h 1691662"/>
              <a:gd name="connsiteX178" fmla="*/ 582412 w 1214923"/>
              <a:gd name="connsiteY178" fmla="*/ 1645158 h 1691662"/>
              <a:gd name="connsiteX179" fmla="*/ 597035 w 1214923"/>
              <a:gd name="connsiteY179" fmla="*/ 1664464 h 1691662"/>
              <a:gd name="connsiteX180" fmla="*/ 616785 w 1214923"/>
              <a:gd name="connsiteY180" fmla="*/ 1564196 h 1691662"/>
              <a:gd name="connsiteX181" fmla="*/ 555349 w 1214923"/>
              <a:gd name="connsiteY181" fmla="*/ 1541145 h 1691662"/>
              <a:gd name="connsiteX182" fmla="*/ 638597 w 1214923"/>
              <a:gd name="connsiteY182" fmla="*/ 1493520 h 1691662"/>
              <a:gd name="connsiteX183" fmla="*/ 752034 w 1214923"/>
              <a:gd name="connsiteY183" fmla="*/ 1535463 h 1691662"/>
              <a:gd name="connsiteX184" fmla="*/ 616785 w 1214923"/>
              <a:gd name="connsiteY184" fmla="*/ 1564386 h 1691662"/>
              <a:gd name="connsiteX185" fmla="*/ 616785 w 1214923"/>
              <a:gd name="connsiteY185" fmla="*/ 1564196 h 1691662"/>
              <a:gd name="connsiteX186" fmla="*/ 811979 w 1214923"/>
              <a:gd name="connsiteY186" fmla="*/ 1595484 h 1691662"/>
              <a:gd name="connsiteX187" fmla="*/ 843627 w 1214923"/>
              <a:gd name="connsiteY187" fmla="*/ 1657736 h 1691662"/>
              <a:gd name="connsiteX188" fmla="*/ 704225 w 1214923"/>
              <a:gd name="connsiteY188" fmla="*/ 1665256 h 1691662"/>
              <a:gd name="connsiteX189" fmla="*/ 651942 w 1214923"/>
              <a:gd name="connsiteY189" fmla="*/ 1653111 h 1691662"/>
              <a:gd name="connsiteX190" fmla="*/ 811979 w 1214923"/>
              <a:gd name="connsiteY190" fmla="*/ 1595484 h 1691662"/>
              <a:gd name="connsiteX191" fmla="*/ 857863 w 1214923"/>
              <a:gd name="connsiteY191" fmla="*/ 1591056 h 1691662"/>
              <a:gd name="connsiteX192" fmla="*/ 838813 w 1214923"/>
              <a:gd name="connsiteY192" fmla="*/ 1568958 h 1691662"/>
              <a:gd name="connsiteX193" fmla="*/ 836146 w 1214923"/>
              <a:gd name="connsiteY193" fmla="*/ 1564291 h 1691662"/>
              <a:gd name="connsiteX194" fmla="*/ 955179 w 1214923"/>
              <a:gd name="connsiteY194" fmla="*/ 1500720 h 1691662"/>
              <a:gd name="connsiteX195" fmla="*/ 1066493 w 1214923"/>
              <a:gd name="connsiteY195" fmla="*/ 1492065 h 1691662"/>
              <a:gd name="connsiteX196" fmla="*/ 857863 w 1214923"/>
              <a:gd name="connsiteY196" fmla="*/ 1591247 h 1691662"/>
              <a:gd name="connsiteX197" fmla="*/ 857863 w 1214923"/>
              <a:gd name="connsiteY197" fmla="*/ 1591056 h 1691662"/>
              <a:gd name="connsiteX198" fmla="*/ 1054979 w 1214923"/>
              <a:gd name="connsiteY198" fmla="*/ 1445037 h 1691662"/>
              <a:gd name="connsiteX199" fmla="*/ 916632 w 1214923"/>
              <a:gd name="connsiteY199" fmla="*/ 1468184 h 1691662"/>
              <a:gd name="connsiteX200" fmla="*/ 1028170 w 1214923"/>
              <a:gd name="connsiteY200" fmla="*/ 1445228 h 1691662"/>
              <a:gd name="connsiteX201" fmla="*/ 1054979 w 1214923"/>
              <a:gd name="connsiteY201" fmla="*/ 1445037 h 1691662"/>
              <a:gd name="connsiteX202" fmla="*/ 862816 w 1214923"/>
              <a:gd name="connsiteY202" fmla="*/ 1410462 h 1691662"/>
              <a:gd name="connsiteX203" fmla="*/ 647551 w 1214923"/>
              <a:gd name="connsiteY203" fmla="*/ 1448562 h 1691662"/>
              <a:gd name="connsiteX204" fmla="*/ 862816 w 1214923"/>
              <a:gd name="connsiteY204" fmla="*/ 1410653 h 1691662"/>
              <a:gd name="connsiteX205" fmla="*/ 862816 w 1214923"/>
              <a:gd name="connsiteY205" fmla="*/ 1410462 h 1691662"/>
              <a:gd name="connsiteX206" fmla="*/ 689842 w 1214923"/>
              <a:gd name="connsiteY206" fmla="*/ 1391412 h 1691662"/>
              <a:gd name="connsiteX207" fmla="*/ 924347 w 1214923"/>
              <a:gd name="connsiteY207" fmla="*/ 1306830 h 1691662"/>
              <a:gd name="connsiteX208" fmla="*/ 689842 w 1214923"/>
              <a:gd name="connsiteY208" fmla="*/ 1391412 h 1691662"/>
              <a:gd name="connsiteX209" fmla="*/ 1162663 w 1214923"/>
              <a:gd name="connsiteY209" fmla="*/ 1057085 h 1691662"/>
              <a:gd name="connsiteX210" fmla="*/ 1148756 w 1214923"/>
              <a:gd name="connsiteY210" fmla="*/ 1134428 h 1691662"/>
              <a:gd name="connsiteX211" fmla="*/ 1066841 w 1214923"/>
              <a:gd name="connsiteY211" fmla="*/ 1139762 h 1691662"/>
              <a:gd name="connsiteX212" fmla="*/ 1035790 w 1214923"/>
              <a:gd name="connsiteY212" fmla="*/ 1087755 h 1691662"/>
              <a:gd name="connsiteX213" fmla="*/ 1162663 w 1214923"/>
              <a:gd name="connsiteY213" fmla="*/ 1057085 h 1691662"/>
              <a:gd name="connsiteX214" fmla="*/ 987913 w 1214923"/>
              <a:gd name="connsiteY214" fmla="*/ 1181170 h 1691662"/>
              <a:gd name="connsiteX215" fmla="*/ 958923 w 1214923"/>
              <a:gd name="connsiteY215" fmla="*/ 1264444 h 1691662"/>
              <a:gd name="connsiteX216" fmla="*/ 905107 w 1214923"/>
              <a:gd name="connsiteY216" fmla="*/ 1118330 h 1691662"/>
              <a:gd name="connsiteX217" fmla="*/ 987913 w 1214923"/>
              <a:gd name="connsiteY217" fmla="*/ 1181170 h 169166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43627 w 1214923"/>
              <a:gd name="connsiteY187" fmla="*/ 1657736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61626 w 1214923"/>
              <a:gd name="connsiteY187" fmla="*/ 1675735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30771 w 1214923"/>
              <a:gd name="connsiteY187" fmla="*/ 1647451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4642"/>
              <a:gd name="connsiteX1" fmla="*/ 1157319 w 1214923"/>
              <a:gd name="connsiteY1" fmla="*/ 831924 h 1684642"/>
              <a:gd name="connsiteX2" fmla="*/ 1019985 w 1214923"/>
              <a:gd name="connsiteY2" fmla="*/ 885740 h 1684642"/>
              <a:gd name="connsiteX3" fmla="*/ 963019 w 1214923"/>
              <a:gd name="connsiteY3" fmla="*/ 860965 h 1684642"/>
              <a:gd name="connsiteX4" fmla="*/ 1035980 w 1214923"/>
              <a:gd name="connsiteY4" fmla="*/ 795623 h 1684642"/>
              <a:gd name="connsiteX5" fmla="*/ 893772 w 1214923"/>
              <a:gd name="connsiteY5" fmla="*/ 930212 h 1684642"/>
              <a:gd name="connsiteX6" fmla="*/ 951398 w 1214923"/>
              <a:gd name="connsiteY6" fmla="*/ 937927 h 1684642"/>
              <a:gd name="connsiteX7" fmla="*/ 862911 w 1214923"/>
              <a:gd name="connsiteY7" fmla="*/ 964787 h 1684642"/>
              <a:gd name="connsiteX8" fmla="*/ 813000 w 1214923"/>
              <a:gd name="connsiteY8" fmla="*/ 991648 h 1684642"/>
              <a:gd name="connsiteX9" fmla="*/ 905202 w 1214923"/>
              <a:gd name="connsiteY9" fmla="*/ 872585 h 1684642"/>
              <a:gd name="connsiteX10" fmla="*/ 1062841 w 1214923"/>
              <a:gd name="connsiteY10" fmla="*/ 784098 h 1684642"/>
              <a:gd name="connsiteX11" fmla="*/ 1113873 w 1214923"/>
              <a:gd name="connsiteY11" fmla="*/ 670346 h 1684642"/>
              <a:gd name="connsiteX12" fmla="*/ 1028265 w 1214923"/>
              <a:gd name="connsiteY12" fmla="*/ 722567 h 1684642"/>
              <a:gd name="connsiteX13" fmla="*/ 1003881 w 1214923"/>
              <a:gd name="connsiteY13" fmla="*/ 692468 h 1684642"/>
              <a:gd name="connsiteX14" fmla="*/ 1005881 w 1214923"/>
              <a:gd name="connsiteY14" fmla="*/ 661511 h 1684642"/>
              <a:gd name="connsiteX15" fmla="*/ 1065794 w 1214923"/>
              <a:gd name="connsiteY15" fmla="*/ 651415 h 1684642"/>
              <a:gd name="connsiteX16" fmla="*/ 1087938 w 1214923"/>
              <a:gd name="connsiteY16" fmla="*/ 638205 h 1684642"/>
              <a:gd name="connsiteX17" fmla="*/ 739848 w 1214923"/>
              <a:gd name="connsiteY17" fmla="*/ 595694 h 1684642"/>
              <a:gd name="connsiteX18" fmla="*/ 716893 w 1214923"/>
              <a:gd name="connsiteY18" fmla="*/ 318992 h 1684642"/>
              <a:gd name="connsiteX19" fmla="*/ 920537 w 1214923"/>
              <a:gd name="connsiteY19" fmla="*/ 246031 h 1684642"/>
              <a:gd name="connsiteX20" fmla="*/ 682412 w 1214923"/>
              <a:gd name="connsiteY20" fmla="*/ 238316 h 1684642"/>
              <a:gd name="connsiteX21" fmla="*/ 928538 w 1214923"/>
              <a:gd name="connsiteY21" fmla="*/ 226790 h 1684642"/>
              <a:gd name="connsiteX22" fmla="*/ 720893 w 1214923"/>
              <a:gd name="connsiteY22" fmla="*/ 196025 h 1684642"/>
              <a:gd name="connsiteX23" fmla="*/ 736229 w 1214923"/>
              <a:gd name="connsiteY23" fmla="*/ 49911 h 1684642"/>
              <a:gd name="connsiteX24" fmla="*/ 663267 w 1214923"/>
              <a:gd name="connsiteY24" fmla="*/ 0 h 1684642"/>
              <a:gd name="connsiteX25" fmla="*/ 625167 w 1214923"/>
              <a:gd name="connsiteY25" fmla="*/ 103727 h 1684642"/>
              <a:gd name="connsiteX26" fmla="*/ 625167 w 1214923"/>
              <a:gd name="connsiteY26" fmla="*/ 288322 h 1684642"/>
              <a:gd name="connsiteX27" fmla="*/ 336845 w 1214923"/>
              <a:gd name="connsiteY27" fmla="*/ 261366 h 1684642"/>
              <a:gd name="connsiteX28" fmla="*/ 367611 w 1214923"/>
              <a:gd name="connsiteY28" fmla="*/ 307467 h 1684642"/>
              <a:gd name="connsiteX29" fmla="*/ 579066 w 1214923"/>
              <a:gd name="connsiteY29" fmla="*/ 615029 h 1684642"/>
              <a:gd name="connsiteX30" fmla="*/ 263884 w 1214923"/>
              <a:gd name="connsiteY30" fmla="*/ 496585 h 1684642"/>
              <a:gd name="connsiteX31" fmla="*/ 233118 w 1214923"/>
              <a:gd name="connsiteY31" fmla="*/ 714947 h 1684642"/>
              <a:gd name="connsiteX32" fmla="*/ 532965 w 1214923"/>
              <a:gd name="connsiteY32" fmla="*/ 807149 h 1684642"/>
              <a:gd name="connsiteX33" fmla="*/ 502390 w 1214923"/>
              <a:gd name="connsiteY33" fmla="*/ 816184 h 1684642"/>
              <a:gd name="connsiteX34" fmla="*/ 464290 w 1214923"/>
              <a:gd name="connsiteY34" fmla="*/ 772763 h 1684642"/>
              <a:gd name="connsiteX35" fmla="*/ 375231 w 1214923"/>
              <a:gd name="connsiteY35" fmla="*/ 788670 h 1684642"/>
              <a:gd name="connsiteX36" fmla="*/ 418189 w 1214923"/>
              <a:gd name="connsiteY36" fmla="*/ 826770 h 1684642"/>
              <a:gd name="connsiteX37" fmla="*/ 333607 w 1214923"/>
              <a:gd name="connsiteY37" fmla="*/ 826770 h 1684642"/>
              <a:gd name="connsiteX38" fmla="*/ 276457 w 1214923"/>
              <a:gd name="connsiteY38" fmla="*/ 857536 h 1684642"/>
              <a:gd name="connsiteX39" fmla="*/ 288458 w 1214923"/>
              <a:gd name="connsiteY39" fmla="*/ 766001 h 1684642"/>
              <a:gd name="connsiteX40" fmla="*/ 138059 w 1214923"/>
              <a:gd name="connsiteY40" fmla="*/ 911352 h 1684642"/>
              <a:gd name="connsiteX41" fmla="*/ 237976 w 1214923"/>
              <a:gd name="connsiteY41" fmla="*/ 961358 h 1684642"/>
              <a:gd name="connsiteX42" fmla="*/ 75102 w 1214923"/>
              <a:gd name="connsiteY42" fmla="*/ 1025783 h 1684642"/>
              <a:gd name="connsiteX43" fmla="*/ 80432 w 1214923"/>
              <a:gd name="connsiteY43" fmla="*/ 915162 h 1684642"/>
              <a:gd name="connsiteX44" fmla="*/ 91958 w 1214923"/>
              <a:gd name="connsiteY44" fmla="*/ 1107377 h 1684642"/>
              <a:gd name="connsiteX45" fmla="*/ 214925 w 1214923"/>
              <a:gd name="connsiteY45" fmla="*/ 1157383 h 1684642"/>
              <a:gd name="connsiteX46" fmla="*/ 322463 w 1214923"/>
              <a:gd name="connsiteY46" fmla="*/ 1228161 h 1684642"/>
              <a:gd name="connsiteX47" fmla="*/ 235145 w 1214923"/>
              <a:gd name="connsiteY47" fmla="*/ 1221759 h 1684642"/>
              <a:gd name="connsiteX48" fmla="*/ 267875 w 1214923"/>
              <a:gd name="connsiteY48" fmla="*/ 1263023 h 1684642"/>
              <a:gd name="connsiteX49" fmla="*/ 395615 w 1214923"/>
              <a:gd name="connsiteY49" fmla="*/ 1319117 h 1684642"/>
              <a:gd name="connsiteX50" fmla="*/ 322827 w 1214923"/>
              <a:gd name="connsiteY50" fmla="*/ 1338837 h 1684642"/>
              <a:gd name="connsiteX51" fmla="*/ 247492 w 1214923"/>
              <a:gd name="connsiteY51" fmla="*/ 1296725 h 1684642"/>
              <a:gd name="connsiteX52" fmla="*/ 229880 w 1214923"/>
              <a:gd name="connsiteY52" fmla="*/ 1312259 h 1684642"/>
              <a:gd name="connsiteX53" fmla="*/ 146155 w 1214923"/>
              <a:gd name="connsiteY53" fmla="*/ 1230344 h 1684642"/>
              <a:gd name="connsiteX54" fmla="*/ 115389 w 1214923"/>
              <a:gd name="connsiteY54" fmla="*/ 1430369 h 1684642"/>
              <a:gd name="connsiteX55" fmla="*/ 349799 w 1214923"/>
              <a:gd name="connsiteY55" fmla="*/ 1480280 h 1684642"/>
              <a:gd name="connsiteX56" fmla="*/ 299507 w 1214923"/>
              <a:gd name="connsiteY56" fmla="*/ 1464659 h 1684642"/>
              <a:gd name="connsiteX57" fmla="*/ 318374 w 1214923"/>
              <a:gd name="connsiteY57" fmla="*/ 1496562 h 1684642"/>
              <a:gd name="connsiteX58" fmla="*/ 388280 w 1214923"/>
              <a:gd name="connsiteY58" fmla="*/ 1545717 h 1684642"/>
              <a:gd name="connsiteX59" fmla="*/ 348847 w 1214923"/>
              <a:gd name="connsiteY59" fmla="*/ 1542479 h 1684642"/>
              <a:gd name="connsiteX60" fmla="*/ 255883 w 1214923"/>
              <a:gd name="connsiteY60" fmla="*/ 1502664 h 1684642"/>
              <a:gd name="connsiteX61" fmla="*/ 255883 w 1214923"/>
              <a:gd name="connsiteY61" fmla="*/ 1502664 h 1684642"/>
              <a:gd name="connsiteX62" fmla="*/ 239976 w 1214923"/>
              <a:gd name="connsiteY62" fmla="*/ 1484281 h 1684642"/>
              <a:gd name="connsiteX63" fmla="*/ 203495 w 1214923"/>
              <a:gd name="connsiteY63" fmla="*/ 1484281 h 1684642"/>
              <a:gd name="connsiteX64" fmla="*/ 187303 w 1214923"/>
              <a:gd name="connsiteY64" fmla="*/ 1499140 h 1684642"/>
              <a:gd name="connsiteX65" fmla="*/ 490673 w 1214923"/>
              <a:gd name="connsiteY65" fmla="*/ 1673352 h 1684642"/>
              <a:gd name="connsiteX66" fmla="*/ 767123 w 1214923"/>
              <a:gd name="connsiteY66" fmla="*/ 1659528 h 1684642"/>
              <a:gd name="connsiteX67" fmla="*/ 967500 w 1214923"/>
              <a:gd name="connsiteY67" fmla="*/ 1594485 h 1684642"/>
              <a:gd name="connsiteX68" fmla="*/ 1152566 w 1214923"/>
              <a:gd name="connsiteY68" fmla="*/ 1394460 h 1684642"/>
              <a:gd name="connsiteX69" fmla="*/ 918822 w 1214923"/>
              <a:gd name="connsiteY69" fmla="*/ 1363507 h 1684642"/>
              <a:gd name="connsiteX70" fmla="*/ 802904 w 1214923"/>
              <a:gd name="connsiteY70" fmla="*/ 1350454 h 1684642"/>
              <a:gd name="connsiteX71" fmla="*/ 841956 w 1214923"/>
              <a:gd name="connsiteY71" fmla="*/ 1326547 h 1684642"/>
              <a:gd name="connsiteX72" fmla="*/ 1018286 w 1214923"/>
              <a:gd name="connsiteY72" fmla="*/ 1315425 h 1684642"/>
              <a:gd name="connsiteX73" fmla="*/ 980354 w 1214923"/>
              <a:gd name="connsiteY73" fmla="*/ 1268921 h 1684642"/>
              <a:gd name="connsiteX74" fmla="*/ 1091488 w 1214923"/>
              <a:gd name="connsiteY74" fmla="*/ 1221043 h 1684642"/>
              <a:gd name="connsiteX75" fmla="*/ 896580 w 1214923"/>
              <a:gd name="connsiteY75" fmla="*/ 1032638 h 1684642"/>
              <a:gd name="connsiteX76" fmla="*/ 1193429 w 1214923"/>
              <a:gd name="connsiteY76" fmla="*/ 899446 h 1684642"/>
              <a:gd name="connsiteX77" fmla="*/ 759089 w 1214923"/>
              <a:gd name="connsiteY77" fmla="*/ 61246 h 1684642"/>
              <a:gd name="connsiteX78" fmla="*/ 720989 w 1214923"/>
              <a:gd name="connsiteY78" fmla="*/ 145828 h 1684642"/>
              <a:gd name="connsiteX79" fmla="*/ 759089 w 1214923"/>
              <a:gd name="connsiteY79" fmla="*/ 61436 h 1684642"/>
              <a:gd name="connsiteX80" fmla="*/ 759089 w 1214923"/>
              <a:gd name="connsiteY80" fmla="*/ 61246 h 1684642"/>
              <a:gd name="connsiteX81" fmla="*/ 363611 w 1214923"/>
              <a:gd name="connsiteY81" fmla="*/ 545783 h 1684642"/>
              <a:gd name="connsiteX82" fmla="*/ 348275 w 1214923"/>
              <a:gd name="connsiteY82" fmla="*/ 553498 h 1684642"/>
              <a:gd name="connsiteX83" fmla="*/ 363611 w 1214923"/>
              <a:gd name="connsiteY83" fmla="*/ 545783 h 1684642"/>
              <a:gd name="connsiteX84" fmla="*/ 232451 w 1214923"/>
              <a:gd name="connsiteY84" fmla="*/ 523113 h 1684642"/>
              <a:gd name="connsiteX85" fmla="*/ 254694 w 1214923"/>
              <a:gd name="connsiteY85" fmla="*/ 664096 h 1684642"/>
              <a:gd name="connsiteX86" fmla="*/ 232451 w 1214923"/>
              <a:gd name="connsiteY86" fmla="*/ 523113 h 1684642"/>
              <a:gd name="connsiteX87" fmla="*/ 340084 w 1214923"/>
              <a:gd name="connsiteY87" fmla="*/ 692277 h 1684642"/>
              <a:gd name="connsiteX88" fmla="*/ 470767 w 1214923"/>
              <a:gd name="connsiteY88" fmla="*/ 684562 h 1684642"/>
              <a:gd name="connsiteX89" fmla="*/ 340084 w 1214923"/>
              <a:gd name="connsiteY89" fmla="*/ 691896 h 1684642"/>
              <a:gd name="connsiteX90" fmla="*/ 340084 w 1214923"/>
              <a:gd name="connsiteY90" fmla="*/ 692277 h 1684642"/>
              <a:gd name="connsiteX91" fmla="*/ 382375 w 1214923"/>
              <a:gd name="connsiteY91" fmla="*/ 615410 h 1684642"/>
              <a:gd name="connsiteX92" fmla="*/ 516868 w 1214923"/>
              <a:gd name="connsiteY92" fmla="*/ 688372 h 1684642"/>
              <a:gd name="connsiteX93" fmla="*/ 382661 w 1214923"/>
              <a:gd name="connsiteY93" fmla="*/ 615029 h 1684642"/>
              <a:gd name="connsiteX94" fmla="*/ 382375 w 1214923"/>
              <a:gd name="connsiteY94" fmla="*/ 615410 h 1684642"/>
              <a:gd name="connsiteX95" fmla="*/ 201400 w 1214923"/>
              <a:gd name="connsiteY95" fmla="*/ 907542 h 1684642"/>
              <a:gd name="connsiteX96" fmla="*/ 163300 w 1214923"/>
              <a:gd name="connsiteY96" fmla="*/ 838295 h 1684642"/>
              <a:gd name="connsiteX97" fmla="*/ 201686 w 1214923"/>
              <a:gd name="connsiteY97" fmla="*/ 907161 h 1684642"/>
              <a:gd name="connsiteX98" fmla="*/ 201400 w 1214923"/>
              <a:gd name="connsiteY98" fmla="*/ 907542 h 1684642"/>
              <a:gd name="connsiteX99" fmla="*/ 97811 w 1214923"/>
              <a:gd name="connsiteY99" fmla="*/ 1285557 h 1684642"/>
              <a:gd name="connsiteX100" fmla="*/ 123279 w 1214923"/>
              <a:gd name="connsiteY100" fmla="*/ 1264178 h 1684642"/>
              <a:gd name="connsiteX101" fmla="*/ 231975 w 1214923"/>
              <a:gd name="connsiteY101" fmla="*/ 1341501 h 1684642"/>
              <a:gd name="connsiteX102" fmla="*/ 97811 w 1214923"/>
              <a:gd name="connsiteY102" fmla="*/ 1285557 h 1684642"/>
              <a:gd name="connsiteX103" fmla="*/ 232928 w 1214923"/>
              <a:gd name="connsiteY103" fmla="*/ 1376077 h 1684642"/>
              <a:gd name="connsiteX104" fmla="*/ 279029 w 1214923"/>
              <a:gd name="connsiteY104" fmla="*/ 1379887 h 1684642"/>
              <a:gd name="connsiteX105" fmla="*/ 232451 w 1214923"/>
              <a:gd name="connsiteY105" fmla="*/ 1376077 h 1684642"/>
              <a:gd name="connsiteX106" fmla="*/ 232928 w 1214923"/>
              <a:gd name="connsiteY106" fmla="*/ 1376077 h 1684642"/>
              <a:gd name="connsiteX107" fmla="*/ 856244 w 1214923"/>
              <a:gd name="connsiteY107" fmla="*/ 715613 h 1684642"/>
              <a:gd name="connsiteX108" fmla="*/ 817635 w 1214923"/>
              <a:gd name="connsiteY108" fmla="*/ 708913 h 1684642"/>
              <a:gd name="connsiteX109" fmla="*/ 721084 w 1214923"/>
              <a:gd name="connsiteY109" fmla="*/ 657225 h 1684642"/>
              <a:gd name="connsiteX110" fmla="*/ 855767 w 1214923"/>
              <a:gd name="connsiteY110" fmla="*/ 715613 h 1684642"/>
              <a:gd name="connsiteX111" fmla="*/ 856244 w 1214923"/>
              <a:gd name="connsiteY111" fmla="*/ 715613 h 1684642"/>
              <a:gd name="connsiteX112" fmla="*/ 663458 w 1214923"/>
              <a:gd name="connsiteY112" fmla="*/ 722662 h 1684642"/>
              <a:gd name="connsiteX113" fmla="*/ 644408 w 1214923"/>
              <a:gd name="connsiteY113" fmla="*/ 807149 h 1684642"/>
              <a:gd name="connsiteX114" fmla="*/ 662981 w 1214923"/>
              <a:gd name="connsiteY114" fmla="*/ 723138 h 1684642"/>
              <a:gd name="connsiteX115" fmla="*/ 663458 w 1214923"/>
              <a:gd name="connsiteY115" fmla="*/ 722662 h 1684642"/>
              <a:gd name="connsiteX116" fmla="*/ 628882 w 1214923"/>
              <a:gd name="connsiteY116" fmla="*/ 753332 h 1684642"/>
              <a:gd name="connsiteX117" fmla="*/ 655742 w 1214923"/>
              <a:gd name="connsiteY117" fmla="*/ 726472 h 1684642"/>
              <a:gd name="connsiteX118" fmla="*/ 628406 w 1214923"/>
              <a:gd name="connsiteY118" fmla="*/ 753332 h 1684642"/>
              <a:gd name="connsiteX119" fmla="*/ 628882 w 1214923"/>
              <a:gd name="connsiteY119" fmla="*/ 753332 h 1684642"/>
              <a:gd name="connsiteX120" fmla="*/ 771090 w 1214923"/>
              <a:gd name="connsiteY120" fmla="*/ 757237 h 1684642"/>
              <a:gd name="connsiteX121" fmla="*/ 690318 w 1214923"/>
              <a:gd name="connsiteY121" fmla="*/ 822579 h 1684642"/>
              <a:gd name="connsiteX122" fmla="*/ 770614 w 1214923"/>
              <a:gd name="connsiteY122" fmla="*/ 757237 h 1684642"/>
              <a:gd name="connsiteX123" fmla="*/ 771090 w 1214923"/>
              <a:gd name="connsiteY123" fmla="*/ 757237 h 1684642"/>
              <a:gd name="connsiteX124" fmla="*/ 759565 w 1214923"/>
              <a:gd name="connsiteY124" fmla="*/ 538162 h 1684642"/>
              <a:gd name="connsiteX125" fmla="*/ 851767 w 1214923"/>
              <a:gd name="connsiteY125" fmla="*/ 480536 h 1684642"/>
              <a:gd name="connsiteX126" fmla="*/ 759089 w 1214923"/>
              <a:gd name="connsiteY126" fmla="*/ 538067 h 1684642"/>
              <a:gd name="connsiteX127" fmla="*/ 759565 w 1214923"/>
              <a:gd name="connsiteY127" fmla="*/ 538162 h 1684642"/>
              <a:gd name="connsiteX128" fmla="*/ 868213 w 1214923"/>
              <a:gd name="connsiteY128" fmla="*/ 356761 h 1684642"/>
              <a:gd name="connsiteX129" fmla="*/ 812619 w 1214923"/>
              <a:gd name="connsiteY129" fmla="*/ 442055 h 1684642"/>
              <a:gd name="connsiteX130" fmla="*/ 868213 w 1214923"/>
              <a:gd name="connsiteY130" fmla="*/ 356761 h 1684642"/>
              <a:gd name="connsiteX131" fmla="*/ 681841 w 1214923"/>
              <a:gd name="connsiteY131" fmla="*/ 323088 h 1684642"/>
              <a:gd name="connsiteX132" fmla="*/ 758803 w 1214923"/>
              <a:gd name="connsiteY132" fmla="*/ 430816 h 1684642"/>
              <a:gd name="connsiteX133" fmla="*/ 643455 w 1214923"/>
              <a:gd name="connsiteY133" fmla="*/ 396145 h 1684642"/>
              <a:gd name="connsiteX134" fmla="*/ 639550 w 1214923"/>
              <a:gd name="connsiteY134" fmla="*/ 438436 h 1684642"/>
              <a:gd name="connsiteX135" fmla="*/ 682127 w 1214923"/>
              <a:gd name="connsiteY135" fmla="*/ 323088 h 1684642"/>
              <a:gd name="connsiteX136" fmla="*/ 681841 w 1214923"/>
              <a:gd name="connsiteY136" fmla="*/ 323088 h 1684642"/>
              <a:gd name="connsiteX137" fmla="*/ 395477 w 1214923"/>
              <a:gd name="connsiteY137" fmla="*/ 216638 h 1684642"/>
              <a:gd name="connsiteX138" fmla="*/ 432956 w 1214923"/>
              <a:gd name="connsiteY138" fmla="*/ 194566 h 1684642"/>
              <a:gd name="connsiteX139" fmla="*/ 564476 w 1214923"/>
              <a:gd name="connsiteY139" fmla="*/ 247666 h 1684642"/>
              <a:gd name="connsiteX140" fmla="*/ 558873 w 1214923"/>
              <a:gd name="connsiteY140" fmla="*/ 299942 h 1684642"/>
              <a:gd name="connsiteX141" fmla="*/ 395477 w 1214923"/>
              <a:gd name="connsiteY141" fmla="*/ 216638 h 1684642"/>
              <a:gd name="connsiteX142" fmla="*/ 470767 w 1214923"/>
              <a:gd name="connsiteY142" fmla="*/ 361188 h 1684642"/>
              <a:gd name="connsiteX143" fmla="*/ 566874 w 1214923"/>
              <a:gd name="connsiteY143" fmla="*/ 503396 h 1684642"/>
              <a:gd name="connsiteX144" fmla="*/ 470767 w 1214923"/>
              <a:gd name="connsiteY144" fmla="*/ 361188 h 1684642"/>
              <a:gd name="connsiteX145" fmla="*/ 632216 w 1214923"/>
              <a:gd name="connsiteY145" fmla="*/ 475419 h 1684642"/>
              <a:gd name="connsiteX146" fmla="*/ 759089 w 1214923"/>
              <a:gd name="connsiteY146" fmla="*/ 438055 h 1684642"/>
              <a:gd name="connsiteX147" fmla="*/ 640217 w 1214923"/>
              <a:gd name="connsiteY147" fmla="*/ 641593 h 1684642"/>
              <a:gd name="connsiteX148" fmla="*/ 622468 w 1214923"/>
              <a:gd name="connsiteY148" fmla="*/ 453581 h 1684642"/>
              <a:gd name="connsiteX149" fmla="*/ 632216 w 1214923"/>
              <a:gd name="connsiteY149" fmla="*/ 475419 h 1684642"/>
              <a:gd name="connsiteX150" fmla="*/ 686032 w 1214923"/>
              <a:gd name="connsiteY150" fmla="*/ 837819 h 1684642"/>
              <a:gd name="connsiteX151" fmla="*/ 628310 w 1214923"/>
              <a:gd name="connsiteY151" fmla="*/ 930116 h 1684642"/>
              <a:gd name="connsiteX152" fmla="*/ 686032 w 1214923"/>
              <a:gd name="connsiteY152" fmla="*/ 837914 h 1684642"/>
              <a:gd name="connsiteX153" fmla="*/ 686032 w 1214923"/>
              <a:gd name="connsiteY153" fmla="*/ 837819 h 1684642"/>
              <a:gd name="connsiteX154" fmla="*/ 743658 w 1214923"/>
              <a:gd name="connsiteY154" fmla="*/ 1291400 h 1684642"/>
              <a:gd name="connsiteX155" fmla="*/ 547634 w 1214923"/>
              <a:gd name="connsiteY155" fmla="*/ 1206818 h 1684642"/>
              <a:gd name="connsiteX156" fmla="*/ 573446 w 1214923"/>
              <a:gd name="connsiteY156" fmla="*/ 1222439 h 1684642"/>
              <a:gd name="connsiteX157" fmla="*/ 603450 w 1214923"/>
              <a:gd name="connsiteY157" fmla="*/ 1227487 h 1684642"/>
              <a:gd name="connsiteX158" fmla="*/ 743658 w 1214923"/>
              <a:gd name="connsiteY158" fmla="*/ 1291495 h 1684642"/>
              <a:gd name="connsiteX159" fmla="*/ 743658 w 1214923"/>
              <a:gd name="connsiteY159" fmla="*/ 1291400 h 1684642"/>
              <a:gd name="connsiteX160" fmla="*/ 556465 w 1214923"/>
              <a:gd name="connsiteY160" fmla="*/ 950327 h 1684642"/>
              <a:gd name="connsiteX161" fmla="*/ 689842 w 1214923"/>
              <a:gd name="connsiteY161" fmla="*/ 1122236 h 1684642"/>
              <a:gd name="connsiteX162" fmla="*/ 568651 w 1214923"/>
              <a:gd name="connsiteY162" fmla="*/ 984541 h 1684642"/>
              <a:gd name="connsiteX163" fmla="*/ 556465 w 1214923"/>
              <a:gd name="connsiteY163" fmla="*/ 950327 h 1684642"/>
              <a:gd name="connsiteX164" fmla="*/ 351609 w 1214923"/>
              <a:gd name="connsiteY164" fmla="*/ 1045464 h 1684642"/>
              <a:gd name="connsiteX165" fmla="*/ 382375 w 1214923"/>
              <a:gd name="connsiteY165" fmla="*/ 887825 h 1684642"/>
              <a:gd name="connsiteX166" fmla="*/ 351609 w 1214923"/>
              <a:gd name="connsiteY166" fmla="*/ 1045559 h 1684642"/>
              <a:gd name="connsiteX167" fmla="*/ 351609 w 1214923"/>
              <a:gd name="connsiteY167" fmla="*/ 1045464 h 1684642"/>
              <a:gd name="connsiteX168" fmla="*/ 420761 w 1214923"/>
              <a:gd name="connsiteY168" fmla="*/ 1054969 h 1684642"/>
              <a:gd name="connsiteX169" fmla="*/ 605260 w 1214923"/>
              <a:gd name="connsiteY169" fmla="*/ 1180338 h 1684642"/>
              <a:gd name="connsiteX170" fmla="*/ 420761 w 1214923"/>
              <a:gd name="connsiteY170" fmla="*/ 1054969 h 1684642"/>
              <a:gd name="connsiteX171" fmla="*/ 366944 w 1214923"/>
              <a:gd name="connsiteY171" fmla="*/ 1414272 h 1684642"/>
              <a:gd name="connsiteX172" fmla="*/ 597640 w 1214923"/>
              <a:gd name="connsiteY172" fmla="*/ 1460468 h 1684642"/>
              <a:gd name="connsiteX173" fmla="*/ 366944 w 1214923"/>
              <a:gd name="connsiteY173" fmla="*/ 1414463 h 1684642"/>
              <a:gd name="connsiteX174" fmla="*/ 366944 w 1214923"/>
              <a:gd name="connsiteY174" fmla="*/ 1414272 h 1684642"/>
              <a:gd name="connsiteX175" fmla="*/ 597035 w 1214923"/>
              <a:gd name="connsiteY175" fmla="*/ 1664464 h 1684642"/>
              <a:gd name="connsiteX176" fmla="*/ 471148 w 1214923"/>
              <a:gd name="connsiteY176" fmla="*/ 1649777 h 1684642"/>
              <a:gd name="connsiteX177" fmla="*/ 401901 w 1214923"/>
              <a:gd name="connsiteY177" fmla="*/ 1579817 h 1684642"/>
              <a:gd name="connsiteX178" fmla="*/ 582412 w 1214923"/>
              <a:gd name="connsiteY178" fmla="*/ 1645158 h 1684642"/>
              <a:gd name="connsiteX179" fmla="*/ 597035 w 1214923"/>
              <a:gd name="connsiteY179" fmla="*/ 1664464 h 1684642"/>
              <a:gd name="connsiteX180" fmla="*/ 616785 w 1214923"/>
              <a:gd name="connsiteY180" fmla="*/ 1564196 h 1684642"/>
              <a:gd name="connsiteX181" fmla="*/ 555349 w 1214923"/>
              <a:gd name="connsiteY181" fmla="*/ 1541145 h 1684642"/>
              <a:gd name="connsiteX182" fmla="*/ 638597 w 1214923"/>
              <a:gd name="connsiteY182" fmla="*/ 1493520 h 1684642"/>
              <a:gd name="connsiteX183" fmla="*/ 752034 w 1214923"/>
              <a:gd name="connsiteY183" fmla="*/ 1535463 h 1684642"/>
              <a:gd name="connsiteX184" fmla="*/ 616785 w 1214923"/>
              <a:gd name="connsiteY184" fmla="*/ 1564386 h 1684642"/>
              <a:gd name="connsiteX185" fmla="*/ 616785 w 1214923"/>
              <a:gd name="connsiteY185" fmla="*/ 1564196 h 1684642"/>
              <a:gd name="connsiteX186" fmla="*/ 811979 w 1214923"/>
              <a:gd name="connsiteY186" fmla="*/ 1595484 h 1684642"/>
              <a:gd name="connsiteX187" fmla="*/ 825628 w 1214923"/>
              <a:gd name="connsiteY187" fmla="*/ 1619167 h 1684642"/>
              <a:gd name="connsiteX188" fmla="*/ 704225 w 1214923"/>
              <a:gd name="connsiteY188" fmla="*/ 1665256 h 1684642"/>
              <a:gd name="connsiteX189" fmla="*/ 651942 w 1214923"/>
              <a:gd name="connsiteY189" fmla="*/ 1653111 h 1684642"/>
              <a:gd name="connsiteX190" fmla="*/ 811979 w 1214923"/>
              <a:gd name="connsiteY190" fmla="*/ 1595484 h 1684642"/>
              <a:gd name="connsiteX191" fmla="*/ 857863 w 1214923"/>
              <a:gd name="connsiteY191" fmla="*/ 1591056 h 1684642"/>
              <a:gd name="connsiteX192" fmla="*/ 838813 w 1214923"/>
              <a:gd name="connsiteY192" fmla="*/ 1568958 h 1684642"/>
              <a:gd name="connsiteX193" fmla="*/ 836146 w 1214923"/>
              <a:gd name="connsiteY193" fmla="*/ 1564291 h 1684642"/>
              <a:gd name="connsiteX194" fmla="*/ 955179 w 1214923"/>
              <a:gd name="connsiteY194" fmla="*/ 1500720 h 1684642"/>
              <a:gd name="connsiteX195" fmla="*/ 1066493 w 1214923"/>
              <a:gd name="connsiteY195" fmla="*/ 1492065 h 1684642"/>
              <a:gd name="connsiteX196" fmla="*/ 857863 w 1214923"/>
              <a:gd name="connsiteY196" fmla="*/ 1591247 h 1684642"/>
              <a:gd name="connsiteX197" fmla="*/ 857863 w 1214923"/>
              <a:gd name="connsiteY197" fmla="*/ 1591056 h 1684642"/>
              <a:gd name="connsiteX198" fmla="*/ 1054979 w 1214923"/>
              <a:gd name="connsiteY198" fmla="*/ 1445037 h 1684642"/>
              <a:gd name="connsiteX199" fmla="*/ 916632 w 1214923"/>
              <a:gd name="connsiteY199" fmla="*/ 1468184 h 1684642"/>
              <a:gd name="connsiteX200" fmla="*/ 1028170 w 1214923"/>
              <a:gd name="connsiteY200" fmla="*/ 1445228 h 1684642"/>
              <a:gd name="connsiteX201" fmla="*/ 1054979 w 1214923"/>
              <a:gd name="connsiteY201" fmla="*/ 1445037 h 1684642"/>
              <a:gd name="connsiteX202" fmla="*/ 862816 w 1214923"/>
              <a:gd name="connsiteY202" fmla="*/ 1410462 h 1684642"/>
              <a:gd name="connsiteX203" fmla="*/ 647551 w 1214923"/>
              <a:gd name="connsiteY203" fmla="*/ 1448562 h 1684642"/>
              <a:gd name="connsiteX204" fmla="*/ 862816 w 1214923"/>
              <a:gd name="connsiteY204" fmla="*/ 1410653 h 1684642"/>
              <a:gd name="connsiteX205" fmla="*/ 862816 w 1214923"/>
              <a:gd name="connsiteY205" fmla="*/ 1410462 h 1684642"/>
              <a:gd name="connsiteX206" fmla="*/ 689842 w 1214923"/>
              <a:gd name="connsiteY206" fmla="*/ 1391412 h 1684642"/>
              <a:gd name="connsiteX207" fmla="*/ 924347 w 1214923"/>
              <a:gd name="connsiteY207" fmla="*/ 1306830 h 1684642"/>
              <a:gd name="connsiteX208" fmla="*/ 689842 w 1214923"/>
              <a:gd name="connsiteY208" fmla="*/ 1391412 h 1684642"/>
              <a:gd name="connsiteX209" fmla="*/ 1162663 w 1214923"/>
              <a:gd name="connsiteY209" fmla="*/ 1057085 h 1684642"/>
              <a:gd name="connsiteX210" fmla="*/ 1148756 w 1214923"/>
              <a:gd name="connsiteY210" fmla="*/ 1134428 h 1684642"/>
              <a:gd name="connsiteX211" fmla="*/ 1066841 w 1214923"/>
              <a:gd name="connsiteY211" fmla="*/ 1139762 h 1684642"/>
              <a:gd name="connsiteX212" fmla="*/ 1035790 w 1214923"/>
              <a:gd name="connsiteY212" fmla="*/ 1087755 h 1684642"/>
              <a:gd name="connsiteX213" fmla="*/ 1162663 w 1214923"/>
              <a:gd name="connsiteY213" fmla="*/ 1057085 h 1684642"/>
              <a:gd name="connsiteX214" fmla="*/ 987913 w 1214923"/>
              <a:gd name="connsiteY214" fmla="*/ 1181170 h 1684642"/>
              <a:gd name="connsiteX215" fmla="*/ 958923 w 1214923"/>
              <a:gd name="connsiteY215" fmla="*/ 1264444 h 1684642"/>
              <a:gd name="connsiteX216" fmla="*/ 905107 w 1214923"/>
              <a:gd name="connsiteY216" fmla="*/ 1118330 h 1684642"/>
              <a:gd name="connsiteX217" fmla="*/ 987913 w 1214923"/>
              <a:gd name="connsiteY217" fmla="*/ 1181170 h 1684642"/>
              <a:gd name="connsiteX0" fmla="*/ 1193429 w 1214923"/>
              <a:gd name="connsiteY0" fmla="*/ 899446 h 1681417"/>
              <a:gd name="connsiteX1" fmla="*/ 1157319 w 1214923"/>
              <a:gd name="connsiteY1" fmla="*/ 831924 h 1681417"/>
              <a:gd name="connsiteX2" fmla="*/ 1019985 w 1214923"/>
              <a:gd name="connsiteY2" fmla="*/ 885740 h 1681417"/>
              <a:gd name="connsiteX3" fmla="*/ 963019 w 1214923"/>
              <a:gd name="connsiteY3" fmla="*/ 860965 h 1681417"/>
              <a:gd name="connsiteX4" fmla="*/ 1035980 w 1214923"/>
              <a:gd name="connsiteY4" fmla="*/ 795623 h 1681417"/>
              <a:gd name="connsiteX5" fmla="*/ 893772 w 1214923"/>
              <a:gd name="connsiteY5" fmla="*/ 930212 h 1681417"/>
              <a:gd name="connsiteX6" fmla="*/ 951398 w 1214923"/>
              <a:gd name="connsiteY6" fmla="*/ 937927 h 1681417"/>
              <a:gd name="connsiteX7" fmla="*/ 862911 w 1214923"/>
              <a:gd name="connsiteY7" fmla="*/ 964787 h 1681417"/>
              <a:gd name="connsiteX8" fmla="*/ 813000 w 1214923"/>
              <a:gd name="connsiteY8" fmla="*/ 991648 h 1681417"/>
              <a:gd name="connsiteX9" fmla="*/ 905202 w 1214923"/>
              <a:gd name="connsiteY9" fmla="*/ 872585 h 1681417"/>
              <a:gd name="connsiteX10" fmla="*/ 1062841 w 1214923"/>
              <a:gd name="connsiteY10" fmla="*/ 784098 h 1681417"/>
              <a:gd name="connsiteX11" fmla="*/ 1113873 w 1214923"/>
              <a:gd name="connsiteY11" fmla="*/ 670346 h 1681417"/>
              <a:gd name="connsiteX12" fmla="*/ 1028265 w 1214923"/>
              <a:gd name="connsiteY12" fmla="*/ 722567 h 1681417"/>
              <a:gd name="connsiteX13" fmla="*/ 1003881 w 1214923"/>
              <a:gd name="connsiteY13" fmla="*/ 692468 h 1681417"/>
              <a:gd name="connsiteX14" fmla="*/ 1005881 w 1214923"/>
              <a:gd name="connsiteY14" fmla="*/ 661511 h 1681417"/>
              <a:gd name="connsiteX15" fmla="*/ 1065794 w 1214923"/>
              <a:gd name="connsiteY15" fmla="*/ 651415 h 1681417"/>
              <a:gd name="connsiteX16" fmla="*/ 1087938 w 1214923"/>
              <a:gd name="connsiteY16" fmla="*/ 638205 h 1681417"/>
              <a:gd name="connsiteX17" fmla="*/ 739848 w 1214923"/>
              <a:gd name="connsiteY17" fmla="*/ 595694 h 1681417"/>
              <a:gd name="connsiteX18" fmla="*/ 716893 w 1214923"/>
              <a:gd name="connsiteY18" fmla="*/ 318992 h 1681417"/>
              <a:gd name="connsiteX19" fmla="*/ 920537 w 1214923"/>
              <a:gd name="connsiteY19" fmla="*/ 246031 h 1681417"/>
              <a:gd name="connsiteX20" fmla="*/ 682412 w 1214923"/>
              <a:gd name="connsiteY20" fmla="*/ 238316 h 1681417"/>
              <a:gd name="connsiteX21" fmla="*/ 928538 w 1214923"/>
              <a:gd name="connsiteY21" fmla="*/ 226790 h 1681417"/>
              <a:gd name="connsiteX22" fmla="*/ 720893 w 1214923"/>
              <a:gd name="connsiteY22" fmla="*/ 196025 h 1681417"/>
              <a:gd name="connsiteX23" fmla="*/ 736229 w 1214923"/>
              <a:gd name="connsiteY23" fmla="*/ 49911 h 1681417"/>
              <a:gd name="connsiteX24" fmla="*/ 663267 w 1214923"/>
              <a:gd name="connsiteY24" fmla="*/ 0 h 1681417"/>
              <a:gd name="connsiteX25" fmla="*/ 625167 w 1214923"/>
              <a:gd name="connsiteY25" fmla="*/ 103727 h 1681417"/>
              <a:gd name="connsiteX26" fmla="*/ 625167 w 1214923"/>
              <a:gd name="connsiteY26" fmla="*/ 288322 h 1681417"/>
              <a:gd name="connsiteX27" fmla="*/ 336845 w 1214923"/>
              <a:gd name="connsiteY27" fmla="*/ 261366 h 1681417"/>
              <a:gd name="connsiteX28" fmla="*/ 367611 w 1214923"/>
              <a:gd name="connsiteY28" fmla="*/ 307467 h 1681417"/>
              <a:gd name="connsiteX29" fmla="*/ 579066 w 1214923"/>
              <a:gd name="connsiteY29" fmla="*/ 615029 h 1681417"/>
              <a:gd name="connsiteX30" fmla="*/ 263884 w 1214923"/>
              <a:gd name="connsiteY30" fmla="*/ 496585 h 1681417"/>
              <a:gd name="connsiteX31" fmla="*/ 233118 w 1214923"/>
              <a:gd name="connsiteY31" fmla="*/ 714947 h 1681417"/>
              <a:gd name="connsiteX32" fmla="*/ 532965 w 1214923"/>
              <a:gd name="connsiteY32" fmla="*/ 807149 h 1681417"/>
              <a:gd name="connsiteX33" fmla="*/ 502390 w 1214923"/>
              <a:gd name="connsiteY33" fmla="*/ 816184 h 1681417"/>
              <a:gd name="connsiteX34" fmla="*/ 464290 w 1214923"/>
              <a:gd name="connsiteY34" fmla="*/ 772763 h 1681417"/>
              <a:gd name="connsiteX35" fmla="*/ 375231 w 1214923"/>
              <a:gd name="connsiteY35" fmla="*/ 788670 h 1681417"/>
              <a:gd name="connsiteX36" fmla="*/ 418189 w 1214923"/>
              <a:gd name="connsiteY36" fmla="*/ 826770 h 1681417"/>
              <a:gd name="connsiteX37" fmla="*/ 333607 w 1214923"/>
              <a:gd name="connsiteY37" fmla="*/ 826770 h 1681417"/>
              <a:gd name="connsiteX38" fmla="*/ 276457 w 1214923"/>
              <a:gd name="connsiteY38" fmla="*/ 857536 h 1681417"/>
              <a:gd name="connsiteX39" fmla="*/ 288458 w 1214923"/>
              <a:gd name="connsiteY39" fmla="*/ 766001 h 1681417"/>
              <a:gd name="connsiteX40" fmla="*/ 138059 w 1214923"/>
              <a:gd name="connsiteY40" fmla="*/ 911352 h 1681417"/>
              <a:gd name="connsiteX41" fmla="*/ 237976 w 1214923"/>
              <a:gd name="connsiteY41" fmla="*/ 961358 h 1681417"/>
              <a:gd name="connsiteX42" fmla="*/ 75102 w 1214923"/>
              <a:gd name="connsiteY42" fmla="*/ 1025783 h 1681417"/>
              <a:gd name="connsiteX43" fmla="*/ 80432 w 1214923"/>
              <a:gd name="connsiteY43" fmla="*/ 915162 h 1681417"/>
              <a:gd name="connsiteX44" fmla="*/ 91958 w 1214923"/>
              <a:gd name="connsiteY44" fmla="*/ 1107377 h 1681417"/>
              <a:gd name="connsiteX45" fmla="*/ 214925 w 1214923"/>
              <a:gd name="connsiteY45" fmla="*/ 1157383 h 1681417"/>
              <a:gd name="connsiteX46" fmla="*/ 322463 w 1214923"/>
              <a:gd name="connsiteY46" fmla="*/ 1228161 h 1681417"/>
              <a:gd name="connsiteX47" fmla="*/ 235145 w 1214923"/>
              <a:gd name="connsiteY47" fmla="*/ 1221759 h 1681417"/>
              <a:gd name="connsiteX48" fmla="*/ 267875 w 1214923"/>
              <a:gd name="connsiteY48" fmla="*/ 1263023 h 1681417"/>
              <a:gd name="connsiteX49" fmla="*/ 395615 w 1214923"/>
              <a:gd name="connsiteY49" fmla="*/ 1319117 h 1681417"/>
              <a:gd name="connsiteX50" fmla="*/ 322827 w 1214923"/>
              <a:gd name="connsiteY50" fmla="*/ 1338837 h 1681417"/>
              <a:gd name="connsiteX51" fmla="*/ 247492 w 1214923"/>
              <a:gd name="connsiteY51" fmla="*/ 1296725 h 1681417"/>
              <a:gd name="connsiteX52" fmla="*/ 229880 w 1214923"/>
              <a:gd name="connsiteY52" fmla="*/ 1312259 h 1681417"/>
              <a:gd name="connsiteX53" fmla="*/ 146155 w 1214923"/>
              <a:gd name="connsiteY53" fmla="*/ 1230344 h 1681417"/>
              <a:gd name="connsiteX54" fmla="*/ 115389 w 1214923"/>
              <a:gd name="connsiteY54" fmla="*/ 1430369 h 1681417"/>
              <a:gd name="connsiteX55" fmla="*/ 349799 w 1214923"/>
              <a:gd name="connsiteY55" fmla="*/ 1480280 h 1681417"/>
              <a:gd name="connsiteX56" fmla="*/ 299507 w 1214923"/>
              <a:gd name="connsiteY56" fmla="*/ 1464659 h 1681417"/>
              <a:gd name="connsiteX57" fmla="*/ 318374 w 1214923"/>
              <a:gd name="connsiteY57" fmla="*/ 1496562 h 1681417"/>
              <a:gd name="connsiteX58" fmla="*/ 388280 w 1214923"/>
              <a:gd name="connsiteY58" fmla="*/ 1545717 h 1681417"/>
              <a:gd name="connsiteX59" fmla="*/ 348847 w 1214923"/>
              <a:gd name="connsiteY59" fmla="*/ 1542479 h 1681417"/>
              <a:gd name="connsiteX60" fmla="*/ 255883 w 1214923"/>
              <a:gd name="connsiteY60" fmla="*/ 1502664 h 1681417"/>
              <a:gd name="connsiteX61" fmla="*/ 255883 w 1214923"/>
              <a:gd name="connsiteY61" fmla="*/ 1502664 h 1681417"/>
              <a:gd name="connsiteX62" fmla="*/ 239976 w 1214923"/>
              <a:gd name="connsiteY62" fmla="*/ 1484281 h 1681417"/>
              <a:gd name="connsiteX63" fmla="*/ 203495 w 1214923"/>
              <a:gd name="connsiteY63" fmla="*/ 1484281 h 1681417"/>
              <a:gd name="connsiteX64" fmla="*/ 187303 w 1214923"/>
              <a:gd name="connsiteY64" fmla="*/ 1499140 h 1681417"/>
              <a:gd name="connsiteX65" fmla="*/ 490673 w 1214923"/>
              <a:gd name="connsiteY65" fmla="*/ 1673352 h 1681417"/>
              <a:gd name="connsiteX66" fmla="*/ 767123 w 1214923"/>
              <a:gd name="connsiteY66" fmla="*/ 1659528 h 1681417"/>
              <a:gd name="connsiteX67" fmla="*/ 967500 w 1214923"/>
              <a:gd name="connsiteY67" fmla="*/ 1594485 h 1681417"/>
              <a:gd name="connsiteX68" fmla="*/ 1152566 w 1214923"/>
              <a:gd name="connsiteY68" fmla="*/ 1394460 h 1681417"/>
              <a:gd name="connsiteX69" fmla="*/ 918822 w 1214923"/>
              <a:gd name="connsiteY69" fmla="*/ 1363507 h 1681417"/>
              <a:gd name="connsiteX70" fmla="*/ 802904 w 1214923"/>
              <a:gd name="connsiteY70" fmla="*/ 1350454 h 1681417"/>
              <a:gd name="connsiteX71" fmla="*/ 841956 w 1214923"/>
              <a:gd name="connsiteY71" fmla="*/ 1326547 h 1681417"/>
              <a:gd name="connsiteX72" fmla="*/ 1018286 w 1214923"/>
              <a:gd name="connsiteY72" fmla="*/ 1315425 h 1681417"/>
              <a:gd name="connsiteX73" fmla="*/ 980354 w 1214923"/>
              <a:gd name="connsiteY73" fmla="*/ 1268921 h 1681417"/>
              <a:gd name="connsiteX74" fmla="*/ 1091488 w 1214923"/>
              <a:gd name="connsiteY74" fmla="*/ 1221043 h 1681417"/>
              <a:gd name="connsiteX75" fmla="*/ 896580 w 1214923"/>
              <a:gd name="connsiteY75" fmla="*/ 1032638 h 1681417"/>
              <a:gd name="connsiteX76" fmla="*/ 1193429 w 1214923"/>
              <a:gd name="connsiteY76" fmla="*/ 899446 h 1681417"/>
              <a:gd name="connsiteX77" fmla="*/ 759089 w 1214923"/>
              <a:gd name="connsiteY77" fmla="*/ 61246 h 1681417"/>
              <a:gd name="connsiteX78" fmla="*/ 720989 w 1214923"/>
              <a:gd name="connsiteY78" fmla="*/ 145828 h 1681417"/>
              <a:gd name="connsiteX79" fmla="*/ 759089 w 1214923"/>
              <a:gd name="connsiteY79" fmla="*/ 61436 h 1681417"/>
              <a:gd name="connsiteX80" fmla="*/ 759089 w 1214923"/>
              <a:gd name="connsiteY80" fmla="*/ 61246 h 1681417"/>
              <a:gd name="connsiteX81" fmla="*/ 363611 w 1214923"/>
              <a:gd name="connsiteY81" fmla="*/ 545783 h 1681417"/>
              <a:gd name="connsiteX82" fmla="*/ 348275 w 1214923"/>
              <a:gd name="connsiteY82" fmla="*/ 553498 h 1681417"/>
              <a:gd name="connsiteX83" fmla="*/ 363611 w 1214923"/>
              <a:gd name="connsiteY83" fmla="*/ 545783 h 1681417"/>
              <a:gd name="connsiteX84" fmla="*/ 232451 w 1214923"/>
              <a:gd name="connsiteY84" fmla="*/ 523113 h 1681417"/>
              <a:gd name="connsiteX85" fmla="*/ 254694 w 1214923"/>
              <a:gd name="connsiteY85" fmla="*/ 664096 h 1681417"/>
              <a:gd name="connsiteX86" fmla="*/ 232451 w 1214923"/>
              <a:gd name="connsiteY86" fmla="*/ 523113 h 1681417"/>
              <a:gd name="connsiteX87" fmla="*/ 340084 w 1214923"/>
              <a:gd name="connsiteY87" fmla="*/ 692277 h 1681417"/>
              <a:gd name="connsiteX88" fmla="*/ 470767 w 1214923"/>
              <a:gd name="connsiteY88" fmla="*/ 684562 h 1681417"/>
              <a:gd name="connsiteX89" fmla="*/ 340084 w 1214923"/>
              <a:gd name="connsiteY89" fmla="*/ 691896 h 1681417"/>
              <a:gd name="connsiteX90" fmla="*/ 340084 w 1214923"/>
              <a:gd name="connsiteY90" fmla="*/ 692277 h 1681417"/>
              <a:gd name="connsiteX91" fmla="*/ 382375 w 1214923"/>
              <a:gd name="connsiteY91" fmla="*/ 615410 h 1681417"/>
              <a:gd name="connsiteX92" fmla="*/ 516868 w 1214923"/>
              <a:gd name="connsiteY92" fmla="*/ 688372 h 1681417"/>
              <a:gd name="connsiteX93" fmla="*/ 382661 w 1214923"/>
              <a:gd name="connsiteY93" fmla="*/ 615029 h 1681417"/>
              <a:gd name="connsiteX94" fmla="*/ 382375 w 1214923"/>
              <a:gd name="connsiteY94" fmla="*/ 615410 h 1681417"/>
              <a:gd name="connsiteX95" fmla="*/ 201400 w 1214923"/>
              <a:gd name="connsiteY95" fmla="*/ 907542 h 1681417"/>
              <a:gd name="connsiteX96" fmla="*/ 163300 w 1214923"/>
              <a:gd name="connsiteY96" fmla="*/ 838295 h 1681417"/>
              <a:gd name="connsiteX97" fmla="*/ 201686 w 1214923"/>
              <a:gd name="connsiteY97" fmla="*/ 907161 h 1681417"/>
              <a:gd name="connsiteX98" fmla="*/ 201400 w 1214923"/>
              <a:gd name="connsiteY98" fmla="*/ 907542 h 1681417"/>
              <a:gd name="connsiteX99" fmla="*/ 97811 w 1214923"/>
              <a:gd name="connsiteY99" fmla="*/ 1285557 h 1681417"/>
              <a:gd name="connsiteX100" fmla="*/ 123279 w 1214923"/>
              <a:gd name="connsiteY100" fmla="*/ 1264178 h 1681417"/>
              <a:gd name="connsiteX101" fmla="*/ 231975 w 1214923"/>
              <a:gd name="connsiteY101" fmla="*/ 1341501 h 1681417"/>
              <a:gd name="connsiteX102" fmla="*/ 97811 w 1214923"/>
              <a:gd name="connsiteY102" fmla="*/ 1285557 h 1681417"/>
              <a:gd name="connsiteX103" fmla="*/ 232928 w 1214923"/>
              <a:gd name="connsiteY103" fmla="*/ 1376077 h 1681417"/>
              <a:gd name="connsiteX104" fmla="*/ 279029 w 1214923"/>
              <a:gd name="connsiteY104" fmla="*/ 1379887 h 1681417"/>
              <a:gd name="connsiteX105" fmla="*/ 232451 w 1214923"/>
              <a:gd name="connsiteY105" fmla="*/ 1376077 h 1681417"/>
              <a:gd name="connsiteX106" fmla="*/ 232928 w 1214923"/>
              <a:gd name="connsiteY106" fmla="*/ 1376077 h 1681417"/>
              <a:gd name="connsiteX107" fmla="*/ 856244 w 1214923"/>
              <a:gd name="connsiteY107" fmla="*/ 715613 h 1681417"/>
              <a:gd name="connsiteX108" fmla="*/ 817635 w 1214923"/>
              <a:gd name="connsiteY108" fmla="*/ 708913 h 1681417"/>
              <a:gd name="connsiteX109" fmla="*/ 721084 w 1214923"/>
              <a:gd name="connsiteY109" fmla="*/ 657225 h 1681417"/>
              <a:gd name="connsiteX110" fmla="*/ 855767 w 1214923"/>
              <a:gd name="connsiteY110" fmla="*/ 715613 h 1681417"/>
              <a:gd name="connsiteX111" fmla="*/ 856244 w 1214923"/>
              <a:gd name="connsiteY111" fmla="*/ 715613 h 1681417"/>
              <a:gd name="connsiteX112" fmla="*/ 663458 w 1214923"/>
              <a:gd name="connsiteY112" fmla="*/ 722662 h 1681417"/>
              <a:gd name="connsiteX113" fmla="*/ 644408 w 1214923"/>
              <a:gd name="connsiteY113" fmla="*/ 807149 h 1681417"/>
              <a:gd name="connsiteX114" fmla="*/ 662981 w 1214923"/>
              <a:gd name="connsiteY114" fmla="*/ 723138 h 1681417"/>
              <a:gd name="connsiteX115" fmla="*/ 663458 w 1214923"/>
              <a:gd name="connsiteY115" fmla="*/ 722662 h 1681417"/>
              <a:gd name="connsiteX116" fmla="*/ 628882 w 1214923"/>
              <a:gd name="connsiteY116" fmla="*/ 753332 h 1681417"/>
              <a:gd name="connsiteX117" fmla="*/ 655742 w 1214923"/>
              <a:gd name="connsiteY117" fmla="*/ 726472 h 1681417"/>
              <a:gd name="connsiteX118" fmla="*/ 628406 w 1214923"/>
              <a:gd name="connsiteY118" fmla="*/ 753332 h 1681417"/>
              <a:gd name="connsiteX119" fmla="*/ 628882 w 1214923"/>
              <a:gd name="connsiteY119" fmla="*/ 753332 h 1681417"/>
              <a:gd name="connsiteX120" fmla="*/ 771090 w 1214923"/>
              <a:gd name="connsiteY120" fmla="*/ 757237 h 1681417"/>
              <a:gd name="connsiteX121" fmla="*/ 690318 w 1214923"/>
              <a:gd name="connsiteY121" fmla="*/ 822579 h 1681417"/>
              <a:gd name="connsiteX122" fmla="*/ 770614 w 1214923"/>
              <a:gd name="connsiteY122" fmla="*/ 757237 h 1681417"/>
              <a:gd name="connsiteX123" fmla="*/ 771090 w 1214923"/>
              <a:gd name="connsiteY123" fmla="*/ 757237 h 1681417"/>
              <a:gd name="connsiteX124" fmla="*/ 759565 w 1214923"/>
              <a:gd name="connsiteY124" fmla="*/ 538162 h 1681417"/>
              <a:gd name="connsiteX125" fmla="*/ 851767 w 1214923"/>
              <a:gd name="connsiteY125" fmla="*/ 480536 h 1681417"/>
              <a:gd name="connsiteX126" fmla="*/ 759089 w 1214923"/>
              <a:gd name="connsiteY126" fmla="*/ 538067 h 1681417"/>
              <a:gd name="connsiteX127" fmla="*/ 759565 w 1214923"/>
              <a:gd name="connsiteY127" fmla="*/ 538162 h 1681417"/>
              <a:gd name="connsiteX128" fmla="*/ 868213 w 1214923"/>
              <a:gd name="connsiteY128" fmla="*/ 356761 h 1681417"/>
              <a:gd name="connsiteX129" fmla="*/ 812619 w 1214923"/>
              <a:gd name="connsiteY129" fmla="*/ 442055 h 1681417"/>
              <a:gd name="connsiteX130" fmla="*/ 868213 w 1214923"/>
              <a:gd name="connsiteY130" fmla="*/ 356761 h 1681417"/>
              <a:gd name="connsiteX131" fmla="*/ 681841 w 1214923"/>
              <a:gd name="connsiteY131" fmla="*/ 323088 h 1681417"/>
              <a:gd name="connsiteX132" fmla="*/ 758803 w 1214923"/>
              <a:gd name="connsiteY132" fmla="*/ 430816 h 1681417"/>
              <a:gd name="connsiteX133" fmla="*/ 643455 w 1214923"/>
              <a:gd name="connsiteY133" fmla="*/ 396145 h 1681417"/>
              <a:gd name="connsiteX134" fmla="*/ 639550 w 1214923"/>
              <a:gd name="connsiteY134" fmla="*/ 438436 h 1681417"/>
              <a:gd name="connsiteX135" fmla="*/ 682127 w 1214923"/>
              <a:gd name="connsiteY135" fmla="*/ 323088 h 1681417"/>
              <a:gd name="connsiteX136" fmla="*/ 681841 w 1214923"/>
              <a:gd name="connsiteY136" fmla="*/ 323088 h 1681417"/>
              <a:gd name="connsiteX137" fmla="*/ 395477 w 1214923"/>
              <a:gd name="connsiteY137" fmla="*/ 216638 h 1681417"/>
              <a:gd name="connsiteX138" fmla="*/ 432956 w 1214923"/>
              <a:gd name="connsiteY138" fmla="*/ 194566 h 1681417"/>
              <a:gd name="connsiteX139" fmla="*/ 564476 w 1214923"/>
              <a:gd name="connsiteY139" fmla="*/ 247666 h 1681417"/>
              <a:gd name="connsiteX140" fmla="*/ 558873 w 1214923"/>
              <a:gd name="connsiteY140" fmla="*/ 299942 h 1681417"/>
              <a:gd name="connsiteX141" fmla="*/ 395477 w 1214923"/>
              <a:gd name="connsiteY141" fmla="*/ 216638 h 1681417"/>
              <a:gd name="connsiteX142" fmla="*/ 470767 w 1214923"/>
              <a:gd name="connsiteY142" fmla="*/ 361188 h 1681417"/>
              <a:gd name="connsiteX143" fmla="*/ 566874 w 1214923"/>
              <a:gd name="connsiteY143" fmla="*/ 503396 h 1681417"/>
              <a:gd name="connsiteX144" fmla="*/ 470767 w 1214923"/>
              <a:gd name="connsiteY144" fmla="*/ 361188 h 1681417"/>
              <a:gd name="connsiteX145" fmla="*/ 632216 w 1214923"/>
              <a:gd name="connsiteY145" fmla="*/ 475419 h 1681417"/>
              <a:gd name="connsiteX146" fmla="*/ 759089 w 1214923"/>
              <a:gd name="connsiteY146" fmla="*/ 438055 h 1681417"/>
              <a:gd name="connsiteX147" fmla="*/ 640217 w 1214923"/>
              <a:gd name="connsiteY147" fmla="*/ 641593 h 1681417"/>
              <a:gd name="connsiteX148" fmla="*/ 622468 w 1214923"/>
              <a:gd name="connsiteY148" fmla="*/ 453581 h 1681417"/>
              <a:gd name="connsiteX149" fmla="*/ 632216 w 1214923"/>
              <a:gd name="connsiteY149" fmla="*/ 475419 h 1681417"/>
              <a:gd name="connsiteX150" fmla="*/ 686032 w 1214923"/>
              <a:gd name="connsiteY150" fmla="*/ 837819 h 1681417"/>
              <a:gd name="connsiteX151" fmla="*/ 628310 w 1214923"/>
              <a:gd name="connsiteY151" fmla="*/ 930116 h 1681417"/>
              <a:gd name="connsiteX152" fmla="*/ 686032 w 1214923"/>
              <a:gd name="connsiteY152" fmla="*/ 837914 h 1681417"/>
              <a:gd name="connsiteX153" fmla="*/ 686032 w 1214923"/>
              <a:gd name="connsiteY153" fmla="*/ 837819 h 1681417"/>
              <a:gd name="connsiteX154" fmla="*/ 743658 w 1214923"/>
              <a:gd name="connsiteY154" fmla="*/ 1291400 h 1681417"/>
              <a:gd name="connsiteX155" fmla="*/ 547634 w 1214923"/>
              <a:gd name="connsiteY155" fmla="*/ 1206818 h 1681417"/>
              <a:gd name="connsiteX156" fmla="*/ 573446 w 1214923"/>
              <a:gd name="connsiteY156" fmla="*/ 1222439 h 1681417"/>
              <a:gd name="connsiteX157" fmla="*/ 603450 w 1214923"/>
              <a:gd name="connsiteY157" fmla="*/ 1227487 h 1681417"/>
              <a:gd name="connsiteX158" fmla="*/ 743658 w 1214923"/>
              <a:gd name="connsiteY158" fmla="*/ 1291495 h 1681417"/>
              <a:gd name="connsiteX159" fmla="*/ 743658 w 1214923"/>
              <a:gd name="connsiteY159" fmla="*/ 1291400 h 1681417"/>
              <a:gd name="connsiteX160" fmla="*/ 556465 w 1214923"/>
              <a:gd name="connsiteY160" fmla="*/ 950327 h 1681417"/>
              <a:gd name="connsiteX161" fmla="*/ 689842 w 1214923"/>
              <a:gd name="connsiteY161" fmla="*/ 1122236 h 1681417"/>
              <a:gd name="connsiteX162" fmla="*/ 568651 w 1214923"/>
              <a:gd name="connsiteY162" fmla="*/ 984541 h 1681417"/>
              <a:gd name="connsiteX163" fmla="*/ 556465 w 1214923"/>
              <a:gd name="connsiteY163" fmla="*/ 950327 h 1681417"/>
              <a:gd name="connsiteX164" fmla="*/ 351609 w 1214923"/>
              <a:gd name="connsiteY164" fmla="*/ 1045464 h 1681417"/>
              <a:gd name="connsiteX165" fmla="*/ 382375 w 1214923"/>
              <a:gd name="connsiteY165" fmla="*/ 887825 h 1681417"/>
              <a:gd name="connsiteX166" fmla="*/ 351609 w 1214923"/>
              <a:gd name="connsiteY166" fmla="*/ 1045559 h 1681417"/>
              <a:gd name="connsiteX167" fmla="*/ 351609 w 1214923"/>
              <a:gd name="connsiteY167" fmla="*/ 1045464 h 1681417"/>
              <a:gd name="connsiteX168" fmla="*/ 420761 w 1214923"/>
              <a:gd name="connsiteY168" fmla="*/ 1054969 h 1681417"/>
              <a:gd name="connsiteX169" fmla="*/ 605260 w 1214923"/>
              <a:gd name="connsiteY169" fmla="*/ 1180338 h 1681417"/>
              <a:gd name="connsiteX170" fmla="*/ 420761 w 1214923"/>
              <a:gd name="connsiteY170" fmla="*/ 1054969 h 1681417"/>
              <a:gd name="connsiteX171" fmla="*/ 366944 w 1214923"/>
              <a:gd name="connsiteY171" fmla="*/ 1414272 h 1681417"/>
              <a:gd name="connsiteX172" fmla="*/ 597640 w 1214923"/>
              <a:gd name="connsiteY172" fmla="*/ 1460468 h 1681417"/>
              <a:gd name="connsiteX173" fmla="*/ 366944 w 1214923"/>
              <a:gd name="connsiteY173" fmla="*/ 1414463 h 1681417"/>
              <a:gd name="connsiteX174" fmla="*/ 366944 w 1214923"/>
              <a:gd name="connsiteY174" fmla="*/ 1414272 h 1681417"/>
              <a:gd name="connsiteX175" fmla="*/ 597035 w 1214923"/>
              <a:gd name="connsiteY175" fmla="*/ 1664464 h 1681417"/>
              <a:gd name="connsiteX176" fmla="*/ 471148 w 1214923"/>
              <a:gd name="connsiteY176" fmla="*/ 1649777 h 1681417"/>
              <a:gd name="connsiteX177" fmla="*/ 401901 w 1214923"/>
              <a:gd name="connsiteY177" fmla="*/ 1579817 h 1681417"/>
              <a:gd name="connsiteX178" fmla="*/ 582412 w 1214923"/>
              <a:gd name="connsiteY178" fmla="*/ 1645158 h 1681417"/>
              <a:gd name="connsiteX179" fmla="*/ 597035 w 1214923"/>
              <a:gd name="connsiteY179" fmla="*/ 1664464 h 1681417"/>
              <a:gd name="connsiteX180" fmla="*/ 616785 w 1214923"/>
              <a:gd name="connsiteY180" fmla="*/ 1564196 h 1681417"/>
              <a:gd name="connsiteX181" fmla="*/ 555349 w 1214923"/>
              <a:gd name="connsiteY181" fmla="*/ 1541145 h 1681417"/>
              <a:gd name="connsiteX182" fmla="*/ 638597 w 1214923"/>
              <a:gd name="connsiteY182" fmla="*/ 1493520 h 1681417"/>
              <a:gd name="connsiteX183" fmla="*/ 752034 w 1214923"/>
              <a:gd name="connsiteY183" fmla="*/ 1535463 h 1681417"/>
              <a:gd name="connsiteX184" fmla="*/ 616785 w 1214923"/>
              <a:gd name="connsiteY184" fmla="*/ 1564386 h 1681417"/>
              <a:gd name="connsiteX185" fmla="*/ 616785 w 1214923"/>
              <a:gd name="connsiteY185" fmla="*/ 1564196 h 1681417"/>
              <a:gd name="connsiteX186" fmla="*/ 811979 w 1214923"/>
              <a:gd name="connsiteY186" fmla="*/ 1595484 h 1681417"/>
              <a:gd name="connsiteX187" fmla="*/ 825628 w 1214923"/>
              <a:gd name="connsiteY187" fmla="*/ 1619167 h 1681417"/>
              <a:gd name="connsiteX188" fmla="*/ 704225 w 1214923"/>
              <a:gd name="connsiteY188" fmla="*/ 1665256 h 1681417"/>
              <a:gd name="connsiteX189" fmla="*/ 651942 w 1214923"/>
              <a:gd name="connsiteY189" fmla="*/ 1653111 h 1681417"/>
              <a:gd name="connsiteX190" fmla="*/ 811979 w 1214923"/>
              <a:gd name="connsiteY190" fmla="*/ 1595484 h 1681417"/>
              <a:gd name="connsiteX191" fmla="*/ 857863 w 1214923"/>
              <a:gd name="connsiteY191" fmla="*/ 1591056 h 1681417"/>
              <a:gd name="connsiteX192" fmla="*/ 838813 w 1214923"/>
              <a:gd name="connsiteY192" fmla="*/ 1568958 h 1681417"/>
              <a:gd name="connsiteX193" fmla="*/ 836146 w 1214923"/>
              <a:gd name="connsiteY193" fmla="*/ 1564291 h 1681417"/>
              <a:gd name="connsiteX194" fmla="*/ 955179 w 1214923"/>
              <a:gd name="connsiteY194" fmla="*/ 1500720 h 1681417"/>
              <a:gd name="connsiteX195" fmla="*/ 1066493 w 1214923"/>
              <a:gd name="connsiteY195" fmla="*/ 1492065 h 1681417"/>
              <a:gd name="connsiteX196" fmla="*/ 857863 w 1214923"/>
              <a:gd name="connsiteY196" fmla="*/ 1591247 h 1681417"/>
              <a:gd name="connsiteX197" fmla="*/ 857863 w 1214923"/>
              <a:gd name="connsiteY197" fmla="*/ 1591056 h 1681417"/>
              <a:gd name="connsiteX198" fmla="*/ 1054979 w 1214923"/>
              <a:gd name="connsiteY198" fmla="*/ 1445037 h 1681417"/>
              <a:gd name="connsiteX199" fmla="*/ 916632 w 1214923"/>
              <a:gd name="connsiteY199" fmla="*/ 1468184 h 1681417"/>
              <a:gd name="connsiteX200" fmla="*/ 1028170 w 1214923"/>
              <a:gd name="connsiteY200" fmla="*/ 1445228 h 1681417"/>
              <a:gd name="connsiteX201" fmla="*/ 1054979 w 1214923"/>
              <a:gd name="connsiteY201" fmla="*/ 1445037 h 1681417"/>
              <a:gd name="connsiteX202" fmla="*/ 862816 w 1214923"/>
              <a:gd name="connsiteY202" fmla="*/ 1410462 h 1681417"/>
              <a:gd name="connsiteX203" fmla="*/ 647551 w 1214923"/>
              <a:gd name="connsiteY203" fmla="*/ 1448562 h 1681417"/>
              <a:gd name="connsiteX204" fmla="*/ 862816 w 1214923"/>
              <a:gd name="connsiteY204" fmla="*/ 1410653 h 1681417"/>
              <a:gd name="connsiteX205" fmla="*/ 862816 w 1214923"/>
              <a:gd name="connsiteY205" fmla="*/ 1410462 h 1681417"/>
              <a:gd name="connsiteX206" fmla="*/ 689842 w 1214923"/>
              <a:gd name="connsiteY206" fmla="*/ 1391412 h 1681417"/>
              <a:gd name="connsiteX207" fmla="*/ 924347 w 1214923"/>
              <a:gd name="connsiteY207" fmla="*/ 1306830 h 1681417"/>
              <a:gd name="connsiteX208" fmla="*/ 689842 w 1214923"/>
              <a:gd name="connsiteY208" fmla="*/ 1391412 h 1681417"/>
              <a:gd name="connsiteX209" fmla="*/ 1162663 w 1214923"/>
              <a:gd name="connsiteY209" fmla="*/ 1057085 h 1681417"/>
              <a:gd name="connsiteX210" fmla="*/ 1148756 w 1214923"/>
              <a:gd name="connsiteY210" fmla="*/ 1134428 h 1681417"/>
              <a:gd name="connsiteX211" fmla="*/ 1066841 w 1214923"/>
              <a:gd name="connsiteY211" fmla="*/ 1139762 h 1681417"/>
              <a:gd name="connsiteX212" fmla="*/ 1035790 w 1214923"/>
              <a:gd name="connsiteY212" fmla="*/ 1087755 h 1681417"/>
              <a:gd name="connsiteX213" fmla="*/ 1162663 w 1214923"/>
              <a:gd name="connsiteY213" fmla="*/ 1057085 h 1681417"/>
              <a:gd name="connsiteX214" fmla="*/ 987913 w 1214923"/>
              <a:gd name="connsiteY214" fmla="*/ 1181170 h 1681417"/>
              <a:gd name="connsiteX215" fmla="*/ 958923 w 1214923"/>
              <a:gd name="connsiteY215" fmla="*/ 1264444 h 1681417"/>
              <a:gd name="connsiteX216" fmla="*/ 905107 w 1214923"/>
              <a:gd name="connsiteY216" fmla="*/ 1118330 h 1681417"/>
              <a:gd name="connsiteX217" fmla="*/ 987913 w 1214923"/>
              <a:gd name="connsiteY217" fmla="*/ 1181170 h 1681417"/>
              <a:gd name="connsiteX0" fmla="*/ 1193429 w 1214923"/>
              <a:gd name="connsiteY0" fmla="*/ 899446 h 1681417"/>
              <a:gd name="connsiteX1" fmla="*/ 1157319 w 1214923"/>
              <a:gd name="connsiteY1" fmla="*/ 831924 h 1681417"/>
              <a:gd name="connsiteX2" fmla="*/ 1019985 w 1214923"/>
              <a:gd name="connsiteY2" fmla="*/ 885740 h 1681417"/>
              <a:gd name="connsiteX3" fmla="*/ 963019 w 1214923"/>
              <a:gd name="connsiteY3" fmla="*/ 860965 h 1681417"/>
              <a:gd name="connsiteX4" fmla="*/ 1035980 w 1214923"/>
              <a:gd name="connsiteY4" fmla="*/ 795623 h 1681417"/>
              <a:gd name="connsiteX5" fmla="*/ 893772 w 1214923"/>
              <a:gd name="connsiteY5" fmla="*/ 930212 h 1681417"/>
              <a:gd name="connsiteX6" fmla="*/ 951398 w 1214923"/>
              <a:gd name="connsiteY6" fmla="*/ 937927 h 1681417"/>
              <a:gd name="connsiteX7" fmla="*/ 862911 w 1214923"/>
              <a:gd name="connsiteY7" fmla="*/ 964787 h 1681417"/>
              <a:gd name="connsiteX8" fmla="*/ 813000 w 1214923"/>
              <a:gd name="connsiteY8" fmla="*/ 991648 h 1681417"/>
              <a:gd name="connsiteX9" fmla="*/ 905202 w 1214923"/>
              <a:gd name="connsiteY9" fmla="*/ 872585 h 1681417"/>
              <a:gd name="connsiteX10" fmla="*/ 1062841 w 1214923"/>
              <a:gd name="connsiteY10" fmla="*/ 784098 h 1681417"/>
              <a:gd name="connsiteX11" fmla="*/ 1113873 w 1214923"/>
              <a:gd name="connsiteY11" fmla="*/ 670346 h 1681417"/>
              <a:gd name="connsiteX12" fmla="*/ 1028265 w 1214923"/>
              <a:gd name="connsiteY12" fmla="*/ 722567 h 1681417"/>
              <a:gd name="connsiteX13" fmla="*/ 1003881 w 1214923"/>
              <a:gd name="connsiteY13" fmla="*/ 692468 h 1681417"/>
              <a:gd name="connsiteX14" fmla="*/ 1005881 w 1214923"/>
              <a:gd name="connsiteY14" fmla="*/ 661511 h 1681417"/>
              <a:gd name="connsiteX15" fmla="*/ 1065794 w 1214923"/>
              <a:gd name="connsiteY15" fmla="*/ 651415 h 1681417"/>
              <a:gd name="connsiteX16" fmla="*/ 1087938 w 1214923"/>
              <a:gd name="connsiteY16" fmla="*/ 638205 h 1681417"/>
              <a:gd name="connsiteX17" fmla="*/ 739848 w 1214923"/>
              <a:gd name="connsiteY17" fmla="*/ 595694 h 1681417"/>
              <a:gd name="connsiteX18" fmla="*/ 716893 w 1214923"/>
              <a:gd name="connsiteY18" fmla="*/ 318992 h 1681417"/>
              <a:gd name="connsiteX19" fmla="*/ 920537 w 1214923"/>
              <a:gd name="connsiteY19" fmla="*/ 246031 h 1681417"/>
              <a:gd name="connsiteX20" fmla="*/ 682412 w 1214923"/>
              <a:gd name="connsiteY20" fmla="*/ 238316 h 1681417"/>
              <a:gd name="connsiteX21" fmla="*/ 928538 w 1214923"/>
              <a:gd name="connsiteY21" fmla="*/ 226790 h 1681417"/>
              <a:gd name="connsiteX22" fmla="*/ 720893 w 1214923"/>
              <a:gd name="connsiteY22" fmla="*/ 196025 h 1681417"/>
              <a:gd name="connsiteX23" fmla="*/ 736229 w 1214923"/>
              <a:gd name="connsiteY23" fmla="*/ 49911 h 1681417"/>
              <a:gd name="connsiteX24" fmla="*/ 663267 w 1214923"/>
              <a:gd name="connsiteY24" fmla="*/ 0 h 1681417"/>
              <a:gd name="connsiteX25" fmla="*/ 625167 w 1214923"/>
              <a:gd name="connsiteY25" fmla="*/ 103727 h 1681417"/>
              <a:gd name="connsiteX26" fmla="*/ 625167 w 1214923"/>
              <a:gd name="connsiteY26" fmla="*/ 288322 h 1681417"/>
              <a:gd name="connsiteX27" fmla="*/ 336845 w 1214923"/>
              <a:gd name="connsiteY27" fmla="*/ 261366 h 1681417"/>
              <a:gd name="connsiteX28" fmla="*/ 367611 w 1214923"/>
              <a:gd name="connsiteY28" fmla="*/ 307467 h 1681417"/>
              <a:gd name="connsiteX29" fmla="*/ 579066 w 1214923"/>
              <a:gd name="connsiteY29" fmla="*/ 615029 h 1681417"/>
              <a:gd name="connsiteX30" fmla="*/ 263884 w 1214923"/>
              <a:gd name="connsiteY30" fmla="*/ 496585 h 1681417"/>
              <a:gd name="connsiteX31" fmla="*/ 233118 w 1214923"/>
              <a:gd name="connsiteY31" fmla="*/ 714947 h 1681417"/>
              <a:gd name="connsiteX32" fmla="*/ 532965 w 1214923"/>
              <a:gd name="connsiteY32" fmla="*/ 807149 h 1681417"/>
              <a:gd name="connsiteX33" fmla="*/ 502390 w 1214923"/>
              <a:gd name="connsiteY33" fmla="*/ 816184 h 1681417"/>
              <a:gd name="connsiteX34" fmla="*/ 464290 w 1214923"/>
              <a:gd name="connsiteY34" fmla="*/ 772763 h 1681417"/>
              <a:gd name="connsiteX35" fmla="*/ 375231 w 1214923"/>
              <a:gd name="connsiteY35" fmla="*/ 788670 h 1681417"/>
              <a:gd name="connsiteX36" fmla="*/ 418189 w 1214923"/>
              <a:gd name="connsiteY36" fmla="*/ 826770 h 1681417"/>
              <a:gd name="connsiteX37" fmla="*/ 333607 w 1214923"/>
              <a:gd name="connsiteY37" fmla="*/ 826770 h 1681417"/>
              <a:gd name="connsiteX38" fmla="*/ 276457 w 1214923"/>
              <a:gd name="connsiteY38" fmla="*/ 857536 h 1681417"/>
              <a:gd name="connsiteX39" fmla="*/ 288458 w 1214923"/>
              <a:gd name="connsiteY39" fmla="*/ 766001 h 1681417"/>
              <a:gd name="connsiteX40" fmla="*/ 138059 w 1214923"/>
              <a:gd name="connsiteY40" fmla="*/ 911352 h 1681417"/>
              <a:gd name="connsiteX41" fmla="*/ 237976 w 1214923"/>
              <a:gd name="connsiteY41" fmla="*/ 961358 h 1681417"/>
              <a:gd name="connsiteX42" fmla="*/ 75102 w 1214923"/>
              <a:gd name="connsiteY42" fmla="*/ 1025783 h 1681417"/>
              <a:gd name="connsiteX43" fmla="*/ 80432 w 1214923"/>
              <a:gd name="connsiteY43" fmla="*/ 915162 h 1681417"/>
              <a:gd name="connsiteX44" fmla="*/ 91958 w 1214923"/>
              <a:gd name="connsiteY44" fmla="*/ 1107377 h 1681417"/>
              <a:gd name="connsiteX45" fmla="*/ 214925 w 1214923"/>
              <a:gd name="connsiteY45" fmla="*/ 1157383 h 1681417"/>
              <a:gd name="connsiteX46" fmla="*/ 322463 w 1214923"/>
              <a:gd name="connsiteY46" fmla="*/ 1228161 h 1681417"/>
              <a:gd name="connsiteX47" fmla="*/ 235145 w 1214923"/>
              <a:gd name="connsiteY47" fmla="*/ 1221759 h 1681417"/>
              <a:gd name="connsiteX48" fmla="*/ 267875 w 1214923"/>
              <a:gd name="connsiteY48" fmla="*/ 1263023 h 1681417"/>
              <a:gd name="connsiteX49" fmla="*/ 395615 w 1214923"/>
              <a:gd name="connsiteY49" fmla="*/ 1319117 h 1681417"/>
              <a:gd name="connsiteX50" fmla="*/ 322827 w 1214923"/>
              <a:gd name="connsiteY50" fmla="*/ 1338837 h 1681417"/>
              <a:gd name="connsiteX51" fmla="*/ 247492 w 1214923"/>
              <a:gd name="connsiteY51" fmla="*/ 1296725 h 1681417"/>
              <a:gd name="connsiteX52" fmla="*/ 229880 w 1214923"/>
              <a:gd name="connsiteY52" fmla="*/ 1312259 h 1681417"/>
              <a:gd name="connsiteX53" fmla="*/ 146155 w 1214923"/>
              <a:gd name="connsiteY53" fmla="*/ 1230344 h 1681417"/>
              <a:gd name="connsiteX54" fmla="*/ 115389 w 1214923"/>
              <a:gd name="connsiteY54" fmla="*/ 1430369 h 1681417"/>
              <a:gd name="connsiteX55" fmla="*/ 349799 w 1214923"/>
              <a:gd name="connsiteY55" fmla="*/ 1480280 h 1681417"/>
              <a:gd name="connsiteX56" fmla="*/ 299507 w 1214923"/>
              <a:gd name="connsiteY56" fmla="*/ 1464659 h 1681417"/>
              <a:gd name="connsiteX57" fmla="*/ 318374 w 1214923"/>
              <a:gd name="connsiteY57" fmla="*/ 1496562 h 1681417"/>
              <a:gd name="connsiteX58" fmla="*/ 388280 w 1214923"/>
              <a:gd name="connsiteY58" fmla="*/ 1545717 h 1681417"/>
              <a:gd name="connsiteX59" fmla="*/ 348847 w 1214923"/>
              <a:gd name="connsiteY59" fmla="*/ 1542479 h 1681417"/>
              <a:gd name="connsiteX60" fmla="*/ 255883 w 1214923"/>
              <a:gd name="connsiteY60" fmla="*/ 1502664 h 1681417"/>
              <a:gd name="connsiteX61" fmla="*/ 255883 w 1214923"/>
              <a:gd name="connsiteY61" fmla="*/ 1502664 h 1681417"/>
              <a:gd name="connsiteX62" fmla="*/ 239976 w 1214923"/>
              <a:gd name="connsiteY62" fmla="*/ 1484281 h 1681417"/>
              <a:gd name="connsiteX63" fmla="*/ 203495 w 1214923"/>
              <a:gd name="connsiteY63" fmla="*/ 1484281 h 1681417"/>
              <a:gd name="connsiteX64" fmla="*/ 187303 w 1214923"/>
              <a:gd name="connsiteY64" fmla="*/ 1499140 h 1681417"/>
              <a:gd name="connsiteX65" fmla="*/ 490673 w 1214923"/>
              <a:gd name="connsiteY65" fmla="*/ 1673352 h 1681417"/>
              <a:gd name="connsiteX66" fmla="*/ 767123 w 1214923"/>
              <a:gd name="connsiteY66" fmla="*/ 1659528 h 1681417"/>
              <a:gd name="connsiteX67" fmla="*/ 967500 w 1214923"/>
              <a:gd name="connsiteY67" fmla="*/ 1594485 h 1681417"/>
              <a:gd name="connsiteX68" fmla="*/ 1152566 w 1214923"/>
              <a:gd name="connsiteY68" fmla="*/ 1394460 h 1681417"/>
              <a:gd name="connsiteX69" fmla="*/ 918822 w 1214923"/>
              <a:gd name="connsiteY69" fmla="*/ 1363507 h 1681417"/>
              <a:gd name="connsiteX70" fmla="*/ 802904 w 1214923"/>
              <a:gd name="connsiteY70" fmla="*/ 1350454 h 1681417"/>
              <a:gd name="connsiteX71" fmla="*/ 841956 w 1214923"/>
              <a:gd name="connsiteY71" fmla="*/ 1326547 h 1681417"/>
              <a:gd name="connsiteX72" fmla="*/ 1018286 w 1214923"/>
              <a:gd name="connsiteY72" fmla="*/ 1315425 h 1681417"/>
              <a:gd name="connsiteX73" fmla="*/ 980354 w 1214923"/>
              <a:gd name="connsiteY73" fmla="*/ 1268921 h 1681417"/>
              <a:gd name="connsiteX74" fmla="*/ 1091488 w 1214923"/>
              <a:gd name="connsiteY74" fmla="*/ 1221043 h 1681417"/>
              <a:gd name="connsiteX75" fmla="*/ 896580 w 1214923"/>
              <a:gd name="connsiteY75" fmla="*/ 1032638 h 1681417"/>
              <a:gd name="connsiteX76" fmla="*/ 1193429 w 1214923"/>
              <a:gd name="connsiteY76" fmla="*/ 899446 h 1681417"/>
              <a:gd name="connsiteX77" fmla="*/ 759089 w 1214923"/>
              <a:gd name="connsiteY77" fmla="*/ 61246 h 1681417"/>
              <a:gd name="connsiteX78" fmla="*/ 720989 w 1214923"/>
              <a:gd name="connsiteY78" fmla="*/ 145828 h 1681417"/>
              <a:gd name="connsiteX79" fmla="*/ 759089 w 1214923"/>
              <a:gd name="connsiteY79" fmla="*/ 61436 h 1681417"/>
              <a:gd name="connsiteX80" fmla="*/ 759089 w 1214923"/>
              <a:gd name="connsiteY80" fmla="*/ 61246 h 1681417"/>
              <a:gd name="connsiteX81" fmla="*/ 363611 w 1214923"/>
              <a:gd name="connsiteY81" fmla="*/ 545783 h 1681417"/>
              <a:gd name="connsiteX82" fmla="*/ 348275 w 1214923"/>
              <a:gd name="connsiteY82" fmla="*/ 553498 h 1681417"/>
              <a:gd name="connsiteX83" fmla="*/ 363611 w 1214923"/>
              <a:gd name="connsiteY83" fmla="*/ 545783 h 1681417"/>
              <a:gd name="connsiteX84" fmla="*/ 232451 w 1214923"/>
              <a:gd name="connsiteY84" fmla="*/ 523113 h 1681417"/>
              <a:gd name="connsiteX85" fmla="*/ 254694 w 1214923"/>
              <a:gd name="connsiteY85" fmla="*/ 664096 h 1681417"/>
              <a:gd name="connsiteX86" fmla="*/ 232451 w 1214923"/>
              <a:gd name="connsiteY86" fmla="*/ 523113 h 1681417"/>
              <a:gd name="connsiteX87" fmla="*/ 340084 w 1214923"/>
              <a:gd name="connsiteY87" fmla="*/ 692277 h 1681417"/>
              <a:gd name="connsiteX88" fmla="*/ 470767 w 1214923"/>
              <a:gd name="connsiteY88" fmla="*/ 684562 h 1681417"/>
              <a:gd name="connsiteX89" fmla="*/ 340084 w 1214923"/>
              <a:gd name="connsiteY89" fmla="*/ 691896 h 1681417"/>
              <a:gd name="connsiteX90" fmla="*/ 340084 w 1214923"/>
              <a:gd name="connsiteY90" fmla="*/ 692277 h 1681417"/>
              <a:gd name="connsiteX91" fmla="*/ 382375 w 1214923"/>
              <a:gd name="connsiteY91" fmla="*/ 615410 h 1681417"/>
              <a:gd name="connsiteX92" fmla="*/ 516868 w 1214923"/>
              <a:gd name="connsiteY92" fmla="*/ 688372 h 1681417"/>
              <a:gd name="connsiteX93" fmla="*/ 382661 w 1214923"/>
              <a:gd name="connsiteY93" fmla="*/ 615029 h 1681417"/>
              <a:gd name="connsiteX94" fmla="*/ 382375 w 1214923"/>
              <a:gd name="connsiteY94" fmla="*/ 615410 h 1681417"/>
              <a:gd name="connsiteX95" fmla="*/ 201400 w 1214923"/>
              <a:gd name="connsiteY95" fmla="*/ 907542 h 1681417"/>
              <a:gd name="connsiteX96" fmla="*/ 163300 w 1214923"/>
              <a:gd name="connsiteY96" fmla="*/ 838295 h 1681417"/>
              <a:gd name="connsiteX97" fmla="*/ 201686 w 1214923"/>
              <a:gd name="connsiteY97" fmla="*/ 907161 h 1681417"/>
              <a:gd name="connsiteX98" fmla="*/ 201400 w 1214923"/>
              <a:gd name="connsiteY98" fmla="*/ 907542 h 1681417"/>
              <a:gd name="connsiteX99" fmla="*/ 97811 w 1214923"/>
              <a:gd name="connsiteY99" fmla="*/ 1285557 h 1681417"/>
              <a:gd name="connsiteX100" fmla="*/ 123279 w 1214923"/>
              <a:gd name="connsiteY100" fmla="*/ 1264178 h 1681417"/>
              <a:gd name="connsiteX101" fmla="*/ 231975 w 1214923"/>
              <a:gd name="connsiteY101" fmla="*/ 1341501 h 1681417"/>
              <a:gd name="connsiteX102" fmla="*/ 97811 w 1214923"/>
              <a:gd name="connsiteY102" fmla="*/ 1285557 h 1681417"/>
              <a:gd name="connsiteX103" fmla="*/ 232928 w 1214923"/>
              <a:gd name="connsiteY103" fmla="*/ 1376077 h 1681417"/>
              <a:gd name="connsiteX104" fmla="*/ 279029 w 1214923"/>
              <a:gd name="connsiteY104" fmla="*/ 1379887 h 1681417"/>
              <a:gd name="connsiteX105" fmla="*/ 232451 w 1214923"/>
              <a:gd name="connsiteY105" fmla="*/ 1376077 h 1681417"/>
              <a:gd name="connsiteX106" fmla="*/ 232928 w 1214923"/>
              <a:gd name="connsiteY106" fmla="*/ 1376077 h 1681417"/>
              <a:gd name="connsiteX107" fmla="*/ 856244 w 1214923"/>
              <a:gd name="connsiteY107" fmla="*/ 715613 h 1681417"/>
              <a:gd name="connsiteX108" fmla="*/ 817635 w 1214923"/>
              <a:gd name="connsiteY108" fmla="*/ 708913 h 1681417"/>
              <a:gd name="connsiteX109" fmla="*/ 721084 w 1214923"/>
              <a:gd name="connsiteY109" fmla="*/ 657225 h 1681417"/>
              <a:gd name="connsiteX110" fmla="*/ 855767 w 1214923"/>
              <a:gd name="connsiteY110" fmla="*/ 715613 h 1681417"/>
              <a:gd name="connsiteX111" fmla="*/ 856244 w 1214923"/>
              <a:gd name="connsiteY111" fmla="*/ 715613 h 1681417"/>
              <a:gd name="connsiteX112" fmla="*/ 663458 w 1214923"/>
              <a:gd name="connsiteY112" fmla="*/ 722662 h 1681417"/>
              <a:gd name="connsiteX113" fmla="*/ 644408 w 1214923"/>
              <a:gd name="connsiteY113" fmla="*/ 807149 h 1681417"/>
              <a:gd name="connsiteX114" fmla="*/ 662981 w 1214923"/>
              <a:gd name="connsiteY114" fmla="*/ 723138 h 1681417"/>
              <a:gd name="connsiteX115" fmla="*/ 663458 w 1214923"/>
              <a:gd name="connsiteY115" fmla="*/ 722662 h 1681417"/>
              <a:gd name="connsiteX116" fmla="*/ 628882 w 1214923"/>
              <a:gd name="connsiteY116" fmla="*/ 753332 h 1681417"/>
              <a:gd name="connsiteX117" fmla="*/ 655742 w 1214923"/>
              <a:gd name="connsiteY117" fmla="*/ 726472 h 1681417"/>
              <a:gd name="connsiteX118" fmla="*/ 628406 w 1214923"/>
              <a:gd name="connsiteY118" fmla="*/ 753332 h 1681417"/>
              <a:gd name="connsiteX119" fmla="*/ 628882 w 1214923"/>
              <a:gd name="connsiteY119" fmla="*/ 753332 h 1681417"/>
              <a:gd name="connsiteX120" fmla="*/ 771090 w 1214923"/>
              <a:gd name="connsiteY120" fmla="*/ 757237 h 1681417"/>
              <a:gd name="connsiteX121" fmla="*/ 690318 w 1214923"/>
              <a:gd name="connsiteY121" fmla="*/ 822579 h 1681417"/>
              <a:gd name="connsiteX122" fmla="*/ 770614 w 1214923"/>
              <a:gd name="connsiteY122" fmla="*/ 757237 h 1681417"/>
              <a:gd name="connsiteX123" fmla="*/ 771090 w 1214923"/>
              <a:gd name="connsiteY123" fmla="*/ 757237 h 1681417"/>
              <a:gd name="connsiteX124" fmla="*/ 759565 w 1214923"/>
              <a:gd name="connsiteY124" fmla="*/ 538162 h 1681417"/>
              <a:gd name="connsiteX125" fmla="*/ 851767 w 1214923"/>
              <a:gd name="connsiteY125" fmla="*/ 480536 h 1681417"/>
              <a:gd name="connsiteX126" fmla="*/ 759089 w 1214923"/>
              <a:gd name="connsiteY126" fmla="*/ 538067 h 1681417"/>
              <a:gd name="connsiteX127" fmla="*/ 759565 w 1214923"/>
              <a:gd name="connsiteY127" fmla="*/ 538162 h 1681417"/>
              <a:gd name="connsiteX128" fmla="*/ 868213 w 1214923"/>
              <a:gd name="connsiteY128" fmla="*/ 356761 h 1681417"/>
              <a:gd name="connsiteX129" fmla="*/ 812619 w 1214923"/>
              <a:gd name="connsiteY129" fmla="*/ 442055 h 1681417"/>
              <a:gd name="connsiteX130" fmla="*/ 868213 w 1214923"/>
              <a:gd name="connsiteY130" fmla="*/ 356761 h 1681417"/>
              <a:gd name="connsiteX131" fmla="*/ 681841 w 1214923"/>
              <a:gd name="connsiteY131" fmla="*/ 323088 h 1681417"/>
              <a:gd name="connsiteX132" fmla="*/ 758803 w 1214923"/>
              <a:gd name="connsiteY132" fmla="*/ 430816 h 1681417"/>
              <a:gd name="connsiteX133" fmla="*/ 643455 w 1214923"/>
              <a:gd name="connsiteY133" fmla="*/ 396145 h 1681417"/>
              <a:gd name="connsiteX134" fmla="*/ 639550 w 1214923"/>
              <a:gd name="connsiteY134" fmla="*/ 438436 h 1681417"/>
              <a:gd name="connsiteX135" fmla="*/ 682127 w 1214923"/>
              <a:gd name="connsiteY135" fmla="*/ 323088 h 1681417"/>
              <a:gd name="connsiteX136" fmla="*/ 681841 w 1214923"/>
              <a:gd name="connsiteY136" fmla="*/ 323088 h 1681417"/>
              <a:gd name="connsiteX137" fmla="*/ 395477 w 1214923"/>
              <a:gd name="connsiteY137" fmla="*/ 216638 h 1681417"/>
              <a:gd name="connsiteX138" fmla="*/ 432956 w 1214923"/>
              <a:gd name="connsiteY138" fmla="*/ 194566 h 1681417"/>
              <a:gd name="connsiteX139" fmla="*/ 564476 w 1214923"/>
              <a:gd name="connsiteY139" fmla="*/ 247666 h 1681417"/>
              <a:gd name="connsiteX140" fmla="*/ 558873 w 1214923"/>
              <a:gd name="connsiteY140" fmla="*/ 299942 h 1681417"/>
              <a:gd name="connsiteX141" fmla="*/ 395477 w 1214923"/>
              <a:gd name="connsiteY141" fmla="*/ 216638 h 1681417"/>
              <a:gd name="connsiteX142" fmla="*/ 470767 w 1214923"/>
              <a:gd name="connsiteY142" fmla="*/ 361188 h 1681417"/>
              <a:gd name="connsiteX143" fmla="*/ 566874 w 1214923"/>
              <a:gd name="connsiteY143" fmla="*/ 503396 h 1681417"/>
              <a:gd name="connsiteX144" fmla="*/ 470767 w 1214923"/>
              <a:gd name="connsiteY144" fmla="*/ 361188 h 1681417"/>
              <a:gd name="connsiteX145" fmla="*/ 632216 w 1214923"/>
              <a:gd name="connsiteY145" fmla="*/ 475419 h 1681417"/>
              <a:gd name="connsiteX146" fmla="*/ 759089 w 1214923"/>
              <a:gd name="connsiteY146" fmla="*/ 438055 h 1681417"/>
              <a:gd name="connsiteX147" fmla="*/ 640217 w 1214923"/>
              <a:gd name="connsiteY147" fmla="*/ 641593 h 1681417"/>
              <a:gd name="connsiteX148" fmla="*/ 622468 w 1214923"/>
              <a:gd name="connsiteY148" fmla="*/ 453581 h 1681417"/>
              <a:gd name="connsiteX149" fmla="*/ 632216 w 1214923"/>
              <a:gd name="connsiteY149" fmla="*/ 475419 h 1681417"/>
              <a:gd name="connsiteX150" fmla="*/ 686032 w 1214923"/>
              <a:gd name="connsiteY150" fmla="*/ 837819 h 1681417"/>
              <a:gd name="connsiteX151" fmla="*/ 628310 w 1214923"/>
              <a:gd name="connsiteY151" fmla="*/ 930116 h 1681417"/>
              <a:gd name="connsiteX152" fmla="*/ 686032 w 1214923"/>
              <a:gd name="connsiteY152" fmla="*/ 837914 h 1681417"/>
              <a:gd name="connsiteX153" fmla="*/ 686032 w 1214923"/>
              <a:gd name="connsiteY153" fmla="*/ 837819 h 1681417"/>
              <a:gd name="connsiteX154" fmla="*/ 743658 w 1214923"/>
              <a:gd name="connsiteY154" fmla="*/ 1291400 h 1681417"/>
              <a:gd name="connsiteX155" fmla="*/ 547634 w 1214923"/>
              <a:gd name="connsiteY155" fmla="*/ 1206818 h 1681417"/>
              <a:gd name="connsiteX156" fmla="*/ 573446 w 1214923"/>
              <a:gd name="connsiteY156" fmla="*/ 1222439 h 1681417"/>
              <a:gd name="connsiteX157" fmla="*/ 603450 w 1214923"/>
              <a:gd name="connsiteY157" fmla="*/ 1227487 h 1681417"/>
              <a:gd name="connsiteX158" fmla="*/ 743658 w 1214923"/>
              <a:gd name="connsiteY158" fmla="*/ 1291495 h 1681417"/>
              <a:gd name="connsiteX159" fmla="*/ 743658 w 1214923"/>
              <a:gd name="connsiteY159" fmla="*/ 1291400 h 1681417"/>
              <a:gd name="connsiteX160" fmla="*/ 556465 w 1214923"/>
              <a:gd name="connsiteY160" fmla="*/ 950327 h 1681417"/>
              <a:gd name="connsiteX161" fmla="*/ 689842 w 1214923"/>
              <a:gd name="connsiteY161" fmla="*/ 1122236 h 1681417"/>
              <a:gd name="connsiteX162" fmla="*/ 568651 w 1214923"/>
              <a:gd name="connsiteY162" fmla="*/ 984541 h 1681417"/>
              <a:gd name="connsiteX163" fmla="*/ 556465 w 1214923"/>
              <a:gd name="connsiteY163" fmla="*/ 950327 h 1681417"/>
              <a:gd name="connsiteX164" fmla="*/ 351609 w 1214923"/>
              <a:gd name="connsiteY164" fmla="*/ 1045464 h 1681417"/>
              <a:gd name="connsiteX165" fmla="*/ 382375 w 1214923"/>
              <a:gd name="connsiteY165" fmla="*/ 887825 h 1681417"/>
              <a:gd name="connsiteX166" fmla="*/ 351609 w 1214923"/>
              <a:gd name="connsiteY166" fmla="*/ 1045559 h 1681417"/>
              <a:gd name="connsiteX167" fmla="*/ 351609 w 1214923"/>
              <a:gd name="connsiteY167" fmla="*/ 1045464 h 1681417"/>
              <a:gd name="connsiteX168" fmla="*/ 420761 w 1214923"/>
              <a:gd name="connsiteY168" fmla="*/ 1054969 h 1681417"/>
              <a:gd name="connsiteX169" fmla="*/ 605260 w 1214923"/>
              <a:gd name="connsiteY169" fmla="*/ 1180338 h 1681417"/>
              <a:gd name="connsiteX170" fmla="*/ 420761 w 1214923"/>
              <a:gd name="connsiteY170" fmla="*/ 1054969 h 1681417"/>
              <a:gd name="connsiteX171" fmla="*/ 366944 w 1214923"/>
              <a:gd name="connsiteY171" fmla="*/ 1414272 h 1681417"/>
              <a:gd name="connsiteX172" fmla="*/ 597640 w 1214923"/>
              <a:gd name="connsiteY172" fmla="*/ 1460468 h 1681417"/>
              <a:gd name="connsiteX173" fmla="*/ 366944 w 1214923"/>
              <a:gd name="connsiteY173" fmla="*/ 1414463 h 1681417"/>
              <a:gd name="connsiteX174" fmla="*/ 366944 w 1214923"/>
              <a:gd name="connsiteY174" fmla="*/ 1414272 h 1681417"/>
              <a:gd name="connsiteX175" fmla="*/ 597035 w 1214923"/>
              <a:gd name="connsiteY175" fmla="*/ 1664464 h 1681417"/>
              <a:gd name="connsiteX176" fmla="*/ 471148 w 1214923"/>
              <a:gd name="connsiteY176" fmla="*/ 1649777 h 1681417"/>
              <a:gd name="connsiteX177" fmla="*/ 401901 w 1214923"/>
              <a:gd name="connsiteY177" fmla="*/ 1579817 h 1681417"/>
              <a:gd name="connsiteX178" fmla="*/ 582412 w 1214923"/>
              <a:gd name="connsiteY178" fmla="*/ 1645158 h 1681417"/>
              <a:gd name="connsiteX179" fmla="*/ 597035 w 1214923"/>
              <a:gd name="connsiteY179" fmla="*/ 1664464 h 1681417"/>
              <a:gd name="connsiteX180" fmla="*/ 616785 w 1214923"/>
              <a:gd name="connsiteY180" fmla="*/ 1564196 h 1681417"/>
              <a:gd name="connsiteX181" fmla="*/ 555349 w 1214923"/>
              <a:gd name="connsiteY181" fmla="*/ 1541145 h 1681417"/>
              <a:gd name="connsiteX182" fmla="*/ 638597 w 1214923"/>
              <a:gd name="connsiteY182" fmla="*/ 1493520 h 1681417"/>
              <a:gd name="connsiteX183" fmla="*/ 752034 w 1214923"/>
              <a:gd name="connsiteY183" fmla="*/ 1535463 h 1681417"/>
              <a:gd name="connsiteX184" fmla="*/ 616785 w 1214923"/>
              <a:gd name="connsiteY184" fmla="*/ 1564386 h 1681417"/>
              <a:gd name="connsiteX185" fmla="*/ 616785 w 1214923"/>
              <a:gd name="connsiteY185" fmla="*/ 1564196 h 1681417"/>
              <a:gd name="connsiteX186" fmla="*/ 811979 w 1214923"/>
              <a:gd name="connsiteY186" fmla="*/ 1595484 h 1681417"/>
              <a:gd name="connsiteX187" fmla="*/ 874483 w 1214923"/>
              <a:gd name="connsiteY187" fmla="*/ 1637166 h 1681417"/>
              <a:gd name="connsiteX188" fmla="*/ 704225 w 1214923"/>
              <a:gd name="connsiteY188" fmla="*/ 1665256 h 1681417"/>
              <a:gd name="connsiteX189" fmla="*/ 651942 w 1214923"/>
              <a:gd name="connsiteY189" fmla="*/ 1653111 h 1681417"/>
              <a:gd name="connsiteX190" fmla="*/ 811979 w 1214923"/>
              <a:gd name="connsiteY190" fmla="*/ 1595484 h 1681417"/>
              <a:gd name="connsiteX191" fmla="*/ 857863 w 1214923"/>
              <a:gd name="connsiteY191" fmla="*/ 1591056 h 1681417"/>
              <a:gd name="connsiteX192" fmla="*/ 838813 w 1214923"/>
              <a:gd name="connsiteY192" fmla="*/ 1568958 h 1681417"/>
              <a:gd name="connsiteX193" fmla="*/ 836146 w 1214923"/>
              <a:gd name="connsiteY193" fmla="*/ 1564291 h 1681417"/>
              <a:gd name="connsiteX194" fmla="*/ 955179 w 1214923"/>
              <a:gd name="connsiteY194" fmla="*/ 1500720 h 1681417"/>
              <a:gd name="connsiteX195" fmla="*/ 1066493 w 1214923"/>
              <a:gd name="connsiteY195" fmla="*/ 1492065 h 1681417"/>
              <a:gd name="connsiteX196" fmla="*/ 857863 w 1214923"/>
              <a:gd name="connsiteY196" fmla="*/ 1591247 h 1681417"/>
              <a:gd name="connsiteX197" fmla="*/ 857863 w 1214923"/>
              <a:gd name="connsiteY197" fmla="*/ 1591056 h 1681417"/>
              <a:gd name="connsiteX198" fmla="*/ 1054979 w 1214923"/>
              <a:gd name="connsiteY198" fmla="*/ 1445037 h 1681417"/>
              <a:gd name="connsiteX199" fmla="*/ 916632 w 1214923"/>
              <a:gd name="connsiteY199" fmla="*/ 1468184 h 1681417"/>
              <a:gd name="connsiteX200" fmla="*/ 1028170 w 1214923"/>
              <a:gd name="connsiteY200" fmla="*/ 1445228 h 1681417"/>
              <a:gd name="connsiteX201" fmla="*/ 1054979 w 1214923"/>
              <a:gd name="connsiteY201" fmla="*/ 1445037 h 1681417"/>
              <a:gd name="connsiteX202" fmla="*/ 862816 w 1214923"/>
              <a:gd name="connsiteY202" fmla="*/ 1410462 h 1681417"/>
              <a:gd name="connsiteX203" fmla="*/ 647551 w 1214923"/>
              <a:gd name="connsiteY203" fmla="*/ 1448562 h 1681417"/>
              <a:gd name="connsiteX204" fmla="*/ 862816 w 1214923"/>
              <a:gd name="connsiteY204" fmla="*/ 1410653 h 1681417"/>
              <a:gd name="connsiteX205" fmla="*/ 862816 w 1214923"/>
              <a:gd name="connsiteY205" fmla="*/ 1410462 h 1681417"/>
              <a:gd name="connsiteX206" fmla="*/ 689842 w 1214923"/>
              <a:gd name="connsiteY206" fmla="*/ 1391412 h 1681417"/>
              <a:gd name="connsiteX207" fmla="*/ 924347 w 1214923"/>
              <a:gd name="connsiteY207" fmla="*/ 1306830 h 1681417"/>
              <a:gd name="connsiteX208" fmla="*/ 689842 w 1214923"/>
              <a:gd name="connsiteY208" fmla="*/ 1391412 h 1681417"/>
              <a:gd name="connsiteX209" fmla="*/ 1162663 w 1214923"/>
              <a:gd name="connsiteY209" fmla="*/ 1057085 h 1681417"/>
              <a:gd name="connsiteX210" fmla="*/ 1148756 w 1214923"/>
              <a:gd name="connsiteY210" fmla="*/ 1134428 h 1681417"/>
              <a:gd name="connsiteX211" fmla="*/ 1066841 w 1214923"/>
              <a:gd name="connsiteY211" fmla="*/ 1139762 h 1681417"/>
              <a:gd name="connsiteX212" fmla="*/ 1035790 w 1214923"/>
              <a:gd name="connsiteY212" fmla="*/ 1087755 h 1681417"/>
              <a:gd name="connsiteX213" fmla="*/ 1162663 w 1214923"/>
              <a:gd name="connsiteY213" fmla="*/ 1057085 h 1681417"/>
              <a:gd name="connsiteX214" fmla="*/ 987913 w 1214923"/>
              <a:gd name="connsiteY214" fmla="*/ 1181170 h 1681417"/>
              <a:gd name="connsiteX215" fmla="*/ 958923 w 1214923"/>
              <a:gd name="connsiteY215" fmla="*/ 1264444 h 1681417"/>
              <a:gd name="connsiteX216" fmla="*/ 905107 w 1214923"/>
              <a:gd name="connsiteY216" fmla="*/ 1118330 h 1681417"/>
              <a:gd name="connsiteX217" fmla="*/ 987913 w 1214923"/>
              <a:gd name="connsiteY217" fmla="*/ 1181170 h 168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1214923" h="1681417">
                <a:moveTo>
                  <a:pt x="1193429" y="899446"/>
                </a:moveTo>
                <a:cubicBezTo>
                  <a:pt x="1282011" y="738187"/>
                  <a:pt x="872712" y="816398"/>
                  <a:pt x="1157319" y="831924"/>
                </a:cubicBezTo>
                <a:cubicBezTo>
                  <a:pt x="1226661" y="965750"/>
                  <a:pt x="965788" y="997183"/>
                  <a:pt x="1019985" y="885740"/>
                </a:cubicBezTo>
                <a:cubicBezTo>
                  <a:pt x="986076" y="816684"/>
                  <a:pt x="1002833" y="895731"/>
                  <a:pt x="963019" y="860965"/>
                </a:cubicBezTo>
                <a:cubicBezTo>
                  <a:pt x="957209" y="810578"/>
                  <a:pt x="1026455" y="822865"/>
                  <a:pt x="1035980" y="795623"/>
                </a:cubicBezTo>
                <a:cubicBezTo>
                  <a:pt x="928157" y="811625"/>
                  <a:pt x="945398" y="874490"/>
                  <a:pt x="893772" y="930212"/>
                </a:cubicBezTo>
                <a:cubicBezTo>
                  <a:pt x="879675" y="953929"/>
                  <a:pt x="956541" y="932165"/>
                  <a:pt x="951398" y="937927"/>
                </a:cubicBezTo>
                <a:cubicBezTo>
                  <a:pt x="1012263" y="948785"/>
                  <a:pt x="780615" y="1037273"/>
                  <a:pt x="862911" y="964787"/>
                </a:cubicBezTo>
                <a:cubicBezTo>
                  <a:pt x="860244" y="927545"/>
                  <a:pt x="820334" y="979456"/>
                  <a:pt x="813000" y="991648"/>
                </a:cubicBezTo>
                <a:cubicBezTo>
                  <a:pt x="787378" y="971645"/>
                  <a:pt x="893201" y="891064"/>
                  <a:pt x="905202" y="872585"/>
                </a:cubicBezTo>
                <a:cubicBezTo>
                  <a:pt x="677078" y="1040702"/>
                  <a:pt x="938063" y="710089"/>
                  <a:pt x="1062841" y="784098"/>
                </a:cubicBezTo>
                <a:cubicBezTo>
                  <a:pt x="1114466" y="728282"/>
                  <a:pt x="1130732" y="697207"/>
                  <a:pt x="1113873" y="670346"/>
                </a:cubicBezTo>
                <a:cubicBezTo>
                  <a:pt x="1124826" y="727496"/>
                  <a:pt x="1041084" y="766240"/>
                  <a:pt x="1028265" y="722567"/>
                </a:cubicBezTo>
                <a:cubicBezTo>
                  <a:pt x="901773" y="790956"/>
                  <a:pt x="928919" y="735044"/>
                  <a:pt x="1003881" y="692468"/>
                </a:cubicBezTo>
                <a:cubicBezTo>
                  <a:pt x="1000150" y="682292"/>
                  <a:pt x="995562" y="668353"/>
                  <a:pt x="1005881" y="661511"/>
                </a:cubicBezTo>
                <a:cubicBezTo>
                  <a:pt x="951113" y="602742"/>
                  <a:pt x="1022645" y="627793"/>
                  <a:pt x="1065794" y="651415"/>
                </a:cubicBezTo>
                <a:cubicBezTo>
                  <a:pt x="1081907" y="650780"/>
                  <a:pt x="1142262" y="647492"/>
                  <a:pt x="1087938" y="638205"/>
                </a:cubicBezTo>
                <a:cubicBezTo>
                  <a:pt x="1035741" y="573626"/>
                  <a:pt x="835860" y="603314"/>
                  <a:pt x="739848" y="595694"/>
                </a:cubicBezTo>
                <a:cubicBezTo>
                  <a:pt x="924633" y="482346"/>
                  <a:pt x="1033885" y="282988"/>
                  <a:pt x="716893" y="318992"/>
                </a:cubicBezTo>
                <a:cubicBezTo>
                  <a:pt x="694414" y="232601"/>
                  <a:pt x="872627" y="244888"/>
                  <a:pt x="920537" y="246031"/>
                </a:cubicBezTo>
                <a:cubicBezTo>
                  <a:pt x="798903" y="102489"/>
                  <a:pt x="569065" y="397764"/>
                  <a:pt x="682412" y="238316"/>
                </a:cubicBezTo>
                <a:cubicBezTo>
                  <a:pt x="772233" y="179737"/>
                  <a:pt x="923014" y="58388"/>
                  <a:pt x="928538" y="226790"/>
                </a:cubicBezTo>
                <a:cubicBezTo>
                  <a:pt x="964448" y="52673"/>
                  <a:pt x="836034" y="94313"/>
                  <a:pt x="720893" y="196025"/>
                </a:cubicBezTo>
                <a:cubicBezTo>
                  <a:pt x="720131" y="127921"/>
                  <a:pt x="862530" y="44863"/>
                  <a:pt x="736229" y="49911"/>
                </a:cubicBezTo>
                <a:cubicBezTo>
                  <a:pt x="633835" y="215265"/>
                  <a:pt x="712130" y="72961"/>
                  <a:pt x="663267" y="0"/>
                </a:cubicBezTo>
                <a:cubicBezTo>
                  <a:pt x="661648" y="95250"/>
                  <a:pt x="701939" y="139351"/>
                  <a:pt x="625167" y="103727"/>
                </a:cubicBezTo>
                <a:cubicBezTo>
                  <a:pt x="618500" y="148019"/>
                  <a:pt x="660600" y="242316"/>
                  <a:pt x="625167" y="288322"/>
                </a:cubicBezTo>
                <a:cubicBezTo>
                  <a:pt x="588210" y="220980"/>
                  <a:pt x="338655" y="62675"/>
                  <a:pt x="336845" y="261366"/>
                </a:cubicBezTo>
                <a:cubicBezTo>
                  <a:pt x="498199" y="270891"/>
                  <a:pt x="549253" y="397193"/>
                  <a:pt x="367611" y="307467"/>
                </a:cubicBezTo>
                <a:cubicBezTo>
                  <a:pt x="264360" y="344138"/>
                  <a:pt x="569160" y="416719"/>
                  <a:pt x="579066" y="615029"/>
                </a:cubicBezTo>
                <a:cubicBezTo>
                  <a:pt x="591639" y="757047"/>
                  <a:pt x="513725" y="474677"/>
                  <a:pt x="263884" y="496585"/>
                </a:cubicBezTo>
                <a:cubicBezTo>
                  <a:pt x="105483" y="474868"/>
                  <a:pt x="195875" y="649034"/>
                  <a:pt x="233118" y="714947"/>
                </a:cubicBezTo>
                <a:cubicBezTo>
                  <a:pt x="315224" y="735140"/>
                  <a:pt x="504581" y="723710"/>
                  <a:pt x="532965" y="807149"/>
                </a:cubicBezTo>
                <a:cubicBezTo>
                  <a:pt x="577844" y="819960"/>
                  <a:pt x="513836" y="821915"/>
                  <a:pt x="502390" y="816184"/>
                </a:cubicBezTo>
                <a:cubicBezTo>
                  <a:pt x="482483" y="843521"/>
                  <a:pt x="478958" y="783908"/>
                  <a:pt x="464290" y="772763"/>
                </a:cubicBezTo>
                <a:cubicBezTo>
                  <a:pt x="472386" y="811435"/>
                  <a:pt x="431143" y="803910"/>
                  <a:pt x="375231" y="788670"/>
                </a:cubicBezTo>
                <a:cubicBezTo>
                  <a:pt x="391871" y="798481"/>
                  <a:pt x="406464" y="811416"/>
                  <a:pt x="418189" y="826770"/>
                </a:cubicBezTo>
                <a:cubicBezTo>
                  <a:pt x="409712" y="853250"/>
                  <a:pt x="345037" y="791242"/>
                  <a:pt x="333607" y="826770"/>
                </a:cubicBezTo>
                <a:cubicBezTo>
                  <a:pt x="383994" y="894969"/>
                  <a:pt x="321129" y="842962"/>
                  <a:pt x="276457" y="857536"/>
                </a:cubicBezTo>
                <a:cubicBezTo>
                  <a:pt x="121961" y="835152"/>
                  <a:pt x="193304" y="765620"/>
                  <a:pt x="288458" y="766001"/>
                </a:cubicBezTo>
                <a:cubicBezTo>
                  <a:pt x="194542" y="745427"/>
                  <a:pt x="104816" y="749618"/>
                  <a:pt x="138059" y="911352"/>
                </a:cubicBezTo>
                <a:cubicBezTo>
                  <a:pt x="17663" y="939927"/>
                  <a:pt x="230927" y="911352"/>
                  <a:pt x="237976" y="961358"/>
                </a:cubicBezTo>
                <a:cubicBezTo>
                  <a:pt x="287315" y="1023176"/>
                  <a:pt x="110439" y="1068455"/>
                  <a:pt x="75102" y="1025783"/>
                </a:cubicBezTo>
                <a:cubicBezTo>
                  <a:pt x="42240" y="954250"/>
                  <a:pt x="-13294" y="909447"/>
                  <a:pt x="80432" y="915162"/>
                </a:cubicBezTo>
                <a:cubicBezTo>
                  <a:pt x="-64252" y="855821"/>
                  <a:pt x="15662" y="1105662"/>
                  <a:pt x="91958" y="1107377"/>
                </a:cubicBezTo>
                <a:cubicBezTo>
                  <a:pt x="434858" y="1050227"/>
                  <a:pt x="129296" y="1195483"/>
                  <a:pt x="214925" y="1157383"/>
                </a:cubicBezTo>
                <a:cubicBezTo>
                  <a:pt x="439715" y="1034606"/>
                  <a:pt x="546491" y="1342842"/>
                  <a:pt x="322463" y="1228161"/>
                </a:cubicBezTo>
                <a:cubicBezTo>
                  <a:pt x="333956" y="1246608"/>
                  <a:pt x="241400" y="1215949"/>
                  <a:pt x="235145" y="1221759"/>
                </a:cubicBezTo>
                <a:cubicBezTo>
                  <a:pt x="235145" y="1224141"/>
                  <a:pt x="267685" y="1260642"/>
                  <a:pt x="267875" y="1263023"/>
                </a:cubicBezTo>
                <a:cubicBezTo>
                  <a:pt x="315500" y="1287693"/>
                  <a:pt x="474101" y="1246632"/>
                  <a:pt x="395615" y="1319117"/>
                </a:cubicBezTo>
                <a:cubicBezTo>
                  <a:pt x="301508" y="1315974"/>
                  <a:pt x="344163" y="1358840"/>
                  <a:pt x="322827" y="1338837"/>
                </a:cubicBezTo>
                <a:cubicBezTo>
                  <a:pt x="296091" y="1332111"/>
                  <a:pt x="274228" y="1303451"/>
                  <a:pt x="247492" y="1296725"/>
                </a:cubicBezTo>
                <a:lnTo>
                  <a:pt x="229880" y="1312259"/>
                </a:lnTo>
                <a:cubicBezTo>
                  <a:pt x="222545" y="1327690"/>
                  <a:pt x="188827" y="1301020"/>
                  <a:pt x="146155" y="1230344"/>
                </a:cubicBezTo>
                <a:cubicBezTo>
                  <a:pt x="-44345" y="1115283"/>
                  <a:pt x="43380" y="1353026"/>
                  <a:pt x="115389" y="1430369"/>
                </a:cubicBezTo>
                <a:cubicBezTo>
                  <a:pt x="178254" y="1413129"/>
                  <a:pt x="308556" y="1407224"/>
                  <a:pt x="349799" y="1480280"/>
                </a:cubicBezTo>
                <a:cubicBezTo>
                  <a:pt x="330749" y="1473518"/>
                  <a:pt x="314462" y="1468469"/>
                  <a:pt x="299507" y="1464659"/>
                </a:cubicBezTo>
                <a:cubicBezTo>
                  <a:pt x="294270" y="1467373"/>
                  <a:pt x="303579" y="1483052"/>
                  <a:pt x="318374" y="1496562"/>
                </a:cubicBezTo>
                <a:cubicBezTo>
                  <a:pt x="365999" y="1522851"/>
                  <a:pt x="414379" y="1543050"/>
                  <a:pt x="388280" y="1545717"/>
                </a:cubicBezTo>
                <a:cubicBezTo>
                  <a:pt x="388852" y="1551146"/>
                  <a:pt x="371612" y="1548860"/>
                  <a:pt x="348847" y="1542479"/>
                </a:cubicBezTo>
                <a:cubicBezTo>
                  <a:pt x="326781" y="1535304"/>
                  <a:pt x="271377" y="1509300"/>
                  <a:pt x="255883" y="1502664"/>
                </a:cubicBezTo>
                <a:lnTo>
                  <a:pt x="255883" y="1502664"/>
                </a:lnTo>
                <a:cubicBezTo>
                  <a:pt x="246358" y="1496283"/>
                  <a:pt x="240738" y="1489901"/>
                  <a:pt x="239976" y="1484281"/>
                </a:cubicBezTo>
                <a:cubicBezTo>
                  <a:pt x="227117" y="1491139"/>
                  <a:pt x="211401" y="1498664"/>
                  <a:pt x="203495" y="1484281"/>
                </a:cubicBezTo>
                <a:cubicBezTo>
                  <a:pt x="202638" y="1478852"/>
                  <a:pt x="190160" y="1496854"/>
                  <a:pt x="187303" y="1499140"/>
                </a:cubicBezTo>
                <a:cubicBezTo>
                  <a:pt x="441620" y="1594390"/>
                  <a:pt x="394036" y="1646621"/>
                  <a:pt x="490673" y="1673352"/>
                </a:cubicBezTo>
                <a:cubicBezTo>
                  <a:pt x="587310" y="1700083"/>
                  <a:pt x="687016" y="1651088"/>
                  <a:pt x="767123" y="1659528"/>
                </a:cubicBezTo>
                <a:cubicBezTo>
                  <a:pt x="862022" y="1669526"/>
                  <a:pt x="903260" y="1638663"/>
                  <a:pt x="967500" y="1594485"/>
                </a:cubicBezTo>
                <a:cubicBezTo>
                  <a:pt x="1031740" y="1550307"/>
                  <a:pt x="1192952" y="1468088"/>
                  <a:pt x="1152566" y="1394460"/>
                </a:cubicBezTo>
                <a:cubicBezTo>
                  <a:pt x="1139369" y="1326035"/>
                  <a:pt x="977099" y="1370841"/>
                  <a:pt x="918822" y="1363507"/>
                </a:cubicBezTo>
                <a:cubicBezTo>
                  <a:pt x="860545" y="1356173"/>
                  <a:pt x="815309" y="1351334"/>
                  <a:pt x="802904" y="1350454"/>
                </a:cubicBezTo>
                <a:lnTo>
                  <a:pt x="841956" y="1326547"/>
                </a:lnTo>
                <a:cubicBezTo>
                  <a:pt x="873960" y="1329119"/>
                  <a:pt x="991242" y="1366337"/>
                  <a:pt x="1018286" y="1315425"/>
                </a:cubicBezTo>
                <a:cubicBezTo>
                  <a:pt x="1217740" y="1313329"/>
                  <a:pt x="1253281" y="1297837"/>
                  <a:pt x="980354" y="1268921"/>
                </a:cubicBezTo>
                <a:cubicBezTo>
                  <a:pt x="983783" y="1241298"/>
                  <a:pt x="1059389" y="1175419"/>
                  <a:pt x="1091488" y="1221043"/>
                </a:cubicBezTo>
                <a:cubicBezTo>
                  <a:pt x="1335423" y="1072644"/>
                  <a:pt x="1190177" y="962311"/>
                  <a:pt x="896580" y="1032638"/>
                </a:cubicBezTo>
                <a:cubicBezTo>
                  <a:pt x="945348" y="940055"/>
                  <a:pt x="1150090" y="1009745"/>
                  <a:pt x="1193429" y="899446"/>
                </a:cubicBezTo>
                <a:close/>
                <a:moveTo>
                  <a:pt x="759089" y="61246"/>
                </a:moveTo>
                <a:cubicBezTo>
                  <a:pt x="808142" y="68675"/>
                  <a:pt x="729466" y="128969"/>
                  <a:pt x="720989" y="145828"/>
                </a:cubicBezTo>
                <a:cubicBezTo>
                  <a:pt x="691175" y="149638"/>
                  <a:pt x="720417" y="40958"/>
                  <a:pt x="759089" y="61436"/>
                </a:cubicBezTo>
                <a:lnTo>
                  <a:pt x="759089" y="61246"/>
                </a:lnTo>
                <a:close/>
                <a:moveTo>
                  <a:pt x="363611" y="545783"/>
                </a:moveTo>
                <a:cubicBezTo>
                  <a:pt x="489817" y="549688"/>
                  <a:pt x="442287" y="638461"/>
                  <a:pt x="348275" y="553498"/>
                </a:cubicBezTo>
                <a:cubicBezTo>
                  <a:pt x="203019" y="552355"/>
                  <a:pt x="266741" y="500062"/>
                  <a:pt x="363611" y="545783"/>
                </a:cubicBezTo>
                <a:close/>
                <a:moveTo>
                  <a:pt x="232451" y="523113"/>
                </a:moveTo>
                <a:cubicBezTo>
                  <a:pt x="356276" y="593122"/>
                  <a:pt x="394903" y="599953"/>
                  <a:pt x="254694" y="664096"/>
                </a:cubicBezTo>
                <a:cubicBezTo>
                  <a:pt x="248313" y="615995"/>
                  <a:pt x="133582" y="527876"/>
                  <a:pt x="232451" y="523113"/>
                </a:cubicBezTo>
                <a:close/>
                <a:moveTo>
                  <a:pt x="340084" y="692277"/>
                </a:moveTo>
                <a:cubicBezTo>
                  <a:pt x="359134" y="616744"/>
                  <a:pt x="411902" y="638937"/>
                  <a:pt x="470767" y="684562"/>
                </a:cubicBezTo>
                <a:cubicBezTo>
                  <a:pt x="414093" y="771335"/>
                  <a:pt x="366849" y="665226"/>
                  <a:pt x="340084" y="691896"/>
                </a:cubicBezTo>
                <a:lnTo>
                  <a:pt x="340084" y="692277"/>
                </a:lnTo>
                <a:close/>
                <a:moveTo>
                  <a:pt x="382375" y="615410"/>
                </a:moveTo>
                <a:cubicBezTo>
                  <a:pt x="404473" y="585787"/>
                  <a:pt x="480387" y="675323"/>
                  <a:pt x="516868" y="688372"/>
                </a:cubicBezTo>
                <a:cubicBezTo>
                  <a:pt x="514296" y="712661"/>
                  <a:pt x="386471" y="622745"/>
                  <a:pt x="382661" y="615029"/>
                </a:cubicBezTo>
                <a:lnTo>
                  <a:pt x="382375" y="615410"/>
                </a:lnTo>
                <a:close/>
                <a:moveTo>
                  <a:pt x="201400" y="907542"/>
                </a:moveTo>
                <a:cubicBezTo>
                  <a:pt x="161966" y="919544"/>
                  <a:pt x="156537" y="865823"/>
                  <a:pt x="163300" y="838295"/>
                </a:cubicBezTo>
                <a:cubicBezTo>
                  <a:pt x="167300" y="792861"/>
                  <a:pt x="238928" y="883539"/>
                  <a:pt x="201686" y="907161"/>
                </a:cubicBezTo>
                <a:lnTo>
                  <a:pt x="201400" y="907542"/>
                </a:lnTo>
                <a:close/>
                <a:moveTo>
                  <a:pt x="97811" y="1285557"/>
                </a:moveTo>
                <a:cubicBezTo>
                  <a:pt x="62503" y="1261541"/>
                  <a:pt x="58985" y="1215124"/>
                  <a:pt x="123279" y="1264178"/>
                </a:cubicBezTo>
                <a:cubicBezTo>
                  <a:pt x="154330" y="1304849"/>
                  <a:pt x="179207" y="1311307"/>
                  <a:pt x="231975" y="1341501"/>
                </a:cubicBezTo>
                <a:cubicBezTo>
                  <a:pt x="144536" y="1403414"/>
                  <a:pt x="117337" y="1407763"/>
                  <a:pt x="97811" y="1285557"/>
                </a:cubicBezTo>
                <a:close/>
                <a:moveTo>
                  <a:pt x="232928" y="1376077"/>
                </a:moveTo>
                <a:lnTo>
                  <a:pt x="279029" y="1379887"/>
                </a:lnTo>
                <a:cubicBezTo>
                  <a:pt x="416855" y="1375791"/>
                  <a:pt x="273504" y="1448181"/>
                  <a:pt x="232451" y="1376077"/>
                </a:cubicBezTo>
                <a:lnTo>
                  <a:pt x="232928" y="1376077"/>
                </a:lnTo>
                <a:close/>
                <a:moveTo>
                  <a:pt x="856244" y="715613"/>
                </a:moveTo>
                <a:cubicBezTo>
                  <a:pt x="849889" y="714496"/>
                  <a:pt x="840162" y="718644"/>
                  <a:pt x="817635" y="708913"/>
                </a:cubicBezTo>
                <a:cubicBezTo>
                  <a:pt x="760485" y="774731"/>
                  <a:pt x="740039" y="676085"/>
                  <a:pt x="721084" y="657225"/>
                </a:cubicBezTo>
                <a:cubicBezTo>
                  <a:pt x="768827" y="570396"/>
                  <a:pt x="1108656" y="721900"/>
                  <a:pt x="855767" y="715613"/>
                </a:cubicBezTo>
                <a:lnTo>
                  <a:pt x="856244" y="715613"/>
                </a:lnTo>
                <a:close/>
                <a:moveTo>
                  <a:pt x="663458" y="722662"/>
                </a:moveTo>
                <a:cubicBezTo>
                  <a:pt x="718703" y="597599"/>
                  <a:pt x="709368" y="798862"/>
                  <a:pt x="644408" y="807149"/>
                </a:cubicBezTo>
                <a:cubicBezTo>
                  <a:pt x="622214" y="772001"/>
                  <a:pt x="727275" y="699611"/>
                  <a:pt x="662981" y="723138"/>
                </a:cubicBezTo>
                <a:lnTo>
                  <a:pt x="663458" y="722662"/>
                </a:lnTo>
                <a:close/>
                <a:moveTo>
                  <a:pt x="628882" y="753332"/>
                </a:moveTo>
                <a:cubicBezTo>
                  <a:pt x="632082" y="740045"/>
                  <a:pt x="642455" y="729672"/>
                  <a:pt x="655742" y="726472"/>
                </a:cubicBezTo>
                <a:cubicBezTo>
                  <a:pt x="646503" y="736759"/>
                  <a:pt x="641645" y="752666"/>
                  <a:pt x="628406" y="753332"/>
                </a:cubicBezTo>
                <a:lnTo>
                  <a:pt x="628882" y="753332"/>
                </a:lnTo>
                <a:close/>
                <a:moveTo>
                  <a:pt x="771090" y="757237"/>
                </a:moveTo>
                <a:cubicBezTo>
                  <a:pt x="739086" y="767239"/>
                  <a:pt x="706987" y="796862"/>
                  <a:pt x="690318" y="822579"/>
                </a:cubicBezTo>
                <a:cubicBezTo>
                  <a:pt x="614880" y="823627"/>
                  <a:pt x="769185" y="718757"/>
                  <a:pt x="770614" y="757237"/>
                </a:cubicBezTo>
                <a:lnTo>
                  <a:pt x="771090" y="757237"/>
                </a:lnTo>
                <a:close/>
                <a:moveTo>
                  <a:pt x="759565" y="538162"/>
                </a:moveTo>
                <a:cubicBezTo>
                  <a:pt x="726513" y="486061"/>
                  <a:pt x="811190" y="433387"/>
                  <a:pt x="851767" y="480536"/>
                </a:cubicBezTo>
                <a:cubicBezTo>
                  <a:pt x="839861" y="509587"/>
                  <a:pt x="779853" y="508254"/>
                  <a:pt x="759089" y="538067"/>
                </a:cubicBezTo>
                <a:lnTo>
                  <a:pt x="759565" y="538162"/>
                </a:lnTo>
                <a:close/>
                <a:moveTo>
                  <a:pt x="868213" y="356761"/>
                </a:moveTo>
                <a:cubicBezTo>
                  <a:pt x="915795" y="383540"/>
                  <a:pt x="884533" y="514064"/>
                  <a:pt x="812619" y="442055"/>
                </a:cubicBezTo>
                <a:cubicBezTo>
                  <a:pt x="799951" y="359759"/>
                  <a:pt x="755722" y="295896"/>
                  <a:pt x="868213" y="356761"/>
                </a:cubicBezTo>
                <a:close/>
                <a:moveTo>
                  <a:pt x="681841" y="323088"/>
                </a:moveTo>
                <a:cubicBezTo>
                  <a:pt x="738991" y="335756"/>
                  <a:pt x="835193" y="378809"/>
                  <a:pt x="758803" y="430816"/>
                </a:cubicBezTo>
                <a:cubicBezTo>
                  <a:pt x="724322" y="426529"/>
                  <a:pt x="689270" y="346901"/>
                  <a:pt x="643455" y="396145"/>
                </a:cubicBezTo>
                <a:cubicBezTo>
                  <a:pt x="728132" y="379952"/>
                  <a:pt x="764042" y="472821"/>
                  <a:pt x="639550" y="438436"/>
                </a:cubicBezTo>
                <a:cubicBezTo>
                  <a:pt x="555444" y="367379"/>
                  <a:pt x="562969" y="305372"/>
                  <a:pt x="682127" y="323088"/>
                </a:cubicBezTo>
                <a:lnTo>
                  <a:pt x="681841" y="323088"/>
                </a:lnTo>
                <a:close/>
                <a:moveTo>
                  <a:pt x="395477" y="216638"/>
                </a:moveTo>
                <a:lnTo>
                  <a:pt x="432956" y="194566"/>
                </a:lnTo>
                <a:cubicBezTo>
                  <a:pt x="463849" y="204520"/>
                  <a:pt x="524589" y="205915"/>
                  <a:pt x="564476" y="247666"/>
                </a:cubicBezTo>
                <a:cubicBezTo>
                  <a:pt x="560983" y="266716"/>
                  <a:pt x="596485" y="297952"/>
                  <a:pt x="558873" y="299942"/>
                </a:cubicBezTo>
                <a:cubicBezTo>
                  <a:pt x="463991" y="248662"/>
                  <a:pt x="395001" y="289123"/>
                  <a:pt x="395477" y="216638"/>
                </a:cubicBezTo>
                <a:close/>
                <a:moveTo>
                  <a:pt x="470767" y="361188"/>
                </a:moveTo>
                <a:cubicBezTo>
                  <a:pt x="533060" y="375380"/>
                  <a:pt x="566588" y="445294"/>
                  <a:pt x="566874" y="503396"/>
                </a:cubicBezTo>
                <a:cubicBezTo>
                  <a:pt x="553063" y="445103"/>
                  <a:pt x="308937" y="332613"/>
                  <a:pt x="470767" y="361188"/>
                </a:cubicBezTo>
                <a:close/>
                <a:moveTo>
                  <a:pt x="632216" y="475419"/>
                </a:moveTo>
                <a:cubicBezTo>
                  <a:pt x="672857" y="584937"/>
                  <a:pt x="757756" y="406704"/>
                  <a:pt x="759089" y="438055"/>
                </a:cubicBezTo>
                <a:cubicBezTo>
                  <a:pt x="749231" y="450199"/>
                  <a:pt x="661362" y="639005"/>
                  <a:pt x="640217" y="641593"/>
                </a:cubicBezTo>
                <a:cubicBezTo>
                  <a:pt x="592211" y="654166"/>
                  <a:pt x="514740" y="249269"/>
                  <a:pt x="622468" y="453581"/>
                </a:cubicBezTo>
                <a:lnTo>
                  <a:pt x="632216" y="475419"/>
                </a:lnTo>
                <a:close/>
                <a:moveTo>
                  <a:pt x="686032" y="837819"/>
                </a:moveTo>
                <a:cubicBezTo>
                  <a:pt x="910060" y="800767"/>
                  <a:pt x="744134" y="1039463"/>
                  <a:pt x="628310" y="930116"/>
                </a:cubicBezTo>
                <a:cubicBezTo>
                  <a:pt x="471624" y="904113"/>
                  <a:pt x="569255" y="758190"/>
                  <a:pt x="686032" y="837914"/>
                </a:cubicBezTo>
                <a:lnTo>
                  <a:pt x="686032" y="837819"/>
                </a:lnTo>
                <a:close/>
                <a:moveTo>
                  <a:pt x="743658" y="1291400"/>
                </a:moveTo>
                <a:cubicBezTo>
                  <a:pt x="634025" y="1528191"/>
                  <a:pt x="279219" y="1192435"/>
                  <a:pt x="547634" y="1206818"/>
                </a:cubicBezTo>
                <a:cubicBezTo>
                  <a:pt x="554930" y="1213933"/>
                  <a:pt x="563759" y="1219276"/>
                  <a:pt x="573446" y="1222439"/>
                </a:cubicBezTo>
                <a:cubicBezTo>
                  <a:pt x="583562" y="1223363"/>
                  <a:pt x="593592" y="1225048"/>
                  <a:pt x="603450" y="1227487"/>
                </a:cubicBezTo>
                <a:cubicBezTo>
                  <a:pt x="668411" y="1230440"/>
                  <a:pt x="745563" y="1196054"/>
                  <a:pt x="743658" y="1291495"/>
                </a:cubicBezTo>
                <a:lnTo>
                  <a:pt x="743658" y="1291400"/>
                </a:lnTo>
                <a:close/>
                <a:moveTo>
                  <a:pt x="556465" y="950327"/>
                </a:moveTo>
                <a:cubicBezTo>
                  <a:pt x="779462" y="991311"/>
                  <a:pt x="778424" y="964502"/>
                  <a:pt x="689842" y="1122236"/>
                </a:cubicBezTo>
                <a:cubicBezTo>
                  <a:pt x="676412" y="996696"/>
                  <a:pt x="662377" y="1190757"/>
                  <a:pt x="568651" y="984541"/>
                </a:cubicBezTo>
                <a:lnTo>
                  <a:pt x="556465" y="950327"/>
                </a:lnTo>
                <a:close/>
                <a:moveTo>
                  <a:pt x="351609" y="1045464"/>
                </a:moveTo>
                <a:cubicBezTo>
                  <a:pt x="221879" y="1004983"/>
                  <a:pt x="219783" y="803243"/>
                  <a:pt x="382375" y="887825"/>
                </a:cubicBezTo>
                <a:cubicBezTo>
                  <a:pt x="598973" y="940213"/>
                  <a:pt x="478863" y="971741"/>
                  <a:pt x="351609" y="1045559"/>
                </a:cubicBezTo>
                <a:lnTo>
                  <a:pt x="351609" y="1045464"/>
                </a:lnTo>
                <a:close/>
                <a:moveTo>
                  <a:pt x="420761" y="1054969"/>
                </a:moveTo>
                <a:cubicBezTo>
                  <a:pt x="558683" y="924191"/>
                  <a:pt x="613642" y="1068229"/>
                  <a:pt x="605260" y="1180338"/>
                </a:cubicBezTo>
                <a:cubicBezTo>
                  <a:pt x="550967" y="1109377"/>
                  <a:pt x="512677" y="1087926"/>
                  <a:pt x="420761" y="1054969"/>
                </a:cubicBezTo>
                <a:close/>
                <a:moveTo>
                  <a:pt x="366944" y="1414272"/>
                </a:moveTo>
                <a:cubicBezTo>
                  <a:pt x="439239" y="1414272"/>
                  <a:pt x="581066" y="1400842"/>
                  <a:pt x="597640" y="1460468"/>
                </a:cubicBezTo>
                <a:cubicBezTo>
                  <a:pt x="532870" y="1541336"/>
                  <a:pt x="356181" y="1584484"/>
                  <a:pt x="366944" y="1414463"/>
                </a:cubicBezTo>
                <a:lnTo>
                  <a:pt x="366944" y="1414272"/>
                </a:lnTo>
                <a:close/>
                <a:moveTo>
                  <a:pt x="597035" y="1664464"/>
                </a:moveTo>
                <a:cubicBezTo>
                  <a:pt x="578491" y="1667671"/>
                  <a:pt x="503670" y="1663885"/>
                  <a:pt x="471148" y="1649777"/>
                </a:cubicBezTo>
                <a:cubicBezTo>
                  <a:pt x="439239" y="1625202"/>
                  <a:pt x="391805" y="1616774"/>
                  <a:pt x="401901" y="1579817"/>
                </a:cubicBezTo>
                <a:cubicBezTo>
                  <a:pt x="456765" y="1572387"/>
                  <a:pt x="645468" y="1595342"/>
                  <a:pt x="582412" y="1645158"/>
                </a:cubicBezTo>
                <a:lnTo>
                  <a:pt x="597035" y="1664464"/>
                </a:lnTo>
                <a:close/>
                <a:moveTo>
                  <a:pt x="616785" y="1564196"/>
                </a:moveTo>
                <a:cubicBezTo>
                  <a:pt x="607260" y="1608868"/>
                  <a:pt x="566112" y="1533811"/>
                  <a:pt x="555349" y="1541145"/>
                </a:cubicBezTo>
                <a:cubicBezTo>
                  <a:pt x="574399" y="1674495"/>
                  <a:pt x="463718" y="1464945"/>
                  <a:pt x="638597" y="1493520"/>
                </a:cubicBezTo>
                <a:lnTo>
                  <a:pt x="752034" y="1535463"/>
                </a:lnTo>
                <a:cubicBezTo>
                  <a:pt x="716887" y="1620521"/>
                  <a:pt x="647265" y="1631823"/>
                  <a:pt x="616785" y="1564386"/>
                </a:cubicBezTo>
                <a:lnTo>
                  <a:pt x="616785" y="1564196"/>
                </a:lnTo>
                <a:close/>
                <a:moveTo>
                  <a:pt x="811979" y="1595484"/>
                </a:moveTo>
                <a:cubicBezTo>
                  <a:pt x="817662" y="1594992"/>
                  <a:pt x="888786" y="1627974"/>
                  <a:pt x="874483" y="1637166"/>
                </a:cubicBezTo>
                <a:lnTo>
                  <a:pt x="704225" y="1665256"/>
                </a:lnTo>
                <a:cubicBezTo>
                  <a:pt x="704225" y="1666113"/>
                  <a:pt x="633983" y="1664740"/>
                  <a:pt x="651942" y="1653111"/>
                </a:cubicBezTo>
                <a:cubicBezTo>
                  <a:pt x="669901" y="1641482"/>
                  <a:pt x="762544" y="1542144"/>
                  <a:pt x="811979" y="1595484"/>
                </a:cubicBezTo>
                <a:close/>
                <a:moveTo>
                  <a:pt x="857863" y="1591056"/>
                </a:moveTo>
                <a:cubicBezTo>
                  <a:pt x="847690" y="1588123"/>
                  <a:pt x="840213" y="1579455"/>
                  <a:pt x="838813" y="1568958"/>
                </a:cubicBezTo>
                <a:cubicBezTo>
                  <a:pt x="837956" y="1567339"/>
                  <a:pt x="836908" y="1566005"/>
                  <a:pt x="836146" y="1564291"/>
                </a:cubicBezTo>
                <a:cubicBezTo>
                  <a:pt x="855540" y="1552918"/>
                  <a:pt x="916788" y="1512758"/>
                  <a:pt x="955179" y="1500720"/>
                </a:cubicBezTo>
                <a:cubicBezTo>
                  <a:pt x="972819" y="1502710"/>
                  <a:pt x="1050844" y="1483673"/>
                  <a:pt x="1066493" y="1492065"/>
                </a:cubicBezTo>
                <a:cubicBezTo>
                  <a:pt x="1065636" y="1550167"/>
                  <a:pt x="904535" y="1623155"/>
                  <a:pt x="857863" y="1591247"/>
                </a:cubicBezTo>
                <a:lnTo>
                  <a:pt x="857863" y="1591056"/>
                </a:lnTo>
                <a:close/>
                <a:moveTo>
                  <a:pt x="1054979" y="1445037"/>
                </a:moveTo>
                <a:cubicBezTo>
                  <a:pt x="1010116" y="1479232"/>
                  <a:pt x="912346" y="1448086"/>
                  <a:pt x="916632" y="1468184"/>
                </a:cubicBezTo>
                <a:cubicBezTo>
                  <a:pt x="792236" y="1479518"/>
                  <a:pt x="975592" y="1381411"/>
                  <a:pt x="1028170" y="1445228"/>
                </a:cubicBezTo>
                <a:lnTo>
                  <a:pt x="1054979" y="1445037"/>
                </a:lnTo>
                <a:close/>
                <a:moveTo>
                  <a:pt x="862816" y="1410462"/>
                </a:moveTo>
                <a:cubicBezTo>
                  <a:pt x="864340" y="1545241"/>
                  <a:pt x="706130" y="1526762"/>
                  <a:pt x="647551" y="1448562"/>
                </a:cubicBezTo>
                <a:cubicBezTo>
                  <a:pt x="670982" y="1374077"/>
                  <a:pt x="802618" y="1391222"/>
                  <a:pt x="862816" y="1410653"/>
                </a:cubicBezTo>
                <a:lnTo>
                  <a:pt x="862816" y="1410462"/>
                </a:lnTo>
                <a:close/>
                <a:moveTo>
                  <a:pt x="689842" y="1391412"/>
                </a:moveTo>
                <a:cubicBezTo>
                  <a:pt x="697748" y="1332643"/>
                  <a:pt x="830526" y="1248061"/>
                  <a:pt x="924347" y="1306830"/>
                </a:cubicBezTo>
                <a:cubicBezTo>
                  <a:pt x="844337" y="1301210"/>
                  <a:pt x="723846" y="1340644"/>
                  <a:pt x="689842" y="1391412"/>
                </a:cubicBezTo>
                <a:close/>
                <a:moveTo>
                  <a:pt x="1162663" y="1057085"/>
                </a:moveTo>
                <a:cubicBezTo>
                  <a:pt x="1174950" y="1091279"/>
                  <a:pt x="1166282" y="1118140"/>
                  <a:pt x="1148756" y="1134428"/>
                </a:cubicBezTo>
                <a:cubicBezTo>
                  <a:pt x="1132786" y="1148207"/>
                  <a:pt x="1085669" y="1147541"/>
                  <a:pt x="1066841" y="1139762"/>
                </a:cubicBezTo>
                <a:cubicBezTo>
                  <a:pt x="1050087" y="1127160"/>
                  <a:pt x="1038933" y="1108491"/>
                  <a:pt x="1035790" y="1087755"/>
                </a:cubicBezTo>
                <a:cubicBezTo>
                  <a:pt x="942064" y="1054989"/>
                  <a:pt x="1135802" y="1026033"/>
                  <a:pt x="1162663" y="1057085"/>
                </a:cubicBezTo>
                <a:close/>
                <a:moveTo>
                  <a:pt x="987913" y="1181170"/>
                </a:moveTo>
                <a:cubicBezTo>
                  <a:pt x="996882" y="1205522"/>
                  <a:pt x="972724" y="1274917"/>
                  <a:pt x="958923" y="1264444"/>
                </a:cubicBezTo>
                <a:cubicBezTo>
                  <a:pt x="767852" y="1265682"/>
                  <a:pt x="615071" y="1008698"/>
                  <a:pt x="905107" y="1118330"/>
                </a:cubicBezTo>
                <a:cubicBezTo>
                  <a:pt x="1077986" y="1070896"/>
                  <a:pt x="1060874" y="1196505"/>
                  <a:pt x="987913" y="1181170"/>
                </a:cubicBezTo>
                <a:close/>
              </a:path>
            </a:pathLst>
          </a:custGeom>
          <a:solidFill>
            <a:srgbClr val="FFFFFF">
              <a:alpha val="82000"/>
            </a:srgbClr>
          </a:solidFill>
          <a:ln w="9525" cap="flat">
            <a:noFill/>
            <a:prstDash val="solid"/>
            <a:miter/>
          </a:ln>
          <a:effectLst>
            <a:outerShdw blurRad="50800" dist="12700" dir="2700000" algn="tl" rotWithShape="0">
              <a:prstClr val="black">
                <a:alpha val="40000"/>
              </a:prstClr>
            </a:outerShdw>
          </a:effectLst>
        </p:spPr>
        <p:txBody>
          <a:bodyPr rtlCol="0" anchor="ctr"/>
          <a:lstStyle/>
          <a:p>
            <a:endParaRPr lang="en-US"/>
          </a:p>
        </p:txBody>
      </p:sp>
      <p:sp>
        <p:nvSpPr>
          <p:cNvPr id="3" name="Content Placeholder 2">
            <a:extLst>
              <a:ext uri="{FF2B5EF4-FFF2-40B4-BE49-F238E27FC236}">
                <a16:creationId xmlns:a16="http://schemas.microsoft.com/office/drawing/2014/main" id="{BD3F7967-21CD-4D4E-A475-5040D50F9B40}"/>
              </a:ext>
            </a:extLst>
          </p:cNvPr>
          <p:cNvSpPr>
            <a:spLocks noGrp="1"/>
          </p:cNvSpPr>
          <p:nvPr>
            <p:ph idx="1"/>
          </p:nvPr>
        </p:nvSpPr>
        <p:spPr>
          <a:xfrm>
            <a:off x="1380227" y="2610928"/>
            <a:ext cx="9431548" cy="3584645"/>
          </a:xfrm>
        </p:spPr>
        <p:txBody>
          <a:bodyPr vert="horz" lIns="91440" tIns="45720" rIns="91440" bIns="45720" rtlCol="0">
            <a:normAutofit/>
          </a:bodyPr>
          <a:lstStyle/>
          <a:p>
            <a:r>
              <a:rPr lang="en-US" dirty="0">
                <a:solidFill>
                  <a:srgbClr val="FFFFFF"/>
                </a:solidFill>
              </a:rPr>
              <a:t>Panagiotis Toloudis</a:t>
            </a:r>
          </a:p>
          <a:p>
            <a:r>
              <a:rPr lang="en-US" dirty="0">
                <a:solidFill>
                  <a:srgbClr val="FFFFFF"/>
                </a:solidFill>
              </a:rPr>
              <a:t>ptoloudis@uth.gr</a:t>
            </a:r>
          </a:p>
        </p:txBody>
      </p:sp>
      <p:sp>
        <p:nvSpPr>
          <p:cNvPr id="43" name="Slide Number Placeholder 42">
            <a:extLst>
              <a:ext uri="{FF2B5EF4-FFF2-40B4-BE49-F238E27FC236}">
                <a16:creationId xmlns:a16="http://schemas.microsoft.com/office/drawing/2014/main" id="{B95B4304-0747-4AD1-BD3D-E4BFD5441AF5}"/>
              </a:ext>
            </a:extLst>
          </p:cNvPr>
          <p:cNvSpPr>
            <a:spLocks noGrp="1"/>
          </p:cNvSpPr>
          <p:nvPr>
            <p:ph type="sldNum" sz="quarter" idx="12"/>
          </p:nvPr>
        </p:nvSpPr>
        <p:spPr>
          <a:xfrm>
            <a:off x="10518474" y="6356350"/>
            <a:ext cx="1414733" cy="365125"/>
          </a:xfrm>
        </p:spPr>
        <p:txBody>
          <a:bodyPr vert="horz" lIns="91440" tIns="45720" rIns="91440" bIns="45720" rtlCol="0" anchor="ctr">
            <a:normAutofit/>
          </a:bodyPr>
          <a:lstStyle/>
          <a:p>
            <a:pPr>
              <a:spcAft>
                <a:spcPts val="600"/>
              </a:spcAft>
            </a:pPr>
            <a:fld id="{AE208ADF-3ADD-483D-A721-14E3EEE2C135}" type="slidenum">
              <a:rPr lang="en-US">
                <a:solidFill>
                  <a:srgbClr val="FFFFFF"/>
                </a:solidFill>
              </a:rPr>
              <a:pPr>
                <a:spcAft>
                  <a:spcPts val="600"/>
                </a:spcAft>
              </a:pPr>
              <a:t>30</a:t>
            </a:fld>
            <a:endParaRPr lang="en-US">
              <a:solidFill>
                <a:srgbClr val="FFFFFF"/>
              </a:solidFill>
            </a:endParaRPr>
          </a:p>
        </p:txBody>
      </p:sp>
    </p:spTree>
    <p:extLst>
      <p:ext uri="{BB962C8B-B14F-4D97-AF65-F5344CB8AC3E}">
        <p14:creationId xmlns:p14="http://schemas.microsoft.com/office/powerpoint/2010/main" val="1528177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1E679A24-160E-440A-9984-8923BC4B8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5561167" y="191156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useBgFill="1">
        <p:nvSpPr>
          <p:cNvPr id="13" name="Rectangle 12">
            <a:extLst>
              <a:ext uri="{FF2B5EF4-FFF2-40B4-BE49-F238E27FC236}">
                <a16:creationId xmlns:a16="http://schemas.microsoft.com/office/drawing/2014/main" id="{D4DCA362-CEAA-4588-881C-D36A1C9B1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picture containing trees, outdoor, forest, nature, mist">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2" cstate="screen">
            <a:alphaModFix amt="40000"/>
            <a:extLst>
              <a:ext uri="{28A0092B-C50C-407E-A947-70E740481C1C}">
                <a14:useLocalDpi xmlns:a14="http://schemas.microsoft.com/office/drawing/2010/main" val="0"/>
              </a:ext>
            </a:extLst>
          </a:blip>
          <a:srcRect l="7608" r="25726"/>
          <a:stretch/>
        </p:blipFill>
        <p:spPr>
          <a:xfrm>
            <a:off x="20" y="-1766"/>
            <a:ext cx="12191980" cy="6858000"/>
          </a:xfrm>
          <a:prstGeom prst="rect">
            <a:avLst/>
          </a:prstGeom>
        </p:spPr>
      </p:pic>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2540000" y="952501"/>
            <a:ext cx="7171765" cy="2268817"/>
          </a:xfrm>
        </p:spPr>
        <p:txBody>
          <a:bodyPr vert="horz" lIns="91440" tIns="45720" rIns="91440" bIns="45720" rtlCol="0" anchor="b">
            <a:normAutofit/>
          </a:bodyPr>
          <a:lstStyle/>
          <a:p>
            <a:pPr algn="ctr">
              <a:lnSpc>
                <a:spcPct val="90000"/>
              </a:lnSpc>
            </a:pPr>
            <a:r>
              <a:rPr lang="en-US" sz="4400">
                <a:solidFill>
                  <a:schemeClr val="tx1"/>
                </a:solidFill>
              </a:rPr>
              <a:t>The dataset</a:t>
            </a:r>
          </a:p>
        </p:txBody>
      </p:sp>
      <p:sp>
        <p:nvSpPr>
          <p:cNvPr id="15" name="Freeform: Shape 14">
            <a:extLst>
              <a:ext uri="{FF2B5EF4-FFF2-40B4-BE49-F238E27FC236}">
                <a16:creationId xmlns:a16="http://schemas.microsoft.com/office/drawing/2014/main" id="{D7A68C44-338D-4957-B314-3BB915BD6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557398">
            <a:off x="5526062" y="3608113"/>
            <a:ext cx="1130147" cy="983069"/>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tx1"/>
          </a:solidFill>
          <a:ln w="9525" cap="flat">
            <a:noFill/>
            <a:prstDash val="solid"/>
            <a:miter/>
          </a:ln>
          <a:effectLst>
            <a:outerShdw blurRad="50800" dist="38100" dir="2700000" sx="97000" sy="97000" algn="tl" rotWithShape="0">
              <a:prstClr val="black">
                <a:alpha val="45000"/>
              </a:prstClr>
            </a:outerShdw>
          </a:effectLst>
        </p:spPr>
        <p:txBody>
          <a:bodyPr wrap="square" rtlCol="0" anchor="ctr">
            <a:noAutofit/>
          </a:bodyPr>
          <a:lstStyle/>
          <a:p>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7718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5C6FE00-4A5D-437F-B6E1-9989FC852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5CAB3801-A7B5-1B9F-E3C8-044BCFB42CA1}"/>
              </a:ext>
            </a:extLst>
          </p:cNvPr>
          <p:cNvSpPr>
            <a:spLocks noGrp="1"/>
          </p:cNvSpPr>
          <p:nvPr>
            <p:ph type="title"/>
          </p:nvPr>
        </p:nvSpPr>
        <p:spPr>
          <a:xfrm>
            <a:off x="838201" y="2955986"/>
            <a:ext cx="3250542" cy="3063814"/>
          </a:xfrm>
        </p:spPr>
        <p:txBody>
          <a:bodyPr anchor="b">
            <a:normAutofit/>
          </a:bodyPr>
          <a:lstStyle/>
          <a:p>
            <a:r>
              <a:rPr lang="el-GR" dirty="0"/>
              <a:t>Information </a:t>
            </a:r>
            <a:r>
              <a:rPr lang="el-GR" dirty="0" err="1"/>
              <a:t>about</a:t>
            </a:r>
            <a:r>
              <a:rPr lang="el-GR" dirty="0"/>
              <a:t> the </a:t>
            </a:r>
            <a:r>
              <a:rPr lang="el-GR" dirty="0" err="1"/>
              <a:t>Dataset</a:t>
            </a:r>
          </a:p>
        </p:txBody>
      </p:sp>
      <p:sp>
        <p:nvSpPr>
          <p:cNvPr id="26" name="Freeform: Shape 25">
            <a:extLst>
              <a:ext uri="{FF2B5EF4-FFF2-40B4-BE49-F238E27FC236}">
                <a16:creationId xmlns:a16="http://schemas.microsoft.com/office/drawing/2014/main" id="{A0624262-6CD0-4AC5-904C-EA8E625DF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938504" y="966853"/>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cxnSp>
        <p:nvCxnSpPr>
          <p:cNvPr id="28" name="Straight Connector 27">
            <a:extLst>
              <a:ext uri="{FF2B5EF4-FFF2-40B4-BE49-F238E27FC236}">
                <a16:creationId xmlns:a16="http://schemas.microsoft.com/office/drawing/2014/main" id="{14C04CBA-BED1-4454-B9C3-E78E7A4C77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2000" y="952500"/>
            <a:ext cx="0" cy="5067300"/>
          </a:xfrm>
          <a:prstGeom prst="line">
            <a:avLst/>
          </a:prstGeom>
          <a:ln w="19050" cmpd="sng">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 name="Υπότιτλος 2">
            <a:extLst>
              <a:ext uri="{FF2B5EF4-FFF2-40B4-BE49-F238E27FC236}">
                <a16:creationId xmlns:a16="http://schemas.microsoft.com/office/drawing/2014/main" id="{B30FFF70-A996-507F-18E7-536E1707D1D1}"/>
              </a:ext>
            </a:extLst>
          </p:cNvPr>
          <p:cNvSpPr>
            <a:spLocks noGrp="1"/>
          </p:cNvSpPr>
          <p:nvPr>
            <p:ph idx="1"/>
          </p:nvPr>
        </p:nvSpPr>
        <p:spPr>
          <a:xfrm>
            <a:off x="5284764" y="647700"/>
            <a:ext cx="6069035" cy="5373539"/>
          </a:xfrm>
        </p:spPr>
        <p:txBody>
          <a:bodyPr anchor="t">
            <a:normAutofit/>
          </a:bodyPr>
          <a:lstStyle/>
          <a:p>
            <a:pPr marL="0" indent="0">
              <a:lnSpc>
                <a:spcPct val="110000"/>
              </a:lnSpc>
              <a:buNone/>
            </a:pPr>
            <a:r>
              <a:rPr lang="el-GR" sz="1500" dirty="0">
                <a:ea typeface="+mn-lt"/>
                <a:cs typeface="+mn-lt"/>
              </a:rPr>
              <a:t>The </a:t>
            </a:r>
            <a:r>
              <a:rPr lang="el-GR" sz="1500" dirty="0" err="1">
                <a:ea typeface="+mn-lt"/>
                <a:cs typeface="+mn-lt"/>
              </a:rPr>
              <a:t>dataset</a:t>
            </a:r>
            <a:r>
              <a:rPr lang="el-GR" sz="1500" dirty="0">
                <a:ea typeface="+mn-lt"/>
                <a:cs typeface="+mn-lt"/>
              </a:rPr>
              <a:t> </a:t>
            </a:r>
            <a:r>
              <a:rPr lang="el-GR" sz="1500" dirty="0" err="1">
                <a:ea typeface="+mn-lt"/>
                <a:cs typeface="+mn-lt"/>
              </a:rPr>
              <a:t>used</a:t>
            </a:r>
            <a:r>
              <a:rPr lang="el-GR" sz="1500" dirty="0">
                <a:ea typeface="+mn-lt"/>
                <a:cs typeface="+mn-lt"/>
              </a:rPr>
              <a:t> for the </a:t>
            </a:r>
            <a:r>
              <a:rPr lang="el-GR" sz="1500" dirty="0" err="1">
                <a:ea typeface="+mn-lt"/>
                <a:cs typeface="+mn-lt"/>
              </a:rPr>
              <a:t>project</a:t>
            </a:r>
            <a:r>
              <a:rPr lang="el-GR" sz="1500" dirty="0">
                <a:ea typeface="+mn-lt"/>
                <a:cs typeface="+mn-lt"/>
              </a:rPr>
              <a:t> </a:t>
            </a:r>
            <a:r>
              <a:rPr lang="el-GR" sz="1500" dirty="0" err="1">
                <a:ea typeface="+mn-lt"/>
                <a:cs typeface="+mn-lt"/>
              </a:rPr>
              <a:t>is</a:t>
            </a:r>
            <a:r>
              <a:rPr lang="el-GR" sz="1500" dirty="0">
                <a:ea typeface="+mn-lt"/>
                <a:cs typeface="+mn-lt"/>
              </a:rPr>
              <a:t> </a:t>
            </a:r>
            <a:r>
              <a:rPr lang="el-GR" sz="1500" dirty="0" err="1">
                <a:ea typeface="+mn-lt"/>
                <a:cs typeface="+mn-lt"/>
              </a:rPr>
              <a:t>sourced</a:t>
            </a:r>
            <a:r>
              <a:rPr lang="el-GR" sz="1500" dirty="0">
                <a:ea typeface="+mn-lt"/>
                <a:cs typeface="+mn-lt"/>
              </a:rPr>
              <a:t> </a:t>
            </a:r>
            <a:r>
              <a:rPr lang="el-GR" sz="1500" dirty="0" err="1">
                <a:ea typeface="+mn-lt"/>
                <a:cs typeface="+mn-lt"/>
              </a:rPr>
              <a:t>from</a:t>
            </a:r>
            <a:r>
              <a:rPr lang="el-GR" sz="1500" dirty="0">
                <a:ea typeface="+mn-lt"/>
                <a:cs typeface="+mn-lt"/>
              </a:rPr>
              <a:t> </a:t>
            </a:r>
            <a:r>
              <a:rPr lang="el-GR" sz="1500" dirty="0" err="1">
                <a:ea typeface="+mn-lt"/>
                <a:cs typeface="+mn-lt"/>
              </a:rPr>
              <a:t>Open</a:t>
            </a:r>
            <a:r>
              <a:rPr lang="el-GR" sz="1500" dirty="0">
                <a:ea typeface="+mn-lt"/>
                <a:cs typeface="+mn-lt"/>
              </a:rPr>
              <a:t> </a:t>
            </a:r>
            <a:r>
              <a:rPr lang="el-GR" sz="1500" dirty="0" err="1">
                <a:ea typeface="+mn-lt"/>
                <a:cs typeface="+mn-lt"/>
              </a:rPr>
              <a:t>Power</a:t>
            </a:r>
            <a:r>
              <a:rPr lang="el-GR" sz="1500" dirty="0">
                <a:ea typeface="+mn-lt"/>
                <a:cs typeface="+mn-lt"/>
              </a:rPr>
              <a:t> </a:t>
            </a:r>
            <a:r>
              <a:rPr lang="el-GR" sz="1500" dirty="0" err="1">
                <a:ea typeface="+mn-lt"/>
                <a:cs typeface="+mn-lt"/>
              </a:rPr>
              <a:t>System</a:t>
            </a:r>
            <a:r>
              <a:rPr lang="el-GR" sz="1500" dirty="0">
                <a:ea typeface="+mn-lt"/>
                <a:cs typeface="+mn-lt"/>
              </a:rPr>
              <a:t> </a:t>
            </a:r>
            <a:r>
              <a:rPr lang="el-GR" sz="1500" dirty="0" err="1">
                <a:ea typeface="+mn-lt"/>
                <a:cs typeface="+mn-lt"/>
              </a:rPr>
              <a:t>Data</a:t>
            </a:r>
            <a:r>
              <a:rPr lang="el-GR" sz="1500" dirty="0">
                <a:ea typeface="+mn-lt"/>
                <a:cs typeface="+mn-lt"/>
              </a:rPr>
              <a:t>, a </a:t>
            </a:r>
            <a:r>
              <a:rPr lang="el-GR" sz="1500" dirty="0" err="1">
                <a:ea typeface="+mn-lt"/>
                <a:cs typeface="+mn-lt"/>
              </a:rPr>
              <a:t>free</a:t>
            </a:r>
            <a:r>
              <a:rPr lang="el-GR" sz="1500" dirty="0">
                <a:ea typeface="+mn-lt"/>
                <a:cs typeface="+mn-lt"/>
              </a:rPr>
              <a:t>-of-</a:t>
            </a:r>
            <a:r>
              <a:rPr lang="el-GR" sz="1500" dirty="0" err="1">
                <a:ea typeface="+mn-lt"/>
                <a:cs typeface="+mn-lt"/>
              </a:rPr>
              <a:t>charge</a:t>
            </a:r>
            <a:r>
              <a:rPr lang="el-GR" sz="1500" dirty="0">
                <a:ea typeface="+mn-lt"/>
                <a:cs typeface="+mn-lt"/>
              </a:rPr>
              <a:t> </a:t>
            </a:r>
            <a:r>
              <a:rPr lang="el-GR" sz="1500" dirty="0" err="1">
                <a:ea typeface="+mn-lt"/>
                <a:cs typeface="+mn-lt"/>
              </a:rPr>
              <a:t>data</a:t>
            </a:r>
            <a:r>
              <a:rPr lang="el-GR" sz="1500" dirty="0">
                <a:ea typeface="+mn-lt"/>
                <a:cs typeface="+mn-lt"/>
              </a:rPr>
              <a:t> </a:t>
            </a:r>
            <a:r>
              <a:rPr lang="el-GR" sz="1500" dirty="0" err="1">
                <a:ea typeface="+mn-lt"/>
                <a:cs typeface="+mn-lt"/>
              </a:rPr>
              <a:t>platform</a:t>
            </a:r>
            <a:r>
              <a:rPr lang="el-GR" sz="1500" dirty="0">
                <a:ea typeface="+mn-lt"/>
                <a:cs typeface="+mn-lt"/>
              </a:rPr>
              <a:t> </a:t>
            </a:r>
            <a:r>
              <a:rPr lang="el-GR" sz="1500" dirty="0" err="1">
                <a:ea typeface="+mn-lt"/>
                <a:cs typeface="+mn-lt"/>
              </a:rPr>
              <a:t>dedicated</a:t>
            </a:r>
            <a:r>
              <a:rPr lang="el-GR" sz="1500" dirty="0">
                <a:ea typeface="+mn-lt"/>
                <a:cs typeface="+mn-lt"/>
              </a:rPr>
              <a:t> </a:t>
            </a:r>
            <a:r>
              <a:rPr lang="el-GR" sz="1500" dirty="0" err="1">
                <a:ea typeface="+mn-lt"/>
                <a:cs typeface="+mn-lt"/>
              </a:rPr>
              <a:t>to</a:t>
            </a:r>
            <a:r>
              <a:rPr lang="el-GR" sz="1500" dirty="0">
                <a:ea typeface="+mn-lt"/>
                <a:cs typeface="+mn-lt"/>
              </a:rPr>
              <a:t> </a:t>
            </a:r>
            <a:r>
              <a:rPr lang="el-GR" sz="1500" dirty="0" err="1">
                <a:ea typeface="+mn-lt"/>
                <a:cs typeface="+mn-lt"/>
              </a:rPr>
              <a:t>electricity</a:t>
            </a:r>
            <a:r>
              <a:rPr lang="el-GR" sz="1500" dirty="0">
                <a:ea typeface="+mn-lt"/>
                <a:cs typeface="+mn-lt"/>
              </a:rPr>
              <a:t> </a:t>
            </a:r>
            <a:r>
              <a:rPr lang="el-GR" sz="1500" dirty="0" err="1">
                <a:ea typeface="+mn-lt"/>
                <a:cs typeface="+mn-lt"/>
              </a:rPr>
              <a:t>system</a:t>
            </a:r>
            <a:r>
              <a:rPr lang="el-GR" sz="1500" dirty="0">
                <a:ea typeface="+mn-lt"/>
                <a:cs typeface="+mn-lt"/>
              </a:rPr>
              <a:t> </a:t>
            </a:r>
            <a:r>
              <a:rPr lang="el-GR" sz="1500" dirty="0" err="1">
                <a:ea typeface="+mn-lt"/>
                <a:cs typeface="+mn-lt"/>
              </a:rPr>
              <a:t>researchers</a:t>
            </a:r>
            <a:r>
              <a:rPr lang="el-GR" sz="1500" dirty="0">
                <a:ea typeface="+mn-lt"/>
                <a:cs typeface="+mn-lt"/>
              </a:rPr>
              <a:t>. </a:t>
            </a:r>
            <a:r>
              <a:rPr lang="el-GR" sz="1500" dirty="0" err="1">
                <a:ea typeface="+mn-lt"/>
                <a:cs typeface="+mn-lt"/>
              </a:rPr>
              <a:t>This</a:t>
            </a:r>
            <a:r>
              <a:rPr lang="el-GR" sz="1500" dirty="0">
                <a:ea typeface="+mn-lt"/>
                <a:cs typeface="+mn-lt"/>
              </a:rPr>
              <a:t> </a:t>
            </a:r>
            <a:r>
              <a:rPr lang="el-GR" sz="1500" dirty="0" err="1">
                <a:ea typeface="+mn-lt"/>
                <a:cs typeface="+mn-lt"/>
              </a:rPr>
              <a:t>platform</a:t>
            </a:r>
            <a:r>
              <a:rPr lang="el-GR" sz="1500" dirty="0">
                <a:ea typeface="+mn-lt"/>
                <a:cs typeface="+mn-lt"/>
              </a:rPr>
              <a:t> </a:t>
            </a:r>
            <a:r>
              <a:rPr lang="el-GR" sz="1500" dirty="0" err="1">
                <a:ea typeface="+mn-lt"/>
                <a:cs typeface="+mn-lt"/>
              </a:rPr>
              <a:t>collects</a:t>
            </a:r>
            <a:r>
              <a:rPr lang="el-GR" sz="1500" dirty="0">
                <a:ea typeface="+mn-lt"/>
                <a:cs typeface="+mn-lt"/>
              </a:rPr>
              <a:t>, </a:t>
            </a:r>
            <a:r>
              <a:rPr lang="el-GR" sz="1500" dirty="0" err="1">
                <a:ea typeface="+mn-lt"/>
                <a:cs typeface="+mn-lt"/>
              </a:rPr>
              <a:t>verifies</a:t>
            </a:r>
            <a:r>
              <a:rPr lang="el-GR" sz="1500" dirty="0">
                <a:ea typeface="+mn-lt"/>
                <a:cs typeface="+mn-lt"/>
              </a:rPr>
              <a:t>, </a:t>
            </a:r>
            <a:r>
              <a:rPr lang="el-GR" sz="1500" dirty="0" err="1">
                <a:ea typeface="+mn-lt"/>
                <a:cs typeface="+mn-lt"/>
              </a:rPr>
              <a:t>processes</a:t>
            </a:r>
            <a:r>
              <a:rPr lang="el-GR" sz="1500" dirty="0">
                <a:ea typeface="+mn-lt"/>
                <a:cs typeface="+mn-lt"/>
              </a:rPr>
              <a:t>, </a:t>
            </a:r>
            <a:r>
              <a:rPr lang="el-GR" sz="1500" dirty="0" err="1">
                <a:ea typeface="+mn-lt"/>
                <a:cs typeface="+mn-lt"/>
              </a:rPr>
              <a:t>documents</a:t>
            </a:r>
            <a:r>
              <a:rPr lang="el-GR" sz="1500" dirty="0">
                <a:ea typeface="+mn-lt"/>
                <a:cs typeface="+mn-lt"/>
              </a:rPr>
              <a:t>, and </a:t>
            </a:r>
            <a:r>
              <a:rPr lang="el-GR" sz="1500" dirty="0" err="1">
                <a:ea typeface="+mn-lt"/>
                <a:cs typeface="+mn-lt"/>
              </a:rPr>
              <a:t>publishes</a:t>
            </a:r>
            <a:r>
              <a:rPr lang="el-GR" sz="1500" dirty="0">
                <a:ea typeface="+mn-lt"/>
                <a:cs typeface="+mn-lt"/>
              </a:rPr>
              <a:t> </a:t>
            </a:r>
            <a:r>
              <a:rPr lang="el-GR" sz="1500" dirty="0" err="1">
                <a:ea typeface="+mn-lt"/>
                <a:cs typeface="+mn-lt"/>
              </a:rPr>
              <a:t>publicly</a:t>
            </a:r>
            <a:r>
              <a:rPr lang="el-GR" sz="1500" dirty="0">
                <a:ea typeface="+mn-lt"/>
                <a:cs typeface="+mn-lt"/>
              </a:rPr>
              <a:t> </a:t>
            </a:r>
            <a:r>
              <a:rPr lang="el-GR" sz="1500" dirty="0" err="1">
                <a:ea typeface="+mn-lt"/>
                <a:cs typeface="+mn-lt"/>
              </a:rPr>
              <a:t>available</a:t>
            </a:r>
            <a:r>
              <a:rPr lang="el-GR" sz="1500" dirty="0">
                <a:ea typeface="+mn-lt"/>
                <a:cs typeface="+mn-lt"/>
              </a:rPr>
              <a:t> </a:t>
            </a:r>
            <a:r>
              <a:rPr lang="el-GR" sz="1500" dirty="0" err="1">
                <a:ea typeface="+mn-lt"/>
                <a:cs typeface="+mn-lt"/>
              </a:rPr>
              <a:t>but</a:t>
            </a:r>
            <a:r>
              <a:rPr lang="el-GR" sz="1500" dirty="0">
                <a:ea typeface="+mn-lt"/>
                <a:cs typeface="+mn-lt"/>
              </a:rPr>
              <a:t> </a:t>
            </a:r>
            <a:r>
              <a:rPr lang="el-GR" sz="1500" dirty="0" err="1">
                <a:ea typeface="+mn-lt"/>
                <a:cs typeface="+mn-lt"/>
              </a:rPr>
              <a:t>otherwise</a:t>
            </a:r>
            <a:r>
              <a:rPr lang="el-GR" sz="1500" dirty="0">
                <a:ea typeface="+mn-lt"/>
                <a:cs typeface="+mn-lt"/>
              </a:rPr>
              <a:t> </a:t>
            </a:r>
            <a:r>
              <a:rPr lang="el-GR" sz="1500" dirty="0" err="1">
                <a:ea typeface="+mn-lt"/>
                <a:cs typeface="+mn-lt"/>
              </a:rPr>
              <a:t>inconvenient-to-use</a:t>
            </a:r>
            <a:r>
              <a:rPr lang="el-GR" sz="1500" dirty="0">
                <a:ea typeface="+mn-lt"/>
                <a:cs typeface="+mn-lt"/>
              </a:rPr>
              <a:t> </a:t>
            </a:r>
            <a:r>
              <a:rPr lang="el-GR" sz="1500" dirty="0" err="1">
                <a:ea typeface="+mn-lt"/>
                <a:cs typeface="+mn-lt"/>
              </a:rPr>
              <a:t>data</a:t>
            </a:r>
            <a:r>
              <a:rPr lang="el-GR" sz="1500" dirty="0">
                <a:ea typeface="+mn-lt"/>
                <a:cs typeface="+mn-lt"/>
              </a:rPr>
              <a:t>. </a:t>
            </a:r>
            <a:r>
              <a:rPr lang="el-GR" sz="1500" dirty="0" err="1">
                <a:ea typeface="+mn-lt"/>
                <a:cs typeface="+mn-lt"/>
              </a:rPr>
              <a:t>It</a:t>
            </a:r>
            <a:r>
              <a:rPr lang="el-GR" sz="1500" dirty="0">
                <a:ea typeface="+mn-lt"/>
                <a:cs typeface="+mn-lt"/>
              </a:rPr>
              <a:t> </a:t>
            </a:r>
            <a:r>
              <a:rPr lang="el-GR" sz="1500" dirty="0" err="1">
                <a:ea typeface="+mn-lt"/>
                <a:cs typeface="+mn-lt"/>
              </a:rPr>
              <a:t>provides</a:t>
            </a:r>
            <a:r>
              <a:rPr lang="el-GR" sz="1500" dirty="0">
                <a:ea typeface="+mn-lt"/>
                <a:cs typeface="+mn-lt"/>
              </a:rPr>
              <a:t> </a:t>
            </a:r>
            <a:r>
              <a:rPr lang="el-GR" sz="1500" dirty="0" err="1">
                <a:ea typeface="+mn-lt"/>
                <a:cs typeface="+mn-lt"/>
              </a:rPr>
              <a:t>various</a:t>
            </a:r>
            <a:r>
              <a:rPr lang="el-GR" sz="1500" dirty="0">
                <a:ea typeface="+mn-lt"/>
                <a:cs typeface="+mn-lt"/>
              </a:rPr>
              <a:t> </a:t>
            </a:r>
            <a:r>
              <a:rPr lang="el-GR" sz="1500" dirty="0" err="1">
                <a:ea typeface="+mn-lt"/>
                <a:cs typeface="+mn-lt"/>
              </a:rPr>
              <a:t>data</a:t>
            </a:r>
            <a:r>
              <a:rPr lang="el-GR" sz="1500" dirty="0">
                <a:ea typeface="+mn-lt"/>
                <a:cs typeface="+mn-lt"/>
              </a:rPr>
              <a:t> </a:t>
            </a:r>
            <a:r>
              <a:rPr lang="el-GR" sz="1500" dirty="0" err="1">
                <a:ea typeface="+mn-lt"/>
                <a:cs typeface="+mn-lt"/>
              </a:rPr>
              <a:t>sets</a:t>
            </a:r>
            <a:r>
              <a:rPr lang="el-GR" sz="1500" dirty="0">
                <a:ea typeface="+mn-lt"/>
                <a:cs typeface="+mn-lt"/>
              </a:rPr>
              <a:t>, </a:t>
            </a:r>
            <a:r>
              <a:rPr lang="el-GR" sz="1500" dirty="0" err="1">
                <a:ea typeface="+mn-lt"/>
                <a:cs typeface="+mn-lt"/>
              </a:rPr>
              <a:t>including</a:t>
            </a:r>
            <a:r>
              <a:rPr lang="el-GR" sz="1500" dirty="0">
                <a:ea typeface="+mn-lt"/>
                <a:cs typeface="+mn-lt"/>
              </a:rPr>
              <a:t> </a:t>
            </a:r>
            <a:r>
              <a:rPr lang="el-GR" sz="1500" dirty="0" err="1">
                <a:ea typeface="+mn-lt"/>
                <a:cs typeface="+mn-lt"/>
              </a:rPr>
              <a:t>information</a:t>
            </a:r>
            <a:r>
              <a:rPr lang="el-GR" sz="1500" dirty="0">
                <a:ea typeface="+mn-lt"/>
                <a:cs typeface="+mn-lt"/>
              </a:rPr>
              <a:t> on </a:t>
            </a:r>
            <a:r>
              <a:rPr lang="el-GR" sz="1500" dirty="0" err="1">
                <a:ea typeface="+mn-lt"/>
                <a:cs typeface="+mn-lt"/>
              </a:rPr>
              <a:t>installed</a:t>
            </a:r>
            <a:r>
              <a:rPr lang="el-GR" sz="1500" dirty="0">
                <a:ea typeface="+mn-lt"/>
                <a:cs typeface="+mn-lt"/>
              </a:rPr>
              <a:t> </a:t>
            </a:r>
            <a:r>
              <a:rPr lang="el-GR" sz="1500" dirty="0" err="1">
                <a:ea typeface="+mn-lt"/>
                <a:cs typeface="+mn-lt"/>
              </a:rPr>
              <a:t>generation</a:t>
            </a:r>
            <a:r>
              <a:rPr lang="el-GR" sz="1500" dirty="0">
                <a:ea typeface="+mn-lt"/>
                <a:cs typeface="+mn-lt"/>
              </a:rPr>
              <a:t> </a:t>
            </a:r>
            <a:r>
              <a:rPr lang="el-GR" sz="1500" dirty="0" err="1">
                <a:ea typeface="+mn-lt"/>
                <a:cs typeface="+mn-lt"/>
              </a:rPr>
              <a:t>capacity</a:t>
            </a:r>
            <a:r>
              <a:rPr lang="el-GR" sz="1500" dirty="0">
                <a:ea typeface="+mn-lt"/>
                <a:cs typeface="+mn-lt"/>
              </a:rPr>
              <a:t> </a:t>
            </a:r>
            <a:r>
              <a:rPr lang="el-GR" sz="1500" dirty="0" err="1">
                <a:ea typeface="+mn-lt"/>
                <a:cs typeface="+mn-lt"/>
              </a:rPr>
              <a:t>by</a:t>
            </a:r>
            <a:r>
              <a:rPr lang="el-GR" sz="1500" dirty="0">
                <a:ea typeface="+mn-lt"/>
                <a:cs typeface="+mn-lt"/>
              </a:rPr>
              <a:t> </a:t>
            </a:r>
            <a:r>
              <a:rPr lang="el-GR" sz="1500" dirty="0" err="1">
                <a:ea typeface="+mn-lt"/>
                <a:cs typeface="+mn-lt"/>
              </a:rPr>
              <a:t>country</a:t>
            </a:r>
            <a:r>
              <a:rPr lang="el-GR" sz="1500" dirty="0">
                <a:ea typeface="+mn-lt"/>
                <a:cs typeface="+mn-lt"/>
              </a:rPr>
              <a:t>/</a:t>
            </a:r>
            <a:r>
              <a:rPr lang="el-GR" sz="1500" dirty="0" err="1">
                <a:ea typeface="+mn-lt"/>
                <a:cs typeface="+mn-lt"/>
              </a:rPr>
              <a:t>technology</a:t>
            </a:r>
            <a:r>
              <a:rPr lang="el-GR" sz="1500" dirty="0">
                <a:ea typeface="+mn-lt"/>
                <a:cs typeface="+mn-lt"/>
              </a:rPr>
              <a:t>, </a:t>
            </a:r>
            <a:r>
              <a:rPr lang="el-GR" sz="1500" dirty="0" err="1">
                <a:ea typeface="+mn-lt"/>
                <a:cs typeface="+mn-lt"/>
              </a:rPr>
              <a:t>individual</a:t>
            </a:r>
            <a:r>
              <a:rPr lang="el-GR" sz="1500" dirty="0">
                <a:ea typeface="+mn-lt"/>
                <a:cs typeface="+mn-lt"/>
              </a:rPr>
              <a:t> </a:t>
            </a:r>
            <a:r>
              <a:rPr lang="el-GR" sz="1500" dirty="0" err="1">
                <a:ea typeface="+mn-lt"/>
                <a:cs typeface="+mn-lt"/>
              </a:rPr>
              <a:t>power</a:t>
            </a:r>
            <a:r>
              <a:rPr lang="el-GR" sz="1500" dirty="0">
                <a:ea typeface="+mn-lt"/>
                <a:cs typeface="+mn-lt"/>
              </a:rPr>
              <a:t> </a:t>
            </a:r>
            <a:r>
              <a:rPr lang="el-GR" sz="1500" dirty="0" err="1">
                <a:ea typeface="+mn-lt"/>
                <a:cs typeface="+mn-lt"/>
              </a:rPr>
              <a:t>plants</a:t>
            </a:r>
            <a:r>
              <a:rPr lang="el-GR" sz="1500" dirty="0">
                <a:ea typeface="+mn-lt"/>
                <a:cs typeface="+mn-lt"/>
              </a:rPr>
              <a:t> (</a:t>
            </a:r>
            <a:r>
              <a:rPr lang="el-GR" sz="1500" dirty="0" err="1">
                <a:ea typeface="+mn-lt"/>
                <a:cs typeface="+mn-lt"/>
              </a:rPr>
              <a:t>both</a:t>
            </a:r>
            <a:r>
              <a:rPr lang="el-GR" sz="1500" dirty="0">
                <a:ea typeface="+mn-lt"/>
                <a:cs typeface="+mn-lt"/>
              </a:rPr>
              <a:t> </a:t>
            </a:r>
            <a:r>
              <a:rPr lang="el-GR" sz="1500" dirty="0" err="1">
                <a:ea typeface="+mn-lt"/>
                <a:cs typeface="+mn-lt"/>
              </a:rPr>
              <a:t>conventional</a:t>
            </a:r>
            <a:r>
              <a:rPr lang="el-GR" sz="1500" dirty="0">
                <a:ea typeface="+mn-lt"/>
                <a:cs typeface="+mn-lt"/>
              </a:rPr>
              <a:t> and </a:t>
            </a:r>
            <a:r>
              <a:rPr lang="el-GR" sz="1500" dirty="0" err="1">
                <a:ea typeface="+mn-lt"/>
                <a:cs typeface="+mn-lt"/>
              </a:rPr>
              <a:t>renewable</a:t>
            </a:r>
            <a:r>
              <a:rPr lang="el-GR" sz="1500" dirty="0">
                <a:ea typeface="+mn-lt"/>
                <a:cs typeface="+mn-lt"/>
              </a:rPr>
              <a:t>), and </a:t>
            </a:r>
            <a:r>
              <a:rPr lang="el-GR" sz="1500" dirty="0" err="1">
                <a:ea typeface="+mn-lt"/>
                <a:cs typeface="+mn-lt"/>
              </a:rPr>
              <a:t>time</a:t>
            </a:r>
            <a:r>
              <a:rPr lang="el-GR" sz="1500" dirty="0">
                <a:ea typeface="+mn-lt"/>
                <a:cs typeface="+mn-lt"/>
              </a:rPr>
              <a:t> </a:t>
            </a:r>
            <a:r>
              <a:rPr lang="el-GR" sz="1500" dirty="0" err="1">
                <a:ea typeface="+mn-lt"/>
                <a:cs typeface="+mn-lt"/>
              </a:rPr>
              <a:t>series</a:t>
            </a:r>
            <a:r>
              <a:rPr lang="el-GR" sz="1500" dirty="0">
                <a:ea typeface="+mn-lt"/>
                <a:cs typeface="+mn-lt"/>
              </a:rPr>
              <a:t> </a:t>
            </a:r>
            <a:r>
              <a:rPr lang="el-GR" sz="1500" dirty="0" err="1">
                <a:ea typeface="+mn-lt"/>
                <a:cs typeface="+mn-lt"/>
              </a:rPr>
              <a:t>data</a:t>
            </a:r>
            <a:r>
              <a:rPr lang="el-GR" sz="1500" dirty="0">
                <a:ea typeface="+mn-lt"/>
                <a:cs typeface="+mn-lt"/>
              </a:rPr>
              <a:t>. The </a:t>
            </a:r>
            <a:r>
              <a:rPr lang="el-GR" sz="1500" dirty="0" err="1">
                <a:ea typeface="+mn-lt"/>
                <a:cs typeface="+mn-lt"/>
              </a:rPr>
              <a:t>time</a:t>
            </a:r>
            <a:r>
              <a:rPr lang="el-GR" sz="1500" dirty="0">
                <a:ea typeface="+mn-lt"/>
                <a:cs typeface="+mn-lt"/>
              </a:rPr>
              <a:t> </a:t>
            </a:r>
            <a:r>
              <a:rPr lang="el-GR" sz="1500" dirty="0" err="1">
                <a:ea typeface="+mn-lt"/>
                <a:cs typeface="+mn-lt"/>
              </a:rPr>
              <a:t>series</a:t>
            </a:r>
            <a:r>
              <a:rPr lang="el-GR" sz="1500" dirty="0">
                <a:ea typeface="+mn-lt"/>
                <a:cs typeface="+mn-lt"/>
              </a:rPr>
              <a:t> </a:t>
            </a:r>
            <a:r>
              <a:rPr lang="el-GR" sz="1500" dirty="0" err="1">
                <a:ea typeface="+mn-lt"/>
                <a:cs typeface="+mn-lt"/>
              </a:rPr>
              <a:t>data</a:t>
            </a:r>
            <a:r>
              <a:rPr lang="el-GR" sz="1500" dirty="0">
                <a:ea typeface="+mn-lt"/>
                <a:cs typeface="+mn-lt"/>
              </a:rPr>
              <a:t> </a:t>
            </a:r>
            <a:r>
              <a:rPr lang="el-GR" sz="1500" dirty="0" err="1">
                <a:ea typeface="+mn-lt"/>
                <a:cs typeface="+mn-lt"/>
              </a:rPr>
              <a:t>includes</a:t>
            </a:r>
            <a:r>
              <a:rPr lang="el-GR" sz="1500" dirty="0">
                <a:ea typeface="+mn-lt"/>
                <a:cs typeface="+mn-lt"/>
              </a:rPr>
              <a:t> </a:t>
            </a:r>
            <a:r>
              <a:rPr lang="el-GR" sz="1500" dirty="0" err="1">
                <a:ea typeface="+mn-lt"/>
                <a:cs typeface="+mn-lt"/>
              </a:rPr>
              <a:t>electricity</a:t>
            </a:r>
            <a:r>
              <a:rPr lang="el-GR" sz="1500" dirty="0">
                <a:ea typeface="+mn-lt"/>
                <a:cs typeface="+mn-lt"/>
              </a:rPr>
              <a:t> </a:t>
            </a:r>
            <a:r>
              <a:rPr lang="el-GR" sz="1500" dirty="0" err="1">
                <a:ea typeface="+mn-lt"/>
                <a:cs typeface="+mn-lt"/>
              </a:rPr>
              <a:t>consumption</a:t>
            </a:r>
            <a:r>
              <a:rPr lang="el-GR" sz="1500" dirty="0">
                <a:ea typeface="+mn-lt"/>
                <a:cs typeface="+mn-lt"/>
              </a:rPr>
              <a:t>, </a:t>
            </a:r>
            <a:r>
              <a:rPr lang="el-GR" sz="1500" dirty="0" err="1">
                <a:ea typeface="+mn-lt"/>
                <a:cs typeface="+mn-lt"/>
              </a:rPr>
              <a:t>spot</a:t>
            </a:r>
            <a:r>
              <a:rPr lang="el-GR" sz="1500" dirty="0">
                <a:ea typeface="+mn-lt"/>
                <a:cs typeface="+mn-lt"/>
              </a:rPr>
              <a:t> </a:t>
            </a:r>
            <a:r>
              <a:rPr lang="el-GR" sz="1500" dirty="0" err="1">
                <a:ea typeface="+mn-lt"/>
                <a:cs typeface="+mn-lt"/>
              </a:rPr>
              <a:t>prices</a:t>
            </a:r>
            <a:r>
              <a:rPr lang="el-GR" sz="1500" dirty="0">
                <a:ea typeface="+mn-lt"/>
                <a:cs typeface="+mn-lt"/>
              </a:rPr>
              <a:t>, and </a:t>
            </a:r>
            <a:r>
              <a:rPr lang="el-GR" sz="1500" dirty="0" err="1">
                <a:ea typeface="+mn-lt"/>
                <a:cs typeface="+mn-lt"/>
              </a:rPr>
              <a:t>wind</a:t>
            </a:r>
            <a:r>
              <a:rPr lang="el-GR" sz="1500" dirty="0">
                <a:ea typeface="+mn-lt"/>
                <a:cs typeface="+mn-lt"/>
              </a:rPr>
              <a:t> and </a:t>
            </a:r>
            <a:r>
              <a:rPr lang="el-GR" sz="1500" dirty="0" err="1">
                <a:ea typeface="+mn-lt"/>
                <a:cs typeface="+mn-lt"/>
              </a:rPr>
              <a:t>solar</a:t>
            </a:r>
            <a:r>
              <a:rPr lang="el-GR" sz="1500" dirty="0">
                <a:ea typeface="+mn-lt"/>
                <a:cs typeface="+mn-lt"/>
              </a:rPr>
              <a:t> </a:t>
            </a:r>
            <a:r>
              <a:rPr lang="el-GR" sz="1500" dirty="0" err="1">
                <a:ea typeface="+mn-lt"/>
                <a:cs typeface="+mn-lt"/>
              </a:rPr>
              <a:t>generation</a:t>
            </a:r>
            <a:r>
              <a:rPr lang="el-GR" sz="1500" dirty="0">
                <a:ea typeface="+mn-lt"/>
                <a:cs typeface="+mn-lt"/>
              </a:rPr>
              <a:t>, </a:t>
            </a:r>
            <a:r>
              <a:rPr lang="el-GR" sz="1500" dirty="0" err="1">
                <a:ea typeface="+mn-lt"/>
                <a:cs typeface="+mn-lt"/>
              </a:rPr>
              <a:t>derived</a:t>
            </a:r>
            <a:r>
              <a:rPr lang="el-GR" sz="1500" dirty="0">
                <a:ea typeface="+mn-lt"/>
                <a:cs typeface="+mn-lt"/>
              </a:rPr>
              <a:t> </a:t>
            </a:r>
            <a:r>
              <a:rPr lang="el-GR" sz="1500" dirty="0" err="1">
                <a:ea typeface="+mn-lt"/>
                <a:cs typeface="+mn-lt"/>
              </a:rPr>
              <a:t>from</a:t>
            </a:r>
            <a:r>
              <a:rPr lang="el-GR" sz="1500" dirty="0">
                <a:ea typeface="+mn-lt"/>
                <a:cs typeface="+mn-lt"/>
              </a:rPr>
              <a:t> </a:t>
            </a:r>
            <a:r>
              <a:rPr lang="el-GR" sz="1500" dirty="0" err="1">
                <a:ea typeface="+mn-lt"/>
                <a:cs typeface="+mn-lt"/>
              </a:rPr>
              <a:t>weather</a:t>
            </a:r>
            <a:r>
              <a:rPr lang="el-GR" sz="1500" dirty="0">
                <a:ea typeface="+mn-lt"/>
                <a:cs typeface="+mn-lt"/>
              </a:rPr>
              <a:t> </a:t>
            </a:r>
            <a:r>
              <a:rPr lang="el-GR" sz="1500" dirty="0" err="1">
                <a:ea typeface="+mn-lt"/>
                <a:cs typeface="+mn-lt"/>
              </a:rPr>
              <a:t>models</a:t>
            </a:r>
            <a:r>
              <a:rPr lang="el-GR" sz="1500" dirty="0">
                <a:ea typeface="+mn-lt"/>
                <a:cs typeface="+mn-lt"/>
              </a:rPr>
              <a:t> and </a:t>
            </a:r>
            <a:r>
              <a:rPr lang="el-GR" sz="1500" dirty="0" err="1">
                <a:ea typeface="+mn-lt"/>
                <a:cs typeface="+mn-lt"/>
              </a:rPr>
              <a:t>measured</a:t>
            </a:r>
            <a:r>
              <a:rPr lang="el-GR" sz="1500" dirty="0">
                <a:ea typeface="+mn-lt"/>
                <a:cs typeface="+mn-lt"/>
              </a:rPr>
              <a:t> </a:t>
            </a:r>
            <a:r>
              <a:rPr lang="el-GR" sz="1500" dirty="0" err="1">
                <a:ea typeface="+mn-lt"/>
                <a:cs typeface="+mn-lt"/>
              </a:rPr>
              <a:t>sources</a:t>
            </a:r>
            <a:r>
              <a:rPr lang="el-GR" sz="1500" dirty="0">
                <a:ea typeface="+mn-lt"/>
                <a:cs typeface="+mn-lt"/>
              </a:rPr>
              <a:t>. The </a:t>
            </a:r>
            <a:r>
              <a:rPr lang="el-GR" sz="1500" dirty="0" err="1">
                <a:ea typeface="+mn-lt"/>
                <a:cs typeface="+mn-lt"/>
              </a:rPr>
              <a:t>platform</a:t>
            </a:r>
            <a:r>
              <a:rPr lang="el-GR" sz="1500" dirty="0">
                <a:ea typeface="+mn-lt"/>
                <a:cs typeface="+mn-lt"/>
              </a:rPr>
              <a:t> </a:t>
            </a:r>
            <a:r>
              <a:rPr lang="el-GR" sz="1500" dirty="0" err="1">
                <a:ea typeface="+mn-lt"/>
                <a:cs typeface="+mn-lt"/>
              </a:rPr>
              <a:t>ensures</a:t>
            </a:r>
            <a:r>
              <a:rPr lang="el-GR" sz="1500" dirty="0">
                <a:ea typeface="+mn-lt"/>
                <a:cs typeface="+mn-lt"/>
              </a:rPr>
              <a:t> </a:t>
            </a:r>
            <a:r>
              <a:rPr lang="el-GR" sz="1500" dirty="0" err="1">
                <a:ea typeface="+mn-lt"/>
                <a:cs typeface="+mn-lt"/>
              </a:rPr>
              <a:t>machine</a:t>
            </a:r>
            <a:r>
              <a:rPr lang="el-GR" sz="1500" dirty="0">
                <a:ea typeface="+mn-lt"/>
                <a:cs typeface="+mn-lt"/>
              </a:rPr>
              <a:t> </a:t>
            </a:r>
            <a:r>
              <a:rPr lang="el-GR" sz="1500" dirty="0" err="1">
                <a:ea typeface="+mn-lt"/>
                <a:cs typeface="+mn-lt"/>
              </a:rPr>
              <a:t>readability</a:t>
            </a:r>
            <a:r>
              <a:rPr lang="el-GR" sz="1500" dirty="0">
                <a:ea typeface="+mn-lt"/>
                <a:cs typeface="+mn-lt"/>
              </a:rPr>
              <a:t> and </a:t>
            </a:r>
            <a:r>
              <a:rPr lang="el-GR" sz="1500" dirty="0" err="1">
                <a:ea typeface="+mn-lt"/>
                <a:cs typeface="+mn-lt"/>
              </a:rPr>
              <a:t>easy</a:t>
            </a:r>
            <a:r>
              <a:rPr lang="el-GR" sz="1500" dirty="0">
                <a:ea typeface="+mn-lt"/>
                <a:cs typeface="+mn-lt"/>
              </a:rPr>
              <a:t> </a:t>
            </a:r>
            <a:r>
              <a:rPr lang="el-GR" sz="1500" dirty="0" err="1">
                <a:ea typeface="+mn-lt"/>
                <a:cs typeface="+mn-lt"/>
              </a:rPr>
              <a:t>integration</a:t>
            </a:r>
            <a:r>
              <a:rPr lang="el-GR" sz="1500" dirty="0">
                <a:ea typeface="+mn-lt"/>
                <a:cs typeface="+mn-lt"/>
              </a:rPr>
              <a:t> </a:t>
            </a:r>
            <a:r>
              <a:rPr lang="el-GR" sz="1500" dirty="0" err="1">
                <a:ea typeface="+mn-lt"/>
                <a:cs typeface="+mn-lt"/>
              </a:rPr>
              <a:t>by</a:t>
            </a:r>
            <a:r>
              <a:rPr lang="el-GR" sz="1500" dirty="0">
                <a:ea typeface="+mn-lt"/>
                <a:cs typeface="+mn-lt"/>
              </a:rPr>
              <a:t> </a:t>
            </a:r>
            <a:r>
              <a:rPr lang="el-GR" sz="1500" dirty="0" err="1">
                <a:ea typeface="+mn-lt"/>
                <a:cs typeface="+mn-lt"/>
              </a:rPr>
              <a:t>following</a:t>
            </a:r>
            <a:r>
              <a:rPr lang="el-GR" sz="1500" dirty="0">
                <a:ea typeface="+mn-lt"/>
                <a:cs typeface="+mn-lt"/>
              </a:rPr>
              <a:t> the </a:t>
            </a:r>
            <a:r>
              <a:rPr lang="el-GR" sz="1500" dirty="0" err="1">
                <a:ea typeface="+mn-lt"/>
                <a:cs typeface="+mn-lt"/>
              </a:rPr>
              <a:t>Data</a:t>
            </a:r>
            <a:r>
              <a:rPr lang="el-GR" sz="1500" dirty="0">
                <a:ea typeface="+mn-lt"/>
                <a:cs typeface="+mn-lt"/>
              </a:rPr>
              <a:t> </a:t>
            </a:r>
            <a:r>
              <a:rPr lang="el-GR" sz="1500" dirty="0" err="1">
                <a:ea typeface="+mn-lt"/>
                <a:cs typeface="+mn-lt"/>
              </a:rPr>
              <a:t>Package</a:t>
            </a:r>
            <a:r>
              <a:rPr lang="el-GR" sz="1500" dirty="0">
                <a:ea typeface="+mn-lt"/>
                <a:cs typeface="+mn-lt"/>
              </a:rPr>
              <a:t> </a:t>
            </a:r>
            <a:r>
              <a:rPr lang="el-GR" sz="1500" dirty="0" err="1">
                <a:ea typeface="+mn-lt"/>
                <a:cs typeface="+mn-lt"/>
              </a:rPr>
              <a:t>convention</a:t>
            </a:r>
            <a:r>
              <a:rPr lang="el-GR" sz="1500" dirty="0">
                <a:ea typeface="+mn-lt"/>
                <a:cs typeface="+mn-lt"/>
              </a:rPr>
              <a:t> and </a:t>
            </a:r>
            <a:r>
              <a:rPr lang="el-GR" sz="1500" dirty="0" err="1">
                <a:ea typeface="+mn-lt"/>
                <a:cs typeface="+mn-lt"/>
              </a:rPr>
              <a:t>publishing</a:t>
            </a:r>
            <a:r>
              <a:rPr lang="el-GR" sz="1500" dirty="0">
                <a:ea typeface="+mn-lt"/>
                <a:cs typeface="+mn-lt"/>
              </a:rPr>
              <a:t> </a:t>
            </a:r>
            <a:r>
              <a:rPr lang="el-GR" sz="1500" dirty="0" err="1">
                <a:ea typeface="+mn-lt"/>
                <a:cs typeface="+mn-lt"/>
              </a:rPr>
              <a:t>data</a:t>
            </a:r>
            <a:r>
              <a:rPr lang="el-GR" sz="1500" dirty="0">
                <a:ea typeface="+mn-lt"/>
                <a:cs typeface="+mn-lt"/>
              </a:rPr>
              <a:t> </a:t>
            </a:r>
            <a:r>
              <a:rPr lang="el-GR" sz="1500" dirty="0" err="1">
                <a:ea typeface="+mn-lt"/>
                <a:cs typeface="+mn-lt"/>
              </a:rPr>
              <a:t>primarily</a:t>
            </a:r>
            <a:r>
              <a:rPr lang="el-GR" sz="1500" dirty="0">
                <a:ea typeface="+mn-lt"/>
                <a:cs typeface="+mn-lt"/>
              </a:rPr>
              <a:t> </a:t>
            </a:r>
            <a:r>
              <a:rPr lang="el-GR" sz="1500" dirty="0" err="1">
                <a:ea typeface="+mn-lt"/>
                <a:cs typeface="+mn-lt"/>
              </a:rPr>
              <a:t>as</a:t>
            </a:r>
            <a:r>
              <a:rPr lang="el-GR" sz="1500" dirty="0">
                <a:ea typeface="+mn-lt"/>
                <a:cs typeface="+mn-lt"/>
              </a:rPr>
              <a:t> CSV </a:t>
            </a:r>
            <a:r>
              <a:rPr lang="el-GR" sz="1500" dirty="0" err="1">
                <a:ea typeface="+mn-lt"/>
                <a:cs typeface="+mn-lt"/>
              </a:rPr>
              <a:t>files</a:t>
            </a:r>
            <a:r>
              <a:rPr lang="el-GR" sz="1500" dirty="0">
                <a:ea typeface="+mn-lt"/>
                <a:cs typeface="+mn-lt"/>
              </a:rPr>
              <a:t> </a:t>
            </a:r>
            <a:r>
              <a:rPr lang="el-GR" sz="1500" dirty="0" err="1">
                <a:ea typeface="+mn-lt"/>
                <a:cs typeface="+mn-lt"/>
              </a:rPr>
              <a:t>with</a:t>
            </a:r>
            <a:r>
              <a:rPr lang="el-GR" sz="1500" dirty="0">
                <a:ea typeface="+mn-lt"/>
                <a:cs typeface="+mn-lt"/>
              </a:rPr>
              <a:t> </a:t>
            </a:r>
            <a:r>
              <a:rPr lang="el-GR" sz="1500" dirty="0" err="1">
                <a:ea typeface="+mn-lt"/>
                <a:cs typeface="+mn-lt"/>
              </a:rPr>
              <a:t>metadata</a:t>
            </a:r>
            <a:r>
              <a:rPr lang="el-GR" sz="1500" dirty="0">
                <a:ea typeface="+mn-lt"/>
                <a:cs typeface="+mn-lt"/>
              </a:rPr>
              <a:t> in JSON </a:t>
            </a:r>
            <a:r>
              <a:rPr lang="el-GR" sz="1500" dirty="0" err="1">
                <a:ea typeface="+mn-lt"/>
                <a:cs typeface="+mn-lt"/>
              </a:rPr>
              <a:t>format</a:t>
            </a:r>
            <a:r>
              <a:rPr lang="el-GR" sz="1500" dirty="0">
                <a:ea typeface="+mn-lt"/>
                <a:cs typeface="+mn-lt"/>
              </a:rPr>
              <a:t> (Excel and </a:t>
            </a:r>
            <a:r>
              <a:rPr lang="el-GR" sz="1500" dirty="0" err="1">
                <a:ea typeface="+mn-lt"/>
                <a:cs typeface="+mn-lt"/>
              </a:rPr>
              <a:t>SQLite</a:t>
            </a:r>
            <a:r>
              <a:rPr lang="el-GR" sz="1500" dirty="0">
                <a:ea typeface="+mn-lt"/>
                <a:cs typeface="+mn-lt"/>
              </a:rPr>
              <a:t> </a:t>
            </a:r>
            <a:r>
              <a:rPr lang="el-GR" sz="1500" dirty="0" err="1">
                <a:ea typeface="+mn-lt"/>
                <a:cs typeface="+mn-lt"/>
              </a:rPr>
              <a:t>files</a:t>
            </a:r>
            <a:r>
              <a:rPr lang="el-GR" sz="1500" dirty="0">
                <a:ea typeface="+mn-lt"/>
                <a:cs typeface="+mn-lt"/>
              </a:rPr>
              <a:t> </a:t>
            </a:r>
            <a:r>
              <a:rPr lang="el-GR" sz="1500" dirty="0" err="1">
                <a:ea typeface="+mn-lt"/>
                <a:cs typeface="+mn-lt"/>
              </a:rPr>
              <a:t>are</a:t>
            </a:r>
            <a:r>
              <a:rPr lang="el-GR" sz="1500" dirty="0">
                <a:ea typeface="+mn-lt"/>
                <a:cs typeface="+mn-lt"/>
              </a:rPr>
              <a:t> </a:t>
            </a:r>
            <a:r>
              <a:rPr lang="el-GR" sz="1500" dirty="0" err="1">
                <a:ea typeface="+mn-lt"/>
                <a:cs typeface="+mn-lt"/>
              </a:rPr>
              <a:t>also</a:t>
            </a:r>
            <a:r>
              <a:rPr lang="el-GR" sz="1500" dirty="0">
                <a:ea typeface="+mn-lt"/>
                <a:cs typeface="+mn-lt"/>
              </a:rPr>
              <a:t> </a:t>
            </a:r>
            <a:r>
              <a:rPr lang="el-GR" sz="1500" dirty="0" err="1">
                <a:ea typeface="+mn-lt"/>
                <a:cs typeface="+mn-lt"/>
              </a:rPr>
              <a:t>available</a:t>
            </a:r>
            <a:r>
              <a:rPr lang="el-GR" sz="1500" dirty="0">
                <a:ea typeface="+mn-lt"/>
                <a:cs typeface="+mn-lt"/>
              </a:rPr>
              <a:t>). </a:t>
            </a:r>
            <a:r>
              <a:rPr lang="el-GR" sz="1500" dirty="0" err="1">
                <a:ea typeface="+mn-lt"/>
                <a:cs typeface="+mn-lt"/>
              </a:rPr>
              <a:t>To</a:t>
            </a:r>
            <a:r>
              <a:rPr lang="el-GR" sz="1500" dirty="0">
                <a:ea typeface="+mn-lt"/>
                <a:cs typeface="+mn-lt"/>
              </a:rPr>
              <a:t> </a:t>
            </a:r>
            <a:r>
              <a:rPr lang="el-GR" sz="1500" dirty="0" err="1">
                <a:ea typeface="+mn-lt"/>
                <a:cs typeface="+mn-lt"/>
              </a:rPr>
              <a:t>ensure</a:t>
            </a:r>
            <a:r>
              <a:rPr lang="el-GR" sz="1500" dirty="0">
                <a:ea typeface="+mn-lt"/>
                <a:cs typeface="+mn-lt"/>
              </a:rPr>
              <a:t> </a:t>
            </a:r>
            <a:r>
              <a:rPr lang="el-GR" sz="1500" dirty="0" err="1">
                <a:ea typeface="+mn-lt"/>
                <a:cs typeface="+mn-lt"/>
              </a:rPr>
              <a:t>reproducibility</a:t>
            </a:r>
            <a:r>
              <a:rPr lang="el-GR" sz="1500" dirty="0">
                <a:ea typeface="+mn-lt"/>
                <a:cs typeface="+mn-lt"/>
              </a:rPr>
              <a:t>, </a:t>
            </a:r>
            <a:r>
              <a:rPr lang="el-GR" sz="1500" dirty="0" err="1">
                <a:ea typeface="+mn-lt"/>
                <a:cs typeface="+mn-lt"/>
              </a:rPr>
              <a:t>both</a:t>
            </a:r>
            <a:r>
              <a:rPr lang="el-GR" sz="1500" dirty="0">
                <a:ea typeface="+mn-lt"/>
                <a:cs typeface="+mn-lt"/>
              </a:rPr>
              <a:t> the </a:t>
            </a:r>
            <a:r>
              <a:rPr lang="el-GR" sz="1500" dirty="0" err="1">
                <a:ea typeface="+mn-lt"/>
                <a:cs typeface="+mn-lt"/>
              </a:rPr>
              <a:t>data</a:t>
            </a:r>
            <a:r>
              <a:rPr lang="el-GR" sz="1500" dirty="0">
                <a:ea typeface="+mn-lt"/>
                <a:cs typeface="+mn-lt"/>
              </a:rPr>
              <a:t> and </a:t>
            </a:r>
            <a:r>
              <a:rPr lang="el-GR" sz="1500" dirty="0" err="1">
                <a:ea typeface="+mn-lt"/>
                <a:cs typeface="+mn-lt"/>
              </a:rPr>
              <a:t>scripts</a:t>
            </a:r>
            <a:r>
              <a:rPr lang="el-GR" sz="1500" dirty="0">
                <a:ea typeface="+mn-lt"/>
                <a:cs typeface="+mn-lt"/>
              </a:rPr>
              <a:t> </a:t>
            </a:r>
            <a:r>
              <a:rPr lang="el-GR" sz="1500" dirty="0" err="1">
                <a:ea typeface="+mn-lt"/>
                <a:cs typeface="+mn-lt"/>
              </a:rPr>
              <a:t>used</a:t>
            </a:r>
            <a:r>
              <a:rPr lang="el-GR" sz="1500" dirty="0">
                <a:ea typeface="+mn-lt"/>
                <a:cs typeface="+mn-lt"/>
              </a:rPr>
              <a:t> for </a:t>
            </a:r>
            <a:r>
              <a:rPr lang="el-GR" sz="1500" dirty="0" err="1">
                <a:ea typeface="+mn-lt"/>
                <a:cs typeface="+mn-lt"/>
              </a:rPr>
              <a:t>processing</a:t>
            </a:r>
            <a:r>
              <a:rPr lang="el-GR" sz="1500" dirty="0">
                <a:ea typeface="+mn-lt"/>
                <a:cs typeface="+mn-lt"/>
              </a:rPr>
              <a:t> </a:t>
            </a:r>
            <a:r>
              <a:rPr lang="el-GR" sz="1500" dirty="0" err="1">
                <a:ea typeface="+mn-lt"/>
                <a:cs typeface="+mn-lt"/>
              </a:rPr>
              <a:t>are</a:t>
            </a:r>
            <a:r>
              <a:rPr lang="el-GR" sz="1500" dirty="0">
                <a:ea typeface="+mn-lt"/>
                <a:cs typeface="+mn-lt"/>
              </a:rPr>
              <a:t> </a:t>
            </a:r>
            <a:r>
              <a:rPr lang="el-GR" sz="1500" dirty="0" err="1">
                <a:ea typeface="+mn-lt"/>
                <a:cs typeface="+mn-lt"/>
              </a:rPr>
              <a:t>version-controlled</a:t>
            </a:r>
            <a:r>
              <a:rPr lang="el-GR" sz="1500" dirty="0">
                <a:ea typeface="+mn-lt"/>
                <a:cs typeface="+mn-lt"/>
              </a:rPr>
              <a:t> and </a:t>
            </a:r>
            <a:r>
              <a:rPr lang="el-GR" sz="1500" dirty="0" err="1">
                <a:ea typeface="+mn-lt"/>
                <a:cs typeface="+mn-lt"/>
              </a:rPr>
              <a:t>accessible</a:t>
            </a:r>
            <a:r>
              <a:rPr lang="el-GR" sz="1500" dirty="0">
                <a:ea typeface="+mn-lt"/>
                <a:cs typeface="+mn-lt"/>
              </a:rPr>
              <a:t> </a:t>
            </a:r>
            <a:r>
              <a:rPr lang="el-GR" sz="1500" dirty="0" err="1">
                <a:ea typeface="+mn-lt"/>
                <a:cs typeface="+mn-lt"/>
              </a:rPr>
              <a:t>through</a:t>
            </a:r>
            <a:r>
              <a:rPr lang="el-GR" sz="1500" dirty="0">
                <a:ea typeface="+mn-lt"/>
                <a:cs typeface="+mn-lt"/>
              </a:rPr>
              <a:t> </a:t>
            </a:r>
            <a:r>
              <a:rPr lang="el-GR" sz="1500" dirty="0" err="1">
                <a:ea typeface="+mn-lt"/>
                <a:cs typeface="+mn-lt"/>
              </a:rPr>
              <a:t>stable</a:t>
            </a:r>
            <a:r>
              <a:rPr lang="el-GR" sz="1500" dirty="0">
                <a:ea typeface="+mn-lt"/>
                <a:cs typeface="+mn-lt"/>
              </a:rPr>
              <a:t> </a:t>
            </a:r>
            <a:r>
              <a:rPr lang="el-GR" sz="1500" dirty="0" err="1">
                <a:ea typeface="+mn-lt"/>
                <a:cs typeface="+mn-lt"/>
              </a:rPr>
              <a:t>URLs</a:t>
            </a:r>
            <a:r>
              <a:rPr lang="el-GR" sz="1500" dirty="0">
                <a:ea typeface="+mn-lt"/>
                <a:cs typeface="+mn-lt"/>
              </a:rPr>
              <a:t>. For </a:t>
            </a:r>
            <a:r>
              <a:rPr lang="el-GR" sz="1500" dirty="0" err="1">
                <a:ea typeface="+mn-lt"/>
                <a:cs typeface="+mn-lt"/>
              </a:rPr>
              <a:t>this</a:t>
            </a:r>
            <a:r>
              <a:rPr lang="el-GR" sz="1500" dirty="0">
                <a:ea typeface="+mn-lt"/>
                <a:cs typeface="+mn-lt"/>
              </a:rPr>
              <a:t> </a:t>
            </a:r>
            <a:r>
              <a:rPr lang="el-GR" sz="1500" dirty="0" err="1">
                <a:ea typeface="+mn-lt"/>
                <a:cs typeface="+mn-lt"/>
              </a:rPr>
              <a:t>project</a:t>
            </a:r>
            <a:r>
              <a:rPr lang="el-GR" sz="1500" dirty="0">
                <a:ea typeface="+mn-lt"/>
                <a:cs typeface="+mn-lt"/>
              </a:rPr>
              <a:t>, the </a:t>
            </a:r>
            <a:r>
              <a:rPr lang="el-GR" sz="1500" dirty="0" err="1">
                <a:ea typeface="+mn-lt"/>
                <a:cs typeface="+mn-lt"/>
              </a:rPr>
              <a:t>dataset</a:t>
            </a:r>
            <a:r>
              <a:rPr lang="el-GR" sz="1500" dirty="0">
                <a:ea typeface="+mn-lt"/>
                <a:cs typeface="+mn-lt"/>
              </a:rPr>
              <a:t> </a:t>
            </a:r>
            <a:r>
              <a:rPr lang="el-GR" sz="1500" dirty="0" err="1">
                <a:ea typeface="+mn-lt"/>
                <a:cs typeface="+mn-lt"/>
              </a:rPr>
              <a:t>version</a:t>
            </a:r>
            <a:r>
              <a:rPr lang="el-GR" sz="1500" dirty="0">
                <a:ea typeface="+mn-lt"/>
                <a:cs typeface="+mn-lt"/>
              </a:rPr>
              <a:t> 2020-10-06 </a:t>
            </a:r>
            <a:r>
              <a:rPr lang="el-GR" sz="1500" dirty="0" err="1">
                <a:ea typeface="+mn-lt"/>
                <a:cs typeface="+mn-lt"/>
              </a:rPr>
              <a:t>was</a:t>
            </a:r>
            <a:r>
              <a:rPr lang="el-GR" sz="1500" dirty="0">
                <a:ea typeface="+mn-lt"/>
                <a:cs typeface="+mn-lt"/>
              </a:rPr>
              <a:t> </a:t>
            </a:r>
            <a:r>
              <a:rPr lang="el-GR" sz="1500" dirty="0" err="1">
                <a:ea typeface="+mn-lt"/>
                <a:cs typeface="+mn-lt"/>
              </a:rPr>
              <a:t>selected</a:t>
            </a:r>
            <a:r>
              <a:rPr lang="el-GR" sz="1500" dirty="0">
                <a:ea typeface="+mn-lt"/>
                <a:cs typeface="+mn-lt"/>
              </a:rPr>
              <a:t>, </a:t>
            </a:r>
            <a:r>
              <a:rPr lang="el-GR" sz="1500" dirty="0" err="1">
                <a:ea typeface="+mn-lt"/>
                <a:cs typeface="+mn-lt"/>
              </a:rPr>
              <a:t>which</a:t>
            </a:r>
            <a:r>
              <a:rPr lang="el-GR" sz="1500" dirty="0">
                <a:ea typeface="+mn-lt"/>
                <a:cs typeface="+mn-lt"/>
              </a:rPr>
              <a:t> </a:t>
            </a:r>
            <a:r>
              <a:rPr lang="el-GR" sz="1500" dirty="0" err="1">
                <a:ea typeface="+mn-lt"/>
                <a:cs typeface="+mn-lt"/>
              </a:rPr>
              <a:t>contains</a:t>
            </a:r>
            <a:r>
              <a:rPr lang="el-GR" sz="1500" dirty="0">
                <a:ea typeface="+mn-lt"/>
                <a:cs typeface="+mn-lt"/>
              </a:rPr>
              <a:t> </a:t>
            </a:r>
            <a:r>
              <a:rPr lang="el-GR" sz="1500" dirty="0" err="1">
                <a:ea typeface="+mn-lt"/>
                <a:cs typeface="+mn-lt"/>
              </a:rPr>
              <a:t>data</a:t>
            </a:r>
            <a:r>
              <a:rPr lang="el-GR" sz="1500" dirty="0">
                <a:ea typeface="+mn-lt"/>
                <a:cs typeface="+mn-lt"/>
              </a:rPr>
              <a:t> for 32 European </a:t>
            </a:r>
            <a:r>
              <a:rPr lang="el-GR" sz="1500" dirty="0" err="1">
                <a:ea typeface="+mn-lt"/>
                <a:cs typeface="+mn-lt"/>
              </a:rPr>
              <a:t>countries</a:t>
            </a:r>
            <a:r>
              <a:rPr lang="el-GR" sz="1500" dirty="0">
                <a:ea typeface="+mn-lt"/>
                <a:cs typeface="+mn-lt"/>
              </a:rPr>
              <a:t> </a:t>
            </a:r>
            <a:r>
              <a:rPr lang="el-GR" sz="1500" dirty="0" err="1">
                <a:ea typeface="+mn-lt"/>
                <a:cs typeface="+mn-lt"/>
              </a:rPr>
              <a:t>at</a:t>
            </a:r>
            <a:r>
              <a:rPr lang="el-GR" sz="1500" dirty="0">
                <a:ea typeface="+mn-lt"/>
                <a:cs typeface="+mn-lt"/>
              </a:rPr>
              <a:t> </a:t>
            </a:r>
            <a:r>
              <a:rPr lang="el-GR" sz="1500" dirty="0" err="1">
                <a:ea typeface="+mn-lt"/>
                <a:cs typeface="+mn-lt"/>
              </a:rPr>
              <a:t>different</a:t>
            </a:r>
            <a:r>
              <a:rPr lang="el-GR" sz="1500" dirty="0">
                <a:ea typeface="+mn-lt"/>
                <a:cs typeface="+mn-lt"/>
              </a:rPr>
              <a:t> </a:t>
            </a:r>
            <a:r>
              <a:rPr lang="el-GR" sz="1500" dirty="0" err="1">
                <a:ea typeface="+mn-lt"/>
                <a:cs typeface="+mn-lt"/>
              </a:rPr>
              <a:t>time</a:t>
            </a:r>
            <a:r>
              <a:rPr lang="el-GR" sz="1500" dirty="0">
                <a:ea typeface="+mn-lt"/>
                <a:cs typeface="+mn-lt"/>
              </a:rPr>
              <a:t> </a:t>
            </a:r>
            <a:r>
              <a:rPr lang="el-GR" sz="1500" dirty="0" err="1">
                <a:ea typeface="+mn-lt"/>
                <a:cs typeface="+mn-lt"/>
              </a:rPr>
              <a:t>intervals</a:t>
            </a:r>
            <a:r>
              <a:rPr lang="el-GR" sz="1500" dirty="0">
                <a:ea typeface="+mn-lt"/>
                <a:cs typeface="+mn-lt"/>
              </a:rPr>
              <a:t> (15 </a:t>
            </a:r>
            <a:r>
              <a:rPr lang="el-GR" sz="1500" dirty="0" err="1">
                <a:ea typeface="+mn-lt"/>
                <a:cs typeface="+mn-lt"/>
              </a:rPr>
              <a:t>min</a:t>
            </a:r>
            <a:r>
              <a:rPr lang="el-GR" sz="1500" dirty="0">
                <a:ea typeface="+mn-lt"/>
                <a:cs typeface="+mn-lt"/>
              </a:rPr>
              <a:t>, 30 </a:t>
            </a:r>
            <a:r>
              <a:rPr lang="el-GR" sz="1500" dirty="0" err="1">
                <a:ea typeface="+mn-lt"/>
                <a:cs typeface="+mn-lt"/>
              </a:rPr>
              <a:t>min</a:t>
            </a:r>
            <a:r>
              <a:rPr lang="el-GR" sz="1500" dirty="0">
                <a:ea typeface="+mn-lt"/>
                <a:cs typeface="+mn-lt"/>
              </a:rPr>
              <a:t>, and 60 </a:t>
            </a:r>
            <a:r>
              <a:rPr lang="el-GR" sz="1500" dirty="0" err="1">
                <a:ea typeface="+mn-lt"/>
                <a:cs typeface="+mn-lt"/>
              </a:rPr>
              <a:t>min</a:t>
            </a:r>
            <a:r>
              <a:rPr lang="el-GR" sz="1500" dirty="0">
                <a:ea typeface="+mn-lt"/>
                <a:cs typeface="+mn-lt"/>
              </a:rPr>
              <a:t>). The 60 </a:t>
            </a:r>
            <a:r>
              <a:rPr lang="el-GR" sz="1500" dirty="0" err="1">
                <a:ea typeface="+mn-lt"/>
                <a:cs typeface="+mn-lt"/>
              </a:rPr>
              <a:t>min</a:t>
            </a:r>
            <a:r>
              <a:rPr lang="el-GR" sz="1500" dirty="0">
                <a:ea typeface="+mn-lt"/>
                <a:cs typeface="+mn-lt"/>
              </a:rPr>
              <a:t> </a:t>
            </a:r>
            <a:r>
              <a:rPr lang="el-GR" sz="1500" dirty="0" err="1">
                <a:ea typeface="+mn-lt"/>
                <a:cs typeface="+mn-lt"/>
              </a:rPr>
              <a:t>interval</a:t>
            </a:r>
            <a:r>
              <a:rPr lang="el-GR" sz="1500" dirty="0">
                <a:ea typeface="+mn-lt"/>
                <a:cs typeface="+mn-lt"/>
              </a:rPr>
              <a:t> </a:t>
            </a:r>
            <a:r>
              <a:rPr lang="el-GR" sz="1500" dirty="0" err="1">
                <a:ea typeface="+mn-lt"/>
                <a:cs typeface="+mn-lt"/>
              </a:rPr>
              <a:t>dataset</a:t>
            </a:r>
            <a:r>
              <a:rPr lang="el-GR" sz="1500" dirty="0">
                <a:ea typeface="+mn-lt"/>
                <a:cs typeface="+mn-lt"/>
              </a:rPr>
              <a:t> </a:t>
            </a:r>
            <a:r>
              <a:rPr lang="el-GR" sz="1500" dirty="0" err="1">
                <a:ea typeface="+mn-lt"/>
                <a:cs typeface="+mn-lt"/>
              </a:rPr>
              <a:t>was</a:t>
            </a:r>
            <a:r>
              <a:rPr lang="el-GR" sz="1500" dirty="0">
                <a:ea typeface="+mn-lt"/>
                <a:cs typeface="+mn-lt"/>
              </a:rPr>
              <a:t> </a:t>
            </a:r>
            <a:r>
              <a:rPr lang="el-GR" sz="1500" dirty="0" err="1">
                <a:ea typeface="+mn-lt"/>
                <a:cs typeface="+mn-lt"/>
              </a:rPr>
              <a:t>chosen</a:t>
            </a:r>
            <a:r>
              <a:rPr lang="el-GR" sz="1500" dirty="0">
                <a:ea typeface="+mn-lt"/>
                <a:cs typeface="+mn-lt"/>
              </a:rPr>
              <a:t> </a:t>
            </a:r>
            <a:r>
              <a:rPr lang="el-GR" sz="1500" dirty="0" err="1">
                <a:ea typeface="+mn-lt"/>
                <a:cs typeface="+mn-lt"/>
              </a:rPr>
              <a:t>specifically</a:t>
            </a:r>
            <a:r>
              <a:rPr lang="el-GR" sz="1500" dirty="0">
                <a:ea typeface="+mn-lt"/>
                <a:cs typeface="+mn-lt"/>
              </a:rPr>
              <a:t> </a:t>
            </a:r>
            <a:r>
              <a:rPr lang="el-GR" sz="1500" dirty="0" err="1">
                <a:ea typeface="+mn-lt"/>
                <a:cs typeface="+mn-lt"/>
              </a:rPr>
              <a:t>to</a:t>
            </a:r>
            <a:r>
              <a:rPr lang="el-GR" sz="1500" dirty="0">
                <a:ea typeface="+mn-lt"/>
                <a:cs typeface="+mn-lt"/>
              </a:rPr>
              <a:t> </a:t>
            </a:r>
            <a:r>
              <a:rPr lang="el-GR" sz="1500" dirty="0" err="1">
                <a:ea typeface="+mn-lt"/>
                <a:cs typeface="+mn-lt"/>
              </a:rPr>
              <a:t>work</a:t>
            </a:r>
            <a:r>
              <a:rPr lang="el-GR" sz="1500" dirty="0">
                <a:ea typeface="+mn-lt"/>
                <a:cs typeface="+mn-lt"/>
              </a:rPr>
              <a:t> </a:t>
            </a:r>
            <a:r>
              <a:rPr lang="el-GR" sz="1500" dirty="0" err="1">
                <a:ea typeface="+mn-lt"/>
                <a:cs typeface="+mn-lt"/>
              </a:rPr>
              <a:t>with</a:t>
            </a:r>
            <a:r>
              <a:rPr lang="el-GR" sz="1500" dirty="0">
                <a:ea typeface="+mn-lt"/>
                <a:cs typeface="+mn-lt"/>
              </a:rPr>
              <a:t> the </a:t>
            </a:r>
            <a:r>
              <a:rPr lang="el-GR" sz="1500" dirty="0" err="1">
                <a:ea typeface="+mn-lt"/>
                <a:cs typeface="+mn-lt"/>
              </a:rPr>
              <a:t>data</a:t>
            </a:r>
            <a:r>
              <a:rPr lang="el-GR" sz="1500" dirty="0">
                <a:ea typeface="+mn-lt"/>
                <a:cs typeface="+mn-lt"/>
              </a:rPr>
              <a:t> for </a:t>
            </a:r>
            <a:r>
              <a:rPr lang="el-GR" sz="1500" dirty="0" err="1">
                <a:ea typeface="+mn-lt"/>
                <a:cs typeface="+mn-lt"/>
              </a:rPr>
              <a:t>Greece</a:t>
            </a:r>
            <a:r>
              <a:rPr lang="el-GR" sz="1500" dirty="0">
                <a:ea typeface="+mn-lt"/>
                <a:cs typeface="+mn-lt"/>
              </a:rPr>
              <a:t>.</a:t>
            </a:r>
            <a:endParaRPr lang="el-GR" sz="1500" dirty="0"/>
          </a:p>
        </p:txBody>
      </p:sp>
    </p:spTree>
    <p:extLst>
      <p:ext uri="{BB962C8B-B14F-4D97-AF65-F5344CB8AC3E}">
        <p14:creationId xmlns:p14="http://schemas.microsoft.com/office/powerpoint/2010/main" val="1063361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B4D67EBB-2EBC-4D85-9751-BE5E66FE07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38" name="Freeform: Shape 37">
            <a:extLst>
              <a:ext uri="{FF2B5EF4-FFF2-40B4-BE49-F238E27FC236}">
                <a16:creationId xmlns:a16="http://schemas.microsoft.com/office/drawing/2014/main" id="{2855F40C-7D0D-4428-9CDC-A1399DD68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10703604" y="511550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useBgFill="1">
        <p:nvSpPr>
          <p:cNvPr id="40" name="Rectangle 39">
            <a:extLst>
              <a:ext uri="{FF2B5EF4-FFF2-40B4-BE49-F238E27FC236}">
                <a16:creationId xmlns:a16="http://schemas.microsoft.com/office/drawing/2014/main" id="{35C6FE00-4A5D-437F-B6E1-9989FC852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3E97CE11-DE1B-7569-040F-95C796C7F514}"/>
              </a:ext>
            </a:extLst>
          </p:cNvPr>
          <p:cNvSpPr>
            <a:spLocks noGrp="1"/>
          </p:cNvSpPr>
          <p:nvPr>
            <p:ph type="title"/>
          </p:nvPr>
        </p:nvSpPr>
        <p:spPr>
          <a:xfrm>
            <a:off x="838200" y="1556021"/>
            <a:ext cx="10515600" cy="732963"/>
          </a:xfrm>
        </p:spPr>
        <p:txBody>
          <a:bodyPr vert="horz" lIns="91440" tIns="45720" rIns="91440" bIns="45720" rtlCol="0" anchor="ctr">
            <a:normAutofit/>
          </a:bodyPr>
          <a:lstStyle/>
          <a:p>
            <a:pPr algn="ctr"/>
            <a:r>
              <a:rPr lang="en-US" sz="4000"/>
              <a:t>Prepare the dataset</a:t>
            </a:r>
          </a:p>
        </p:txBody>
      </p:sp>
      <p:sp>
        <p:nvSpPr>
          <p:cNvPr id="42" name="Freeform: Shape 41">
            <a:extLst>
              <a:ext uri="{FF2B5EF4-FFF2-40B4-BE49-F238E27FC236}">
                <a16:creationId xmlns:a16="http://schemas.microsoft.com/office/drawing/2014/main" id="{760E9FDD-4C18-4FA7-8254-7D8267328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28296" flipH="1" flipV="1">
            <a:off x="5394666" y="411673"/>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5" name="Θέση αριθμού διαφάνειας 4">
            <a:extLst>
              <a:ext uri="{FF2B5EF4-FFF2-40B4-BE49-F238E27FC236}">
                <a16:creationId xmlns:a16="http://schemas.microsoft.com/office/drawing/2014/main" id="{203A5F15-6B92-9028-AC11-DA9B83302539}"/>
              </a:ext>
            </a:extLst>
          </p:cNvPr>
          <p:cNvSpPr>
            <a:spLocks noGrp="1"/>
          </p:cNvSpPr>
          <p:nvPr>
            <p:ph type="sldNum" sz="quarter" idx="4294967295"/>
          </p:nvPr>
        </p:nvSpPr>
        <p:spPr>
          <a:xfrm>
            <a:off x="10518474" y="6356350"/>
            <a:ext cx="1414733" cy="365125"/>
          </a:xfrm>
        </p:spPr>
        <p:txBody>
          <a:bodyPr vert="horz" lIns="91440" tIns="45720" rIns="91440" bIns="45720" rtlCol="0" anchor="ctr">
            <a:normAutofit/>
          </a:bodyPr>
          <a:lstStyle/>
          <a:p>
            <a:pPr>
              <a:spcAft>
                <a:spcPts val="600"/>
              </a:spcAft>
            </a:pPr>
            <a:fld id="{AE208ADF-3ADD-483D-A721-14E3EEE2C135}" type="slidenum">
              <a:rPr lang="en-US" smtClean="0"/>
              <a:pPr>
                <a:spcAft>
                  <a:spcPts val="600"/>
                </a:spcAft>
              </a:pPr>
              <a:t>6</a:t>
            </a:fld>
            <a:endParaRPr lang="en-US"/>
          </a:p>
        </p:txBody>
      </p:sp>
      <p:graphicFrame>
        <p:nvGraphicFramePr>
          <p:cNvPr id="8" name="Θέση κειμένου 5">
            <a:extLst>
              <a:ext uri="{FF2B5EF4-FFF2-40B4-BE49-F238E27FC236}">
                <a16:creationId xmlns:a16="http://schemas.microsoft.com/office/drawing/2014/main" id="{4A71D3AB-B3D9-1B36-E611-B95AF1519EC9}"/>
              </a:ext>
            </a:extLst>
          </p:cNvPr>
          <p:cNvGraphicFramePr/>
          <p:nvPr>
            <p:extLst>
              <p:ext uri="{D42A27DB-BD31-4B8C-83A1-F6EECF244321}">
                <p14:modId xmlns:p14="http://schemas.microsoft.com/office/powerpoint/2010/main" val="2057256196"/>
              </p:ext>
            </p:extLst>
          </p:nvPr>
        </p:nvGraphicFramePr>
        <p:xfrm>
          <a:off x="838200" y="2779059"/>
          <a:ext cx="10515600" cy="3299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6603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1E679A24-160E-440A-9984-8923BC4B8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5561167" y="191156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useBgFill="1">
        <p:nvSpPr>
          <p:cNvPr id="13" name="Rectangle 12">
            <a:extLst>
              <a:ext uri="{FF2B5EF4-FFF2-40B4-BE49-F238E27FC236}">
                <a16:creationId xmlns:a16="http://schemas.microsoft.com/office/drawing/2014/main" id="{D4DCA362-CEAA-4588-881C-D36A1C9B1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1E5AFB7-A59F-93E1-FFEB-05DA6425A3B1}"/>
              </a:ext>
            </a:extLst>
          </p:cNvPr>
          <p:cNvPicPr>
            <a:picLocks noChangeAspect="1"/>
          </p:cNvPicPr>
          <p:nvPr/>
        </p:nvPicPr>
        <p:blipFill rotWithShape="1">
          <a:blip r:embed="rId2">
            <a:alphaModFix amt="40000"/>
          </a:blip>
          <a:srcRect t="21869" b="21881"/>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0E122A72-9C88-8850-C8B2-45DA8C0D1A25}"/>
              </a:ext>
            </a:extLst>
          </p:cNvPr>
          <p:cNvSpPr>
            <a:spLocks noGrp="1"/>
          </p:cNvSpPr>
          <p:nvPr>
            <p:ph type="title"/>
          </p:nvPr>
        </p:nvSpPr>
        <p:spPr>
          <a:xfrm>
            <a:off x="2540000" y="952501"/>
            <a:ext cx="7171765" cy="2268817"/>
          </a:xfrm>
        </p:spPr>
        <p:txBody>
          <a:bodyPr vert="horz" lIns="91440" tIns="45720" rIns="91440" bIns="45720" rtlCol="0" anchor="b">
            <a:normAutofit/>
          </a:bodyPr>
          <a:lstStyle/>
          <a:p>
            <a:pPr algn="ctr">
              <a:lnSpc>
                <a:spcPct val="90000"/>
              </a:lnSpc>
            </a:pPr>
            <a:r>
              <a:rPr lang="en-US" sz="4400" b="1">
                <a:solidFill>
                  <a:schemeClr val="tx1"/>
                </a:solidFill>
              </a:rPr>
              <a:t>ARIMA</a:t>
            </a:r>
            <a:endParaRPr lang="en-US" sz="4400">
              <a:solidFill>
                <a:schemeClr val="tx1"/>
              </a:solidFill>
            </a:endParaRPr>
          </a:p>
        </p:txBody>
      </p:sp>
      <p:sp>
        <p:nvSpPr>
          <p:cNvPr id="15" name="Freeform: Shape 14">
            <a:extLst>
              <a:ext uri="{FF2B5EF4-FFF2-40B4-BE49-F238E27FC236}">
                <a16:creationId xmlns:a16="http://schemas.microsoft.com/office/drawing/2014/main" id="{D7A68C44-338D-4957-B314-3BB915BD6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557398">
            <a:off x="5526062" y="3608113"/>
            <a:ext cx="1130147" cy="983069"/>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tx1"/>
          </a:solidFill>
          <a:ln w="9525" cap="flat">
            <a:noFill/>
            <a:prstDash val="solid"/>
            <a:miter/>
          </a:ln>
          <a:effectLst>
            <a:outerShdw blurRad="50800" dist="38100" dir="2700000" sx="97000" sy="97000" algn="tl" rotWithShape="0">
              <a:prstClr val="black">
                <a:alpha val="45000"/>
              </a:prstClr>
            </a:outerShdw>
          </a:effectLst>
        </p:spPr>
        <p:txBody>
          <a:bodyPr wrap="square" rtlCol="0" anchor="ctr">
            <a:noAutofit/>
          </a:bodyPr>
          <a:lstStyle/>
          <a:p>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780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C6FE00-4A5D-437F-B6E1-9989FC852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465B36AE-1909-A004-77EC-8F91A98809D5}"/>
              </a:ext>
            </a:extLst>
          </p:cNvPr>
          <p:cNvSpPr>
            <a:spLocks noGrp="1"/>
          </p:cNvSpPr>
          <p:nvPr>
            <p:ph type="title"/>
          </p:nvPr>
        </p:nvSpPr>
        <p:spPr>
          <a:xfrm>
            <a:off x="838200" y="1556021"/>
            <a:ext cx="10515600" cy="732963"/>
          </a:xfrm>
        </p:spPr>
        <p:txBody>
          <a:bodyPr>
            <a:normAutofit/>
          </a:bodyPr>
          <a:lstStyle/>
          <a:p>
            <a:pPr algn="ctr"/>
            <a:r>
              <a:rPr lang="en-US" b="1">
                <a:ea typeface="+mj-lt"/>
                <a:cs typeface="+mj-lt"/>
              </a:rPr>
              <a:t>What is the Arima model?</a:t>
            </a:r>
            <a:endParaRPr lang="el-GR" b="1">
              <a:ea typeface="+mj-lt"/>
              <a:cs typeface="+mj-lt"/>
            </a:endParaRPr>
          </a:p>
        </p:txBody>
      </p:sp>
      <p:sp>
        <p:nvSpPr>
          <p:cNvPr id="13" name="Freeform: Shape 12">
            <a:extLst>
              <a:ext uri="{FF2B5EF4-FFF2-40B4-BE49-F238E27FC236}">
                <a16:creationId xmlns:a16="http://schemas.microsoft.com/office/drawing/2014/main" id="{760E9FDD-4C18-4FA7-8254-7D8267328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28296" flipH="1" flipV="1">
            <a:off x="5394666" y="411673"/>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5" name="Θέση αριθμού διαφάνειας 4">
            <a:extLst>
              <a:ext uri="{FF2B5EF4-FFF2-40B4-BE49-F238E27FC236}">
                <a16:creationId xmlns:a16="http://schemas.microsoft.com/office/drawing/2014/main" id="{C77F1E78-844F-27B4-0EB9-3BD787EFCA8A}"/>
              </a:ext>
            </a:extLst>
          </p:cNvPr>
          <p:cNvSpPr>
            <a:spLocks noGrp="1"/>
          </p:cNvSpPr>
          <p:nvPr>
            <p:ph type="sldNum" sz="quarter" idx="4"/>
          </p:nvPr>
        </p:nvSpPr>
        <p:spPr>
          <a:xfrm>
            <a:off x="10518474" y="6356350"/>
            <a:ext cx="1414733" cy="365125"/>
          </a:xfrm>
        </p:spPr>
        <p:txBody>
          <a:bodyPr>
            <a:normAutofit/>
          </a:bodyPr>
          <a:lstStyle/>
          <a:p>
            <a:pPr>
              <a:spcAft>
                <a:spcPts val="600"/>
              </a:spcAft>
            </a:pPr>
            <a:fld id="{AE208ADF-3ADD-483D-A721-14E3EEE2C135}" type="slidenum">
              <a:rPr lang="en-US" smtClean="0"/>
              <a:pPr>
                <a:spcAft>
                  <a:spcPts val="600"/>
                </a:spcAft>
              </a:pPr>
              <a:t>8</a:t>
            </a:fld>
            <a:endParaRPr lang="en-US"/>
          </a:p>
        </p:txBody>
      </p:sp>
      <p:graphicFrame>
        <p:nvGraphicFramePr>
          <p:cNvPr id="7" name="Θέση περιεχομένου 2">
            <a:extLst>
              <a:ext uri="{FF2B5EF4-FFF2-40B4-BE49-F238E27FC236}">
                <a16:creationId xmlns:a16="http://schemas.microsoft.com/office/drawing/2014/main" id="{B6A72FD5-317C-58EA-B239-5F86F25DFA4F}"/>
              </a:ext>
            </a:extLst>
          </p:cNvPr>
          <p:cNvGraphicFramePr>
            <a:graphicFrameLocks noGrp="1"/>
          </p:cNvGraphicFramePr>
          <p:nvPr>
            <p:ph idx="1"/>
            <p:extLst>
              <p:ext uri="{D42A27DB-BD31-4B8C-83A1-F6EECF244321}">
                <p14:modId xmlns:p14="http://schemas.microsoft.com/office/powerpoint/2010/main" val="1065260405"/>
              </p:ext>
            </p:extLst>
          </p:nvPr>
        </p:nvGraphicFramePr>
        <p:xfrm>
          <a:off x="838200" y="2779059"/>
          <a:ext cx="10515600" cy="3299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6678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B4D67EBB-2EBC-4D85-9751-BE5E66FE07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2855F40C-7D0D-4428-9CDC-A1399DD68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18895" flipH="1">
            <a:off x="10703604" y="5115505"/>
            <a:ext cx="1044472" cy="908544"/>
          </a:xfrm>
          <a:custGeom>
            <a:avLst/>
            <a:gdLst/>
            <a:ahLst/>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useBgFill="1">
        <p:nvSpPr>
          <p:cNvPr id="17" name="Rectangle 16">
            <a:extLst>
              <a:ext uri="{FF2B5EF4-FFF2-40B4-BE49-F238E27FC236}">
                <a16:creationId xmlns:a16="http://schemas.microsoft.com/office/drawing/2014/main" id="{35C6FE00-4A5D-437F-B6E1-9989FC852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6C8133A4-0E79-FAC7-C412-CCD4F04276B0}"/>
              </a:ext>
            </a:extLst>
          </p:cNvPr>
          <p:cNvSpPr>
            <a:spLocks noGrp="1"/>
          </p:cNvSpPr>
          <p:nvPr>
            <p:ph type="title"/>
          </p:nvPr>
        </p:nvSpPr>
        <p:spPr>
          <a:xfrm>
            <a:off x="838200" y="1556021"/>
            <a:ext cx="10515600" cy="732963"/>
          </a:xfrm>
        </p:spPr>
        <p:txBody>
          <a:bodyPr vert="horz" lIns="91440" tIns="45720" rIns="91440" bIns="45720" rtlCol="0" anchor="ctr">
            <a:normAutofit/>
          </a:bodyPr>
          <a:lstStyle/>
          <a:p>
            <a:pPr algn="ctr"/>
            <a:r>
              <a:rPr lang="en-US" b="1" dirty="0"/>
              <a:t>The GR load actual </a:t>
            </a:r>
            <a:r>
              <a:rPr lang="en-US" b="1" dirty="0" err="1"/>
              <a:t>entsoe</a:t>
            </a:r>
            <a:r>
              <a:rPr lang="en-US" b="1" dirty="0"/>
              <a:t> transparency.</a:t>
            </a:r>
          </a:p>
        </p:txBody>
      </p:sp>
      <p:sp>
        <p:nvSpPr>
          <p:cNvPr id="19" name="Freeform: Shape 18">
            <a:extLst>
              <a:ext uri="{FF2B5EF4-FFF2-40B4-BE49-F238E27FC236}">
                <a16:creationId xmlns:a16="http://schemas.microsoft.com/office/drawing/2014/main" id="{760E9FDD-4C18-4FA7-8254-7D8267328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28296" flipH="1" flipV="1">
            <a:off x="5394666" y="411673"/>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3" name="Θέση περιεχομένου 2">
            <a:extLst>
              <a:ext uri="{FF2B5EF4-FFF2-40B4-BE49-F238E27FC236}">
                <a16:creationId xmlns:a16="http://schemas.microsoft.com/office/drawing/2014/main" id="{20FE06E9-6275-72CB-8A57-F88E7392F743}"/>
              </a:ext>
            </a:extLst>
          </p:cNvPr>
          <p:cNvSpPr>
            <a:spLocks noGrp="1"/>
          </p:cNvSpPr>
          <p:nvPr>
            <p:ph sz="half" idx="1"/>
          </p:nvPr>
        </p:nvSpPr>
        <p:spPr>
          <a:xfrm>
            <a:off x="2281492" y="2779059"/>
            <a:ext cx="1190762" cy="2933135"/>
          </a:xfrm>
        </p:spPr>
        <p:txBody>
          <a:bodyPr vert="horz" lIns="91440" tIns="45720" rIns="91440" bIns="45720" rtlCol="0" anchor="t">
            <a:normAutofit/>
          </a:bodyPr>
          <a:lstStyle/>
          <a:p>
            <a:pPr marL="0" indent="0" algn="ctr" defTabSz="612648">
              <a:spcBef>
                <a:spcPts val="670"/>
              </a:spcBef>
              <a:buNone/>
            </a:pPr>
            <a:r>
              <a:rPr lang="el-GR" sz="737" b="1" kern="1200" spc="67" baseline="0" err="1">
                <a:solidFill>
                  <a:srgbClr val="D4D4D4"/>
                </a:solidFill>
                <a:latin typeface="Consolas"/>
                <a:ea typeface="+mn-ea"/>
                <a:cs typeface="+mn-cs"/>
              </a:rPr>
              <a:t>Predict</a:t>
            </a:r>
            <a:endParaRPr lang="el-GR" sz="1608" b="1" kern="1200" spc="67" baseline="0">
              <a:solidFill>
                <a:schemeClr val="tx2">
                  <a:alpha val="85000"/>
                </a:schemeClr>
              </a:solidFill>
              <a:latin typeface="+mn-lt"/>
              <a:ea typeface="+mn-ea"/>
              <a:cs typeface="+mn-cs"/>
            </a:endParaRPr>
          </a:p>
          <a:p>
            <a:pPr marL="153162" indent="-153162" defTabSz="612648">
              <a:spcBef>
                <a:spcPts val="670"/>
              </a:spcBef>
            </a:pPr>
            <a:r>
              <a:rPr lang="el-GR" sz="737" kern="1200" spc="67" baseline="0">
                <a:solidFill>
                  <a:srgbClr val="D4D4D4"/>
                </a:solidFill>
                <a:latin typeface="Consolas"/>
                <a:ea typeface="+mn-ea"/>
                <a:cs typeface="+mn-cs"/>
              </a:rPr>
              <a:t>4.542353e+07 </a:t>
            </a:r>
            <a:endParaRPr lang="el-GR" sz="1608" kern="1200" spc="67" baseline="0">
              <a:solidFill>
                <a:srgbClr val="E2D4CA">
                  <a:alpha val="85000"/>
                </a:srgbClr>
              </a:solidFill>
              <a:latin typeface="Consolas"/>
              <a:ea typeface="+mn-ea"/>
              <a:cs typeface="+mn-cs"/>
            </a:endParaRPr>
          </a:p>
          <a:p>
            <a:pPr marL="153162" indent="-153162" defTabSz="612648">
              <a:spcBef>
                <a:spcPts val="670"/>
              </a:spcBef>
            </a:pPr>
            <a:r>
              <a:rPr lang="el-GR" sz="737" kern="1200" spc="67" baseline="0">
                <a:solidFill>
                  <a:srgbClr val="D4D4D4"/>
                </a:solidFill>
                <a:latin typeface="Consolas"/>
                <a:ea typeface="+mn-ea"/>
                <a:cs typeface="+mn-cs"/>
              </a:rPr>
              <a:t>4.827820e+07 </a:t>
            </a:r>
            <a:endParaRPr lang="el-GR" sz="1608" kern="1200" spc="67" baseline="0">
              <a:solidFill>
                <a:srgbClr val="E2D4CA">
                  <a:alpha val="85000"/>
                </a:srgbClr>
              </a:solidFill>
              <a:latin typeface="Consolas"/>
              <a:ea typeface="+mn-ea"/>
              <a:cs typeface="+mn-cs"/>
            </a:endParaRPr>
          </a:p>
          <a:p>
            <a:pPr marL="153162" indent="-153162" defTabSz="612648">
              <a:spcBef>
                <a:spcPts val="670"/>
              </a:spcBef>
            </a:pPr>
            <a:r>
              <a:rPr lang="el-GR" sz="737" kern="1200" spc="67" baseline="0">
                <a:solidFill>
                  <a:srgbClr val="D4D4D4"/>
                </a:solidFill>
                <a:latin typeface="Consolas"/>
                <a:ea typeface="+mn-ea"/>
                <a:cs typeface="+mn-cs"/>
              </a:rPr>
              <a:t>5.090549e+07 </a:t>
            </a:r>
            <a:endParaRPr lang="el-GR" sz="1608" kern="1200" spc="67" baseline="0">
              <a:solidFill>
                <a:srgbClr val="E2D4CA">
                  <a:alpha val="85000"/>
                </a:srgbClr>
              </a:solidFill>
              <a:latin typeface="Consolas"/>
              <a:ea typeface="+mn-ea"/>
              <a:cs typeface="+mn-cs"/>
            </a:endParaRPr>
          </a:p>
          <a:p>
            <a:pPr marL="153162" indent="-153162" defTabSz="612648">
              <a:spcBef>
                <a:spcPts val="670"/>
              </a:spcBef>
            </a:pPr>
            <a:r>
              <a:rPr lang="el-GR" sz="737" kern="1200" spc="67" baseline="0">
                <a:solidFill>
                  <a:srgbClr val="D4D4D4"/>
                </a:solidFill>
                <a:latin typeface="Consolas"/>
                <a:ea typeface="+mn-ea"/>
                <a:cs typeface="+mn-cs"/>
              </a:rPr>
              <a:t>5.268140e+07 </a:t>
            </a:r>
            <a:endParaRPr lang="el-GR" sz="1608" kern="1200" spc="67" baseline="0">
              <a:solidFill>
                <a:srgbClr val="E2D4CA">
                  <a:alpha val="85000"/>
                </a:srgbClr>
              </a:solidFill>
              <a:latin typeface="Consolas"/>
              <a:ea typeface="+mn-ea"/>
              <a:cs typeface="+mn-cs"/>
            </a:endParaRPr>
          </a:p>
          <a:p>
            <a:pPr marL="153162" indent="-153162" defTabSz="612648">
              <a:spcBef>
                <a:spcPts val="670"/>
              </a:spcBef>
            </a:pPr>
            <a:r>
              <a:rPr lang="el-GR" sz="737" kern="1200" spc="67" baseline="0">
                <a:solidFill>
                  <a:srgbClr val="D4D4D4"/>
                </a:solidFill>
                <a:latin typeface="Consolas"/>
                <a:ea typeface="+mn-ea"/>
                <a:cs typeface="+mn-cs"/>
              </a:rPr>
              <a:t>5.368239e+07 </a:t>
            </a:r>
            <a:endParaRPr lang="el-GR" sz="1608" kern="1200" spc="67" baseline="0">
              <a:solidFill>
                <a:srgbClr val="E2D4CA">
                  <a:alpha val="85000"/>
                </a:srgbClr>
              </a:solidFill>
              <a:latin typeface="Consolas"/>
              <a:ea typeface="+mn-ea"/>
              <a:cs typeface="+mn-cs"/>
            </a:endParaRPr>
          </a:p>
          <a:p>
            <a:pPr marL="153162" indent="-153162" defTabSz="612648">
              <a:spcBef>
                <a:spcPts val="670"/>
              </a:spcBef>
            </a:pPr>
            <a:r>
              <a:rPr lang="el-GR" sz="737" kern="1200" spc="67" baseline="0">
                <a:solidFill>
                  <a:srgbClr val="D4D4D4"/>
                </a:solidFill>
                <a:latin typeface="Consolas"/>
                <a:ea typeface="+mn-ea"/>
                <a:cs typeface="+mn-cs"/>
              </a:rPr>
              <a:t>5.421035e+07 </a:t>
            </a:r>
            <a:endParaRPr lang="el-GR" sz="1608" kern="1200" spc="67" baseline="0">
              <a:solidFill>
                <a:srgbClr val="E2D4CA">
                  <a:alpha val="85000"/>
                </a:srgbClr>
              </a:solidFill>
              <a:latin typeface="Consolas"/>
              <a:ea typeface="+mn-ea"/>
              <a:cs typeface="+mn-cs"/>
            </a:endParaRPr>
          </a:p>
          <a:p>
            <a:pPr marL="153162" indent="-153162" defTabSz="612648">
              <a:spcBef>
                <a:spcPts val="670"/>
              </a:spcBef>
            </a:pPr>
            <a:r>
              <a:rPr lang="el-GR" sz="737" kern="1200" spc="67" baseline="0">
                <a:solidFill>
                  <a:srgbClr val="D4D4D4"/>
                </a:solidFill>
                <a:latin typeface="Consolas"/>
                <a:ea typeface="+mn-ea"/>
                <a:cs typeface="+mn-cs"/>
              </a:rPr>
              <a:t>5.386518e+07 </a:t>
            </a:r>
            <a:endParaRPr lang="el-GR" sz="1608" kern="1200" spc="67" baseline="0">
              <a:solidFill>
                <a:srgbClr val="E2D4CA">
                  <a:alpha val="85000"/>
                </a:srgbClr>
              </a:solidFill>
              <a:latin typeface="Consolas"/>
              <a:ea typeface="+mn-ea"/>
              <a:cs typeface="+mn-cs"/>
            </a:endParaRPr>
          </a:p>
          <a:p>
            <a:pPr marL="153162" indent="-153162" defTabSz="612648">
              <a:spcBef>
                <a:spcPts val="670"/>
              </a:spcBef>
            </a:pPr>
            <a:r>
              <a:rPr lang="el-GR" sz="737" kern="1200" spc="67" baseline="0">
                <a:solidFill>
                  <a:srgbClr val="D4D4D4"/>
                </a:solidFill>
                <a:latin typeface="Consolas"/>
                <a:ea typeface="+mn-ea"/>
                <a:cs typeface="+mn-cs"/>
              </a:rPr>
              <a:t>5.324477e+07 </a:t>
            </a:r>
            <a:endParaRPr lang="el-GR" sz="1608" kern="1200" spc="67" baseline="0">
              <a:solidFill>
                <a:srgbClr val="E2D4CA">
                  <a:alpha val="85000"/>
                </a:srgbClr>
              </a:solidFill>
              <a:latin typeface="Consolas"/>
              <a:ea typeface="+mn-ea"/>
              <a:cs typeface="+mn-cs"/>
            </a:endParaRPr>
          </a:p>
          <a:p>
            <a:pPr marL="153162" indent="-153162" defTabSz="612648">
              <a:spcBef>
                <a:spcPts val="670"/>
              </a:spcBef>
            </a:pPr>
            <a:r>
              <a:rPr lang="el-GR" sz="737" kern="1200" spc="67" baseline="0">
                <a:solidFill>
                  <a:srgbClr val="D4D4D4"/>
                </a:solidFill>
                <a:latin typeface="Consolas"/>
                <a:ea typeface="+mn-ea"/>
                <a:cs typeface="+mn-cs"/>
              </a:rPr>
              <a:t>5.238635e+07 </a:t>
            </a:r>
            <a:endParaRPr lang="el-GR" sz="1608" kern="1200" spc="67" baseline="0">
              <a:solidFill>
                <a:srgbClr val="E2D4CA">
                  <a:alpha val="85000"/>
                </a:srgbClr>
              </a:solidFill>
              <a:latin typeface="Consolas"/>
              <a:ea typeface="+mn-ea"/>
              <a:cs typeface="+mn-cs"/>
            </a:endParaRPr>
          </a:p>
          <a:p>
            <a:pPr marL="153162" indent="-153162" defTabSz="612648">
              <a:spcBef>
                <a:spcPts val="670"/>
              </a:spcBef>
            </a:pPr>
            <a:r>
              <a:rPr lang="el-GR" sz="737" kern="1200" spc="67" baseline="0">
                <a:solidFill>
                  <a:srgbClr val="D4D4D4"/>
                </a:solidFill>
                <a:latin typeface="Consolas"/>
                <a:ea typeface="+mn-ea"/>
                <a:cs typeface="+mn-cs"/>
              </a:rPr>
              <a:t>5.118879e+07 </a:t>
            </a:r>
            <a:endParaRPr lang="el-GR" sz="1608" kern="1200" spc="67" baseline="0">
              <a:solidFill>
                <a:srgbClr val="E2D4CA">
                  <a:alpha val="85000"/>
                </a:srgbClr>
              </a:solidFill>
              <a:latin typeface="Consolas"/>
              <a:ea typeface="+mn-ea"/>
              <a:cs typeface="+mn-cs"/>
            </a:endParaRPr>
          </a:p>
          <a:p>
            <a:pPr marL="153162" indent="-153162" defTabSz="612648">
              <a:spcBef>
                <a:spcPts val="670"/>
              </a:spcBef>
            </a:pPr>
            <a:r>
              <a:rPr lang="el-GR" sz="737" kern="1200" spc="67" baseline="0">
                <a:solidFill>
                  <a:srgbClr val="D4D4D4"/>
                </a:solidFill>
                <a:latin typeface="Consolas"/>
                <a:ea typeface="+mn-ea"/>
                <a:cs typeface="+mn-cs"/>
              </a:rPr>
              <a:t>5.029158e+07 </a:t>
            </a:r>
            <a:endParaRPr lang="el-GR" sz="1608" kern="1200" spc="67" baseline="0">
              <a:solidFill>
                <a:srgbClr val="E2D4CA">
                  <a:alpha val="85000"/>
                </a:srgbClr>
              </a:solidFill>
              <a:latin typeface="Consolas"/>
              <a:ea typeface="+mn-ea"/>
              <a:cs typeface="+mn-cs"/>
            </a:endParaRPr>
          </a:p>
          <a:p>
            <a:pPr marL="153162" indent="-153162" defTabSz="612648">
              <a:spcBef>
                <a:spcPts val="670"/>
              </a:spcBef>
            </a:pPr>
            <a:r>
              <a:rPr lang="el-GR" sz="737" kern="1200" spc="67" baseline="0">
                <a:solidFill>
                  <a:srgbClr val="D4D4D4"/>
                </a:solidFill>
                <a:latin typeface="Consolas"/>
                <a:ea typeface="+mn-ea"/>
                <a:cs typeface="+mn-cs"/>
              </a:rPr>
              <a:t>4.936184e+07</a:t>
            </a:r>
            <a:endParaRPr lang="el-GR">
              <a:solidFill>
                <a:srgbClr val="E2D4CA">
                  <a:alpha val="85000"/>
                </a:srgbClr>
              </a:solidFill>
            </a:endParaRPr>
          </a:p>
        </p:txBody>
      </p:sp>
      <p:pic>
        <p:nvPicPr>
          <p:cNvPr id="7" name="Εικόνα 7" descr="Εικόνα που περιέχει διάγραμμα&#10;&#10;Περιγραφή που δημιουργήθηκε αυτόματα">
            <a:extLst>
              <a:ext uri="{FF2B5EF4-FFF2-40B4-BE49-F238E27FC236}">
                <a16:creationId xmlns:a16="http://schemas.microsoft.com/office/drawing/2014/main" id="{80ACE62C-DAB0-5D96-4179-CEDC2ADE84F8}"/>
              </a:ext>
            </a:extLst>
          </p:cNvPr>
          <p:cNvPicPr>
            <a:picLocks noGrp="1" noChangeAspect="1"/>
          </p:cNvPicPr>
          <p:nvPr>
            <p:ph sz="half" idx="2"/>
          </p:nvPr>
        </p:nvPicPr>
        <p:blipFill>
          <a:blip r:embed="rId2"/>
          <a:stretch>
            <a:fillRect/>
          </a:stretch>
        </p:blipFill>
        <p:spPr>
          <a:xfrm>
            <a:off x="5865593" y="3308656"/>
            <a:ext cx="3481699" cy="1873941"/>
          </a:xfrm>
        </p:spPr>
      </p:pic>
      <p:sp>
        <p:nvSpPr>
          <p:cNvPr id="5" name="Θέση αριθμού διαφάνειας 4">
            <a:extLst>
              <a:ext uri="{FF2B5EF4-FFF2-40B4-BE49-F238E27FC236}">
                <a16:creationId xmlns:a16="http://schemas.microsoft.com/office/drawing/2014/main" id="{FA63596E-68CD-6F0E-50EE-95DC168274E9}"/>
              </a:ext>
            </a:extLst>
          </p:cNvPr>
          <p:cNvSpPr>
            <a:spLocks noGrp="1"/>
          </p:cNvSpPr>
          <p:nvPr>
            <p:ph type="sldNum" sz="quarter" idx="4294967295"/>
          </p:nvPr>
        </p:nvSpPr>
        <p:spPr>
          <a:xfrm>
            <a:off x="8960081" y="5832731"/>
            <a:ext cx="950427" cy="245340"/>
          </a:xfrm>
        </p:spPr>
        <p:txBody>
          <a:bodyPr/>
          <a:lstStyle/>
          <a:p>
            <a:pPr defTabSz="612648">
              <a:spcAft>
                <a:spcPts val="600"/>
              </a:spcAft>
            </a:pPr>
            <a:fld id="{AE208ADF-3ADD-483D-A721-14E3EEE2C135}" type="slidenum">
              <a:rPr lang="en-US" sz="603" b="1" kern="1200" dirty="0">
                <a:solidFill>
                  <a:schemeClr val="tx2">
                    <a:alpha val="75000"/>
                  </a:schemeClr>
                </a:solidFill>
                <a:latin typeface="+mn-lt"/>
                <a:ea typeface="+mn-ea"/>
                <a:cs typeface="+mn-cs"/>
              </a:rPr>
              <a:pPr defTabSz="612648">
                <a:spcAft>
                  <a:spcPts val="600"/>
                </a:spcAft>
              </a:pPr>
              <a:t>9</a:t>
            </a:fld>
            <a:endParaRPr lang="en-US"/>
          </a:p>
        </p:txBody>
      </p:sp>
      <p:sp>
        <p:nvSpPr>
          <p:cNvPr id="8" name="TextBox 7">
            <a:extLst>
              <a:ext uri="{FF2B5EF4-FFF2-40B4-BE49-F238E27FC236}">
                <a16:creationId xmlns:a16="http://schemas.microsoft.com/office/drawing/2014/main" id="{E75E2EE6-D7C4-48AE-7F37-FC78ED5342AB}"/>
              </a:ext>
            </a:extLst>
          </p:cNvPr>
          <p:cNvSpPr txBox="1"/>
          <p:nvPr/>
        </p:nvSpPr>
        <p:spPr>
          <a:xfrm>
            <a:off x="3831977" y="2822020"/>
            <a:ext cx="1634508" cy="29068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612648"/>
            <a:r>
              <a:rPr lang="el-GR" sz="737" b="1" kern="1200" dirty="0" err="1">
                <a:solidFill>
                  <a:srgbClr val="D4D4D4"/>
                </a:solidFill>
                <a:latin typeface="Consolas"/>
                <a:ea typeface="+mn-ea"/>
                <a:cs typeface="+mn-cs"/>
              </a:rPr>
              <a:t>Actual</a:t>
            </a:r>
            <a:endParaRPr lang="el-GR" sz="737" b="1" kern="1200" dirty="0">
              <a:solidFill>
                <a:srgbClr val="D4D4D4"/>
              </a:solidFill>
              <a:latin typeface="Consolas"/>
              <a:ea typeface="+mn-ea"/>
              <a:cs typeface="+mn-cs"/>
            </a:endParaRPr>
          </a:p>
          <a:p>
            <a:pPr marL="114872" indent="-114872" algn="ctr" defTabSz="612648">
              <a:lnSpc>
                <a:spcPct val="120000"/>
              </a:lnSpc>
              <a:spcBef>
                <a:spcPts val="670"/>
              </a:spcBef>
              <a:buSzPct val="80000"/>
              <a:buFont typeface="Arial"/>
              <a:buChar char="•"/>
            </a:pPr>
            <a:r>
              <a:rPr lang="el-GR" sz="737" kern="1200" dirty="0">
                <a:solidFill>
                  <a:srgbClr val="D4D4D4"/>
                </a:solidFill>
                <a:latin typeface="Consolas"/>
                <a:ea typeface="+mn-ea"/>
                <a:cs typeface="+mn-cs"/>
              </a:rPr>
              <a:t>4</a:t>
            </a:r>
            <a:r>
              <a:rPr lang="el-GR" sz="737" b="1" kern="1200" spc="67" dirty="0">
                <a:solidFill>
                  <a:srgbClr val="D4D4D4"/>
                </a:solidFill>
                <a:latin typeface="Consolas"/>
                <a:ea typeface="+mn-ea"/>
                <a:cs typeface="+mn-cs"/>
              </a:rPr>
              <a:t>8829300 </a:t>
            </a:r>
          </a:p>
          <a:p>
            <a:pPr marL="114872" indent="-114872" algn="ctr" defTabSz="612648">
              <a:lnSpc>
                <a:spcPct val="120000"/>
              </a:lnSpc>
              <a:spcBef>
                <a:spcPts val="670"/>
              </a:spcBef>
              <a:buSzPct val="80000"/>
              <a:buFont typeface="Arial"/>
              <a:buChar char="•"/>
            </a:pPr>
            <a:r>
              <a:rPr lang="el-GR" sz="737" b="1" kern="1200" spc="67" dirty="0">
                <a:solidFill>
                  <a:srgbClr val="D4D4D4"/>
                </a:solidFill>
                <a:latin typeface="Consolas"/>
                <a:ea typeface="+mn-ea"/>
                <a:cs typeface="+mn-cs"/>
              </a:rPr>
              <a:t>51866700 </a:t>
            </a:r>
          </a:p>
          <a:p>
            <a:pPr marL="114872" indent="-114872" algn="ctr" defTabSz="612648">
              <a:lnSpc>
                <a:spcPct val="120000"/>
              </a:lnSpc>
              <a:spcBef>
                <a:spcPts val="670"/>
              </a:spcBef>
              <a:buSzPct val="80000"/>
              <a:buFont typeface="Arial"/>
              <a:buChar char="•"/>
            </a:pPr>
            <a:r>
              <a:rPr lang="el-GR" sz="737" b="1" kern="1200" spc="67" dirty="0">
                <a:solidFill>
                  <a:srgbClr val="D4D4D4"/>
                </a:solidFill>
                <a:latin typeface="Consolas"/>
                <a:ea typeface="+mn-ea"/>
                <a:cs typeface="+mn-cs"/>
              </a:rPr>
              <a:t>56699300</a:t>
            </a:r>
          </a:p>
          <a:p>
            <a:pPr marL="114872" indent="-114872" algn="ctr" defTabSz="612648">
              <a:lnSpc>
                <a:spcPct val="120000"/>
              </a:lnSpc>
              <a:spcBef>
                <a:spcPts val="670"/>
              </a:spcBef>
              <a:buSzPct val="80000"/>
              <a:buFont typeface="Arial"/>
              <a:buChar char="•"/>
            </a:pPr>
            <a:r>
              <a:rPr lang="el-GR" sz="737" b="1" kern="1200" spc="67" dirty="0">
                <a:solidFill>
                  <a:srgbClr val="D4D4D4"/>
                </a:solidFill>
                <a:latin typeface="Consolas"/>
                <a:ea typeface="+mn-ea"/>
                <a:cs typeface="+mn-cs"/>
              </a:rPr>
              <a:t>59324400</a:t>
            </a:r>
          </a:p>
          <a:p>
            <a:pPr marL="114872" indent="-114872" algn="ctr" defTabSz="612648">
              <a:lnSpc>
                <a:spcPct val="120000"/>
              </a:lnSpc>
              <a:spcBef>
                <a:spcPts val="670"/>
              </a:spcBef>
              <a:buSzPct val="80000"/>
              <a:buFont typeface="Arial"/>
              <a:buChar char="•"/>
            </a:pPr>
            <a:r>
              <a:rPr lang="el-GR" sz="737" b="1" kern="1200" spc="67" dirty="0">
                <a:solidFill>
                  <a:srgbClr val="D4D4D4"/>
                </a:solidFill>
                <a:latin typeface="Consolas"/>
                <a:ea typeface="+mn-ea"/>
                <a:cs typeface="+mn-cs"/>
              </a:rPr>
              <a:t>59963000</a:t>
            </a:r>
          </a:p>
          <a:p>
            <a:pPr marL="114872" indent="-114872" algn="ctr" defTabSz="612648">
              <a:lnSpc>
                <a:spcPct val="120000"/>
              </a:lnSpc>
              <a:spcBef>
                <a:spcPts val="670"/>
              </a:spcBef>
              <a:buSzPct val="80000"/>
              <a:buFont typeface="Arial"/>
              <a:buChar char="•"/>
            </a:pPr>
            <a:r>
              <a:rPr lang="el-GR" sz="737" b="1" kern="1200" spc="67" dirty="0">
                <a:solidFill>
                  <a:srgbClr val="D4D4D4"/>
                </a:solidFill>
                <a:latin typeface="Consolas"/>
                <a:ea typeface="+mn-ea"/>
                <a:cs typeface="+mn-cs"/>
              </a:rPr>
              <a:t>60683000 </a:t>
            </a:r>
          </a:p>
          <a:p>
            <a:pPr marL="114872" indent="-114872" algn="ctr" defTabSz="612648">
              <a:lnSpc>
                <a:spcPct val="120000"/>
              </a:lnSpc>
              <a:spcBef>
                <a:spcPts val="670"/>
              </a:spcBef>
              <a:buSzPct val="80000"/>
              <a:buFont typeface="Arial"/>
              <a:buChar char="•"/>
            </a:pPr>
            <a:r>
              <a:rPr lang="el-GR" sz="737" b="1" kern="1200" spc="67" dirty="0">
                <a:solidFill>
                  <a:srgbClr val="D4D4D4"/>
                </a:solidFill>
                <a:latin typeface="Consolas"/>
                <a:ea typeface="+mn-ea"/>
                <a:cs typeface="+mn-cs"/>
              </a:rPr>
              <a:t>59905200 </a:t>
            </a:r>
          </a:p>
          <a:p>
            <a:pPr marL="114872" indent="-114872" algn="ctr" defTabSz="612648">
              <a:lnSpc>
                <a:spcPct val="120000"/>
              </a:lnSpc>
              <a:spcBef>
                <a:spcPts val="670"/>
              </a:spcBef>
              <a:buSzPct val="80000"/>
              <a:buFont typeface="Arial"/>
              <a:buChar char="•"/>
            </a:pPr>
            <a:r>
              <a:rPr lang="el-GR" sz="737" b="1" kern="1200" spc="67" dirty="0">
                <a:solidFill>
                  <a:srgbClr val="D4D4D4"/>
                </a:solidFill>
                <a:latin typeface="Consolas"/>
                <a:ea typeface="+mn-ea"/>
                <a:cs typeface="+mn-cs"/>
              </a:rPr>
              <a:t>57309600 </a:t>
            </a:r>
          </a:p>
          <a:p>
            <a:pPr marL="114872" indent="-114872" algn="ctr" defTabSz="612648">
              <a:lnSpc>
                <a:spcPct val="120000"/>
              </a:lnSpc>
              <a:spcBef>
                <a:spcPts val="670"/>
              </a:spcBef>
              <a:buSzPct val="80000"/>
              <a:buFont typeface="Arial"/>
              <a:buChar char="•"/>
            </a:pPr>
            <a:r>
              <a:rPr lang="el-GR" sz="737" b="1" kern="1200" spc="67" dirty="0">
                <a:solidFill>
                  <a:srgbClr val="D4D4D4"/>
                </a:solidFill>
                <a:latin typeface="Consolas"/>
                <a:ea typeface="+mn-ea"/>
                <a:cs typeface="+mn-cs"/>
              </a:rPr>
              <a:t>54244800 </a:t>
            </a:r>
          </a:p>
          <a:p>
            <a:pPr marL="114872" indent="-114872" algn="ctr" defTabSz="612648">
              <a:lnSpc>
                <a:spcPct val="120000"/>
              </a:lnSpc>
              <a:spcBef>
                <a:spcPts val="670"/>
              </a:spcBef>
              <a:buSzPct val="80000"/>
              <a:buFont typeface="Arial"/>
              <a:buChar char="•"/>
            </a:pPr>
            <a:r>
              <a:rPr lang="el-GR" sz="737" b="1" kern="1200" spc="67" dirty="0">
                <a:solidFill>
                  <a:srgbClr val="D4D4D4"/>
                </a:solidFill>
                <a:latin typeface="Consolas"/>
                <a:ea typeface="+mn-ea"/>
                <a:cs typeface="+mn-cs"/>
              </a:rPr>
              <a:t>51964000 </a:t>
            </a:r>
          </a:p>
          <a:p>
            <a:pPr marL="114872" indent="-114872" algn="ctr" defTabSz="612648">
              <a:lnSpc>
                <a:spcPct val="120000"/>
              </a:lnSpc>
              <a:spcBef>
                <a:spcPts val="670"/>
              </a:spcBef>
              <a:buSzPct val="80000"/>
              <a:buFont typeface="Arial"/>
              <a:buChar char="•"/>
            </a:pPr>
            <a:r>
              <a:rPr lang="el-GR" sz="737" b="1" kern="1200" spc="67" dirty="0">
                <a:solidFill>
                  <a:srgbClr val="D4D4D4"/>
                </a:solidFill>
                <a:latin typeface="Consolas"/>
                <a:ea typeface="+mn-ea"/>
                <a:cs typeface="+mn-cs"/>
              </a:rPr>
              <a:t>51317100 </a:t>
            </a:r>
          </a:p>
          <a:p>
            <a:pPr marL="114872" indent="-114872" algn="ctr" defTabSz="612648">
              <a:lnSpc>
                <a:spcPct val="120000"/>
              </a:lnSpc>
              <a:spcBef>
                <a:spcPts val="670"/>
              </a:spcBef>
              <a:buSzPct val="80000"/>
              <a:buFont typeface="Arial"/>
              <a:buChar char="•"/>
            </a:pPr>
            <a:r>
              <a:rPr lang="el-GR" sz="737" b="1" kern="1200" spc="67" dirty="0">
                <a:solidFill>
                  <a:srgbClr val="D4D4D4"/>
                </a:solidFill>
                <a:latin typeface="Consolas"/>
                <a:ea typeface="+mn-ea"/>
                <a:cs typeface="+mn-cs"/>
              </a:rPr>
              <a:t>51973500</a:t>
            </a:r>
            <a:endParaRPr lang="el-GR" sz="1100" b="1" spc="100" dirty="0">
              <a:solidFill>
                <a:srgbClr val="D4D4D4"/>
              </a:solidFill>
              <a:latin typeface="Consolas"/>
            </a:endParaRPr>
          </a:p>
        </p:txBody>
      </p:sp>
    </p:spTree>
    <p:extLst>
      <p:ext uri="{BB962C8B-B14F-4D97-AF65-F5344CB8AC3E}">
        <p14:creationId xmlns:p14="http://schemas.microsoft.com/office/powerpoint/2010/main" val="172824155"/>
      </p:ext>
    </p:extLst>
  </p:cSld>
  <p:clrMapOvr>
    <a:masterClrMapping/>
  </p:clrMapOvr>
</p:sld>
</file>

<file path=ppt/theme/theme1.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VTI" id="{14D52F43-08F7-4BCB-8A4A-FBED84E2C440}" vid="{D076F849-C9D7-4142-B46C-46BAC587EA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EE90C5-1E1C-444C-A570-923DC6A54713}">
  <ds:schemaRefs>
    <ds:schemaRef ds:uri="http://schemas.microsoft.com/sharepoint/v3/contenttype/forms"/>
  </ds:schemaRefs>
</ds:datastoreItem>
</file>

<file path=customXml/itemProps2.xml><?xml version="1.0" encoding="utf-8"?>
<ds:datastoreItem xmlns:ds="http://schemas.openxmlformats.org/officeDocument/2006/customXml" ds:itemID="{8E577EAC-B6FB-4CBD-9524-1AB1B096FD32}">
  <ds:schemaRefs>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documentManagement/types"/>
    <ds:schemaRef ds:uri="http://purl.org/dc/elements/1.1/"/>
    <ds:schemaRef ds:uri="71af3243-3dd4-4a8d-8c0d-dd76da1f02a5"/>
    <ds:schemaRef ds:uri="http://www.w3.org/XML/1998/namespace"/>
  </ds:schemaRefs>
</ds:datastoreItem>
</file>

<file path=customXml/itemProps3.xml><?xml version="1.0" encoding="utf-8"?>
<ds:datastoreItem xmlns:ds="http://schemas.openxmlformats.org/officeDocument/2006/customXml" ds:itemID="{28FF5174-EF46-4DB3-9E31-B6FFE71C18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_PineVTI</Template>
  <TotalTime>41</TotalTime>
  <Words>2096</Words>
  <Application>Microsoft Office PowerPoint</Application>
  <PresentationFormat>Ευρεία οθόνη</PresentationFormat>
  <Paragraphs>327</Paragraphs>
  <Slides>30</Slides>
  <Notes>1</Notes>
  <HiddenSlides>0</HiddenSlides>
  <MMClips>0</MMClips>
  <ScaleCrop>false</ScaleCrop>
  <HeadingPairs>
    <vt:vector size="4" baseType="variant">
      <vt:variant>
        <vt:lpstr>Θέμα</vt:lpstr>
      </vt:variant>
      <vt:variant>
        <vt:i4>1</vt:i4>
      </vt:variant>
      <vt:variant>
        <vt:lpstr>Τίτλοι διαφανειών</vt:lpstr>
      </vt:variant>
      <vt:variant>
        <vt:i4>30</vt:i4>
      </vt:variant>
    </vt:vector>
  </HeadingPairs>
  <TitlesOfParts>
    <vt:vector size="31" baseType="lpstr">
      <vt:lpstr>PineVTI</vt:lpstr>
      <vt:lpstr>Final Project for ECE 514  Time Series Forecasting for Energy Consumption in Greece </vt:lpstr>
      <vt:lpstr>Agenda</vt:lpstr>
      <vt:lpstr>Introduction</vt:lpstr>
      <vt:lpstr>The dataset</vt:lpstr>
      <vt:lpstr>Information about the Dataset</vt:lpstr>
      <vt:lpstr>Prepare the dataset</vt:lpstr>
      <vt:lpstr>ARIMA</vt:lpstr>
      <vt:lpstr>What is the Arima model?</vt:lpstr>
      <vt:lpstr>The GR load actual entsoe transparency.</vt:lpstr>
      <vt:lpstr>The GR load forecast entsoe transparency.</vt:lpstr>
      <vt:lpstr>The GR solar generation actual.</vt:lpstr>
      <vt:lpstr>The GR wind onshore generation actual.</vt:lpstr>
      <vt:lpstr>LSTM </vt:lpstr>
      <vt:lpstr>What is the LSTM model?</vt:lpstr>
      <vt:lpstr>The model results. </vt:lpstr>
      <vt:lpstr>PROPHET</vt:lpstr>
      <vt:lpstr>What is the Prophet model?</vt:lpstr>
      <vt:lpstr>Παρουσίαση του PowerPoint</vt:lpstr>
      <vt:lpstr>Παρουσίαση του PowerPoint</vt:lpstr>
      <vt:lpstr>XGBOOST</vt:lpstr>
      <vt:lpstr>What is the Xgboost model? </vt:lpstr>
      <vt:lpstr>Παρουσίαση του PowerPoint</vt:lpstr>
      <vt:lpstr>Παρουσίαση του PowerPoint</vt:lpstr>
      <vt:lpstr>AutoML </vt:lpstr>
      <vt:lpstr>What is the AutoML model? </vt:lpstr>
      <vt:lpstr>The suggestions model. </vt:lpstr>
      <vt:lpstr>The different between the models. </vt:lpstr>
      <vt:lpstr>The result</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TOLOUDIS PANAGIOTIS</cp:lastModifiedBy>
  <cp:revision>118</cp:revision>
  <dcterms:created xsi:type="dcterms:W3CDTF">2023-06-08T15:31:31Z</dcterms:created>
  <dcterms:modified xsi:type="dcterms:W3CDTF">2023-06-09T09:48:17Z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